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65" r:id="rId5"/>
    <p:sldId id="263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>
        <p:scale>
          <a:sx n="75" d="100"/>
          <a:sy n="75" d="100"/>
        </p:scale>
        <p:origin x="-1818" y="-7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5F060-0782-48D1-83CB-D93F76132A2D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8D59-8657-42F4-B814-B004D1977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93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D08BEE6-C3AB-48D7-B7F1-447A1EEF9D34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26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D08BEE6-C3AB-48D7-B7F1-447A1EEF9D34}" type="slidenum">
              <a:rPr lang="fr-FR" sz="1400" smtClean="0">
                <a:latin typeface="Times New Roman"/>
              </a:r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60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sldNum" idx="10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37814" y="-169999"/>
            <a:ext cx="9577064" cy="5308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"/>
              </a:rPr>
              <a:t>Cliquez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pour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éditer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le format du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texte-titreModifiez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le style du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titre</a:t>
            </a:r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Calibri"/>
              </a:rPr>
              <a:t>Cliquez</a:t>
            </a:r>
            <a:r>
              <a:rPr lang="en-US" sz="3200" dirty="0">
                <a:latin typeface="Calibri"/>
              </a:rPr>
              <a:t> pour </a:t>
            </a:r>
            <a:r>
              <a:rPr lang="en-US" sz="3200" dirty="0" err="1">
                <a:latin typeface="Calibri"/>
              </a:rPr>
              <a:t>éditer</a:t>
            </a:r>
            <a:r>
              <a:rPr lang="en-US" sz="3200" dirty="0">
                <a:latin typeface="Calibri"/>
              </a:rPr>
              <a:t> le format du plan de </a:t>
            </a:r>
            <a:r>
              <a:rPr lang="en-US" sz="3200" dirty="0" err="1">
                <a:latin typeface="Calibri"/>
              </a:rPr>
              <a:t>texte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latin typeface="Calibri"/>
              </a:rPr>
              <a:t>Second </a:t>
            </a:r>
            <a:r>
              <a:rPr lang="en-US" sz="2400" dirty="0" err="1">
                <a:latin typeface="Calibri"/>
              </a:rPr>
              <a:t>niveau</a:t>
            </a:r>
            <a:r>
              <a:rPr lang="en-US" sz="2400" dirty="0">
                <a:latin typeface="Calibri"/>
              </a:rPr>
              <a:t> de plan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Troisième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z="2000" dirty="0" err="1">
                <a:latin typeface="Calibri"/>
              </a:rPr>
              <a:t>Quatrième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Cinquième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Sixième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Septième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</p:txBody>
      </p:sp>
      <p:pic>
        <p:nvPicPr>
          <p:cNvPr id="8" name="Image 7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72000" y="108000"/>
            <a:ext cx="936000" cy="504000"/>
          </a:xfrm>
          <a:prstGeom prst="rect">
            <a:avLst/>
          </a:prstGeom>
          <a:ln>
            <a:noFill/>
          </a:ln>
        </p:spPr>
      </p:pic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12" name="CustomShape 2"/>
          <p:cNvSpPr/>
          <p:nvPr userDrawn="1"/>
        </p:nvSpPr>
        <p:spPr>
          <a:xfrm>
            <a:off x="6804248" y="195480"/>
            <a:ext cx="2232112" cy="91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C:\Users\Amaury\Desktop\logo opera\logal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67" y="108000"/>
            <a:ext cx="1175129" cy="12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5250" y="4781816"/>
            <a:ext cx="9334500" cy="4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95535" y="2643758"/>
            <a:ext cx="8496945" cy="1314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1" dirty="0" smtClean="0"/>
              <a:t>Outil de prévention effective du risque avalanche</a:t>
            </a:r>
            <a:endParaRPr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285710"/>
          </a:xfrm>
        </p:spPr>
        <p:txBody>
          <a:bodyPr/>
          <a:lstStyle/>
          <a:p>
            <a:r>
              <a:rPr lang="fr-FR" sz="2800" dirty="0" smtClean="0"/>
              <a:t>Perspectives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10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09600" y="113159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kern="0" dirty="0" smtClean="0">
                <a:solidFill>
                  <a:sysClr val="windowText" lastClr="000000"/>
                </a:solidFill>
              </a:rPr>
              <a:t>Calcul de la zone de risque en chaque point (module </a:t>
            </a:r>
            <a:r>
              <a:rPr lang="fr-FR" kern="0" dirty="0" err="1" smtClean="0">
                <a:solidFill>
                  <a:sysClr val="windowText" lastClr="000000"/>
                </a:solidFill>
              </a:rPr>
              <a:t>tauDEM</a:t>
            </a:r>
            <a:r>
              <a:rPr lang="fr-FR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buClr>
                <a:schemeClr val="tx2"/>
              </a:buClr>
              <a:buSzPct val="125000"/>
            </a:pPr>
            <a:endParaRPr lang="fr-FR" kern="0" dirty="0" smtClean="0">
              <a:solidFill>
                <a:sysClr val="windowText" lastClr="000000"/>
              </a:solidFill>
            </a:endParaRP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kern="0" dirty="0" smtClean="0">
                <a:solidFill>
                  <a:sysClr val="windowText" lastClr="000000"/>
                </a:solidFill>
              </a:rPr>
              <a:t>Permet un calcul le long d’une trace plus pertinent</a:t>
            </a:r>
          </a:p>
        </p:txBody>
      </p:sp>
      <p:pic>
        <p:nvPicPr>
          <p:cNvPr id="6146" name="Picture 2" descr="C:\Users\Amaury\Desktop\presentation\taudem5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9622"/>
            <a:ext cx="12673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213702"/>
          </a:xfrm>
        </p:spPr>
        <p:txBody>
          <a:bodyPr/>
          <a:lstStyle/>
          <a:p>
            <a:r>
              <a:rPr lang="fr-FR" sz="2800" dirty="0" smtClean="0"/>
              <a:t>Besoins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2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sz="2000" dirty="0" smtClean="0"/>
              <a:t>Outil d’aide à la décision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Ne se substitue pas à l’expertise du skieur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Représentation graphique sur un massif entier</a:t>
            </a:r>
          </a:p>
          <a:p>
            <a:pPr>
              <a:buClr>
                <a:schemeClr val="tx2"/>
              </a:buClr>
              <a:buSzPct val="125000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866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67544" y="2787774"/>
            <a:ext cx="8229240" cy="85716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sz="2000" dirty="0" smtClean="0"/>
              <a:t>Plugin QGIS Python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Sur </a:t>
            </a:r>
            <a:r>
              <a:rPr lang="fr-FR" sz="2000" smtClean="0"/>
              <a:t>un massif (pentes </a:t>
            </a:r>
            <a:r>
              <a:rPr lang="fr-FR" sz="2000" dirty="0" smtClean="0"/>
              <a:t>+ orientations)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Prise en compte </a:t>
            </a:r>
            <a:r>
              <a:rPr lang="fr-FR" dirty="0" smtClean="0"/>
              <a:t>du Bulletin Risque Avalanche (BRA) de Météo-France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3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2050" name="Picture 2" descr="C:\Users\Amaury\Desktop\presentation\QGi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7613"/>
            <a:ext cx="1080120" cy="11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maury\Desktop\presentation\python-7be70baa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12267"/>
            <a:ext cx="2163539" cy="216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357718"/>
          </a:xfrm>
        </p:spPr>
        <p:txBody>
          <a:bodyPr/>
          <a:lstStyle/>
          <a:p>
            <a:r>
              <a:rPr lang="fr-FR" sz="2400" dirty="0" smtClean="0"/>
              <a:t>Définition des niveaux de risque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4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7170" name="Picture 2" descr="C:\Users\Amaury\Desktop\presentation\Annexe-B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5407"/>
            <a:ext cx="8101410" cy="37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5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maury\Desktop\presentation\b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64" y="-452586"/>
            <a:ext cx="4663749" cy="65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632425"/>
            <a:ext cx="2242592" cy="1213702"/>
          </a:xfrm>
        </p:spPr>
        <p:txBody>
          <a:bodyPr/>
          <a:lstStyle/>
          <a:p>
            <a:r>
              <a:rPr lang="fr-FR" sz="2800" dirty="0" smtClean="0"/>
              <a:t>Bulletin Risque Avalanche (BRA)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5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7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240" cy="1080120"/>
          </a:xfrm>
        </p:spPr>
        <p:txBody>
          <a:bodyPr/>
          <a:lstStyle/>
          <a:p>
            <a:r>
              <a:rPr lang="fr-FR" sz="2400" dirty="0" smtClean="0"/>
              <a:t>Méthode Munter (1/2) : MRD et MRE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323528" y="2499742"/>
            <a:ext cx="8229240" cy="85716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Méthode Munter : méthode de </a:t>
            </a:r>
            <a:r>
              <a:rPr lang="fr-FR" dirty="0" smtClean="0"/>
              <a:t>réduction</a:t>
            </a:r>
            <a:r>
              <a:rPr lang="fr-FR" dirty="0" smtClean="0"/>
              <a:t> </a:t>
            </a:r>
            <a:r>
              <a:rPr lang="fr-FR" smtClean="0"/>
              <a:t>du risque en </a:t>
            </a:r>
            <a:r>
              <a:rPr lang="fr-FR" dirty="0" smtClean="0"/>
              <a:t>fonction de paramètres environnementaux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MRD : Méthode de Réduction Débutant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MRE : Méthode de Réduction </a:t>
            </a:r>
            <a:r>
              <a:rPr lang="fr-FR" dirty="0" err="1" smtClean="0"/>
              <a:t>Elementaire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6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5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7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3076" name="Picture 4" descr="C:\Users\Amaury\Desktop\presentation\EPSON002.P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11" y="-7258"/>
            <a:ext cx="5481517" cy="47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240" cy="1080120"/>
          </a:xfrm>
        </p:spPr>
        <p:txBody>
          <a:bodyPr/>
          <a:lstStyle/>
          <a:p>
            <a:r>
              <a:rPr lang="fr-FR" sz="2400" dirty="0" smtClean="0"/>
              <a:t>Méthode Munter (2/2) : MRP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8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MRP : Méthode de Réduction Professionnelle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Méthode non binaire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Nombreux facteurs de réduction à prendre en compte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9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972" y="-188196"/>
            <a:ext cx="4190117" cy="53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157</Words>
  <Application>Microsoft Office PowerPoint</Application>
  <PresentationFormat>Affichage à l'écran (16:9)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Présentation PowerPoint</vt:lpstr>
      <vt:lpstr>Besoins</vt:lpstr>
      <vt:lpstr>Présentation PowerPoint</vt:lpstr>
      <vt:lpstr>Définition des niveaux de risque</vt:lpstr>
      <vt:lpstr>Bulletin Risque Avalanche (BRA)</vt:lpstr>
      <vt:lpstr>Méthode Munter (1/2) : MRD et MRE</vt:lpstr>
      <vt:lpstr>Présentation PowerPoint</vt:lpstr>
      <vt:lpstr>Méthode Munter (2/2) : MRP</vt:lpstr>
      <vt:lpstr>Présentation PowerPoint</vt:lpstr>
      <vt:lpstr>Perspectives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BALTZ</dc:creator>
  <cp:lastModifiedBy>Microsoft</cp:lastModifiedBy>
  <cp:revision>47</cp:revision>
  <dcterms:modified xsi:type="dcterms:W3CDTF">2017-05-17T11:48:02Z</dcterms:modified>
</cp:coreProperties>
</file>