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9"/>
  </p:notesMasterIdLst>
  <p:sldIdLst>
    <p:sldId id="256" r:id="rId3"/>
    <p:sldId id="257" r:id="rId4"/>
    <p:sldId id="259" r:id="rId5"/>
    <p:sldId id="308" r:id="rId6"/>
    <p:sldId id="260" r:id="rId7"/>
    <p:sldId id="30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10" r:id="rId18"/>
    <p:sldId id="311" r:id="rId19"/>
    <p:sldId id="312" r:id="rId20"/>
    <p:sldId id="313" r:id="rId21"/>
    <p:sldId id="314" r:id="rId22"/>
    <p:sldId id="305" r:id="rId23"/>
    <p:sldId id="270" r:id="rId24"/>
    <p:sldId id="271" r:id="rId25"/>
    <p:sldId id="272" r:id="rId26"/>
    <p:sldId id="306" r:id="rId27"/>
    <p:sldId id="307" r:id="rId28"/>
  </p:sldIdLst>
  <p:sldSz cx="12192000" cy="6858000"/>
  <p:notesSz cx="6858000" cy="9144000"/>
  <p:embeddedFontLst>
    <p:embeddedFont>
      <p:font typeface="Proxima Nova Semibold" panose="020B0604020202020204" charset="0"/>
      <p:regular r:id="rId30"/>
      <p:bold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cFERQa0cImBehdksAWMO1q8t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-58"/>
      </p:cViewPr>
      <p:guideLst>
        <p:guide orient="horz" pos="680"/>
        <p:guide orient="horz" pos="3244"/>
        <p:guide orient="horz" pos="2098"/>
        <p:guide pos="1488"/>
        <p:guide pos="6192"/>
        <p:guide pos="65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558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0cd0c16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g130cd0c16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5062c2fee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ge5062c2fee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062c2fee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ge5062c2fee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062c2fee_2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e5062c2fee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0b0f831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130b0f831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">
  <p:cSld name="1_Cover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>
            <a:spLocks noGrp="1"/>
          </p:cNvSpPr>
          <p:nvPr>
            <p:ph type="pic" idx="2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Google Shape;12;p74" descr="Изображение выглядит как тарелка, рисунок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>
  <p:cSld name="Text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062c2fee_2_1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ge5062c2fee_2_14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3" name="Google Shape;103;ge5062c2fee_2_1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e5062c2fee_2_1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062c2fee_2_2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ge5062c2fee_2_25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ge5062c2fee_2_25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ge5062c2fee_2_2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2">
  <p:cSld name="Picture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062c2fee_2_19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2" name="Google Shape;112;ge5062c2fee_2_19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ge5062c2fee_2_19"/>
          <p:cNvSpPr>
            <a:spLocks noGrp="1"/>
          </p:cNvSpPr>
          <p:nvPr>
            <p:ph type="pic" idx="2"/>
          </p:nvPr>
        </p:nvSpPr>
        <p:spPr>
          <a:xfrm>
            <a:off x="6172200" y="0"/>
            <a:ext cx="60198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ge5062c2fee_2_19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5" name="Google Shape;115;ge5062c2fee_2_1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2">
  <p:cSld name="1_Picture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76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6"/>
          <p:cNvSpPr>
            <a:spLocks noGrp="1"/>
          </p:cNvSpPr>
          <p:nvPr>
            <p:ph type="pic" idx="2"/>
          </p:nvPr>
        </p:nvSpPr>
        <p:spPr>
          <a:xfrm>
            <a:off x="6172200" y="0"/>
            <a:ext cx="60198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76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1" name="Google Shape;121;p7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062c2fee_2_2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ge5062c2fee_2_2"/>
          <p:cNvSpPr txBox="1">
            <a:spLocks noGrp="1"/>
          </p:cNvSpPr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ge5062c2fee_2_2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ge5062c2fee_2_2"/>
          <p:cNvSpPr>
            <a:spLocks noGrp="1"/>
          </p:cNvSpPr>
          <p:nvPr>
            <p:ph type="pic" idx="2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id="137" name="Google Shape;137;ge5062c2fee_2_2" descr="Изображение выглядит как тарелка, рисунок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062c2fee_2_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ge5062c2fee_2_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ge5062c2fee_2_4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27842" marR="0" lvl="0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842" marR="0" lvl="1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842" marR="0" lvl="2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842" marR="0" lvl="3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842" marR="0" lvl="4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842" marR="0" lvl="5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842" marR="0" lvl="6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842" marR="0" lvl="7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842" marR="0" lvl="8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842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062c2fee_2_50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ge5062c2fee_2_50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ge5062c2fee_2_50"/>
          <p:cNvSpPr txBox="1">
            <a:spLocks noGrp="1"/>
          </p:cNvSpPr>
          <p:nvPr>
            <p:ph type="body" idx="2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6" name="Google Shape;146;ge5062c2fee_2_5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e5062c2fee_2_50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1">
  <p:cSld name="Number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062c2fee_2_5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ge5062c2fee_2_56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ge5062c2fee_2_56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ge5062c2fee_2_56"/>
          <p:cNvSpPr txBox="1">
            <a:spLocks noGrp="1"/>
          </p:cNvSpPr>
          <p:nvPr>
            <p:ph type="body" idx="2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ge5062c2fee_2_56"/>
          <p:cNvSpPr txBox="1">
            <a:spLocks noGrp="1"/>
          </p:cNvSpPr>
          <p:nvPr>
            <p:ph type="body" idx="3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ge5062c2fee_2_56"/>
          <p:cNvSpPr txBox="1">
            <a:spLocks noGrp="1"/>
          </p:cNvSpPr>
          <p:nvPr>
            <p:ph type="body" idx="4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e5062c2fee_2_56"/>
          <p:cNvSpPr txBox="1">
            <a:spLocks noGrp="1"/>
          </p:cNvSpPr>
          <p:nvPr>
            <p:ph type="body" idx="5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e5062c2fee_2_56"/>
          <p:cNvSpPr txBox="1">
            <a:spLocks noGrp="1"/>
          </p:cNvSpPr>
          <p:nvPr>
            <p:ph type="body" idx="6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ge5062c2fee_2_56"/>
          <p:cNvSpPr txBox="1">
            <a:spLocks noGrp="1"/>
          </p:cNvSpPr>
          <p:nvPr>
            <p:ph type="body" idx="7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ge5062c2fee_2_56"/>
          <p:cNvSpPr txBox="1">
            <a:spLocks noGrp="1"/>
          </p:cNvSpPr>
          <p:nvPr>
            <p:ph type="body" idx="8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9" name="Google Shape;159;ge5062c2fee_2_5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2">
  <p:cSld name="Numbers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062c2fee_2_68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2" name="Google Shape;162;ge5062c2fee_2_68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ge5062c2fee_2_68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ge5062c2fee_2_68"/>
          <p:cNvSpPr txBox="1">
            <a:spLocks noGrp="1"/>
          </p:cNvSpPr>
          <p:nvPr>
            <p:ph type="body" idx="2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ge5062c2fee_2_68"/>
          <p:cNvSpPr txBox="1">
            <a:spLocks noGrp="1"/>
          </p:cNvSpPr>
          <p:nvPr>
            <p:ph type="body" idx="3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ge5062c2fee_2_68"/>
          <p:cNvSpPr txBox="1">
            <a:spLocks noGrp="1"/>
          </p:cNvSpPr>
          <p:nvPr>
            <p:ph type="body" idx="4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ge5062c2fee_2_68"/>
          <p:cNvSpPr txBox="1">
            <a:spLocks noGrp="1"/>
          </p:cNvSpPr>
          <p:nvPr>
            <p:ph type="body" idx="5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ge5062c2fee_2_68"/>
          <p:cNvSpPr txBox="1">
            <a:spLocks noGrp="1"/>
          </p:cNvSpPr>
          <p:nvPr>
            <p:ph type="body" idx="6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9" name="Google Shape;169;ge5062c2fee_2_6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3">
  <p:cSld name="Numbers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062c2fee_2_78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2" name="Google Shape;172;ge5062c2fee_2_78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ge5062c2fee_2_78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ge5062c2fee_2_78"/>
          <p:cNvSpPr txBox="1">
            <a:spLocks noGrp="1"/>
          </p:cNvSpPr>
          <p:nvPr>
            <p:ph type="body" idx="2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e5062c2fee_2_78"/>
          <p:cNvSpPr txBox="1">
            <a:spLocks noGrp="1"/>
          </p:cNvSpPr>
          <p:nvPr>
            <p:ph type="body" idx="3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ge5062c2fee_2_78"/>
          <p:cNvSpPr txBox="1">
            <a:spLocks noGrp="1"/>
          </p:cNvSpPr>
          <p:nvPr>
            <p:ph type="body" idx="4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ge5062c2fee_2_78"/>
          <p:cNvSpPr txBox="1">
            <a:spLocks noGrp="1"/>
          </p:cNvSpPr>
          <p:nvPr>
            <p:ph type="body" idx="5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ge5062c2fee_2_78"/>
          <p:cNvSpPr txBox="1">
            <a:spLocks noGrp="1"/>
          </p:cNvSpPr>
          <p:nvPr>
            <p:ph type="body" idx="6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ge5062c2fee_2_78"/>
          <p:cNvSpPr txBox="1">
            <a:spLocks noGrp="1"/>
          </p:cNvSpPr>
          <p:nvPr>
            <p:ph type="body" idx="7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ge5062c2fee_2_78"/>
          <p:cNvSpPr txBox="1">
            <a:spLocks noGrp="1"/>
          </p:cNvSpPr>
          <p:nvPr>
            <p:ph type="body" idx="8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ge5062c2fee_2_78"/>
          <p:cNvSpPr txBox="1">
            <a:spLocks noGrp="1"/>
          </p:cNvSpPr>
          <p:nvPr>
            <p:ph type="body" idx="9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ge5062c2fee_2_78"/>
          <p:cNvSpPr txBox="1">
            <a:spLocks noGrp="1"/>
          </p:cNvSpPr>
          <p:nvPr>
            <p:ph type="body" idx="13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ge5062c2fee_2_78"/>
          <p:cNvSpPr txBox="1">
            <a:spLocks noGrp="1"/>
          </p:cNvSpPr>
          <p:nvPr>
            <p:ph type="body" idx="14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ge5062c2fee_2_78"/>
          <p:cNvSpPr txBox="1">
            <a:spLocks noGrp="1"/>
          </p:cNvSpPr>
          <p:nvPr>
            <p:ph type="body" idx="15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5" name="Google Shape;185;ge5062c2fee_2_7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1">
  <p:cSld name="1_Pictur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75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5"/>
          <p:cNvSpPr>
            <a:spLocks noGrp="1"/>
          </p:cNvSpPr>
          <p:nvPr>
            <p:ph type="pic" idx="2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75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7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062c2fee_2_9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8" name="Google Shape;188;ge5062c2fee_2_9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ge5062c2fee_2_94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ge5062c2fee_2_94"/>
          <p:cNvSpPr txBox="1">
            <a:spLocks noGrp="1"/>
          </p:cNvSpPr>
          <p:nvPr>
            <p:ph type="body" idx="2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ge5062c2fee_2_94"/>
          <p:cNvSpPr txBox="1">
            <a:spLocks noGrp="1"/>
          </p:cNvSpPr>
          <p:nvPr>
            <p:ph type="body" idx="3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ge5062c2fee_2_94"/>
          <p:cNvSpPr txBox="1">
            <a:spLocks noGrp="1"/>
          </p:cNvSpPr>
          <p:nvPr>
            <p:ph type="body" idx="4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ge5062c2fee_2_94"/>
          <p:cNvSpPr txBox="1">
            <a:spLocks noGrp="1"/>
          </p:cNvSpPr>
          <p:nvPr>
            <p:ph type="body" idx="5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ge5062c2fee_2_94"/>
          <p:cNvSpPr txBox="1">
            <a:spLocks noGrp="1"/>
          </p:cNvSpPr>
          <p:nvPr>
            <p:ph type="body" idx="6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ge5062c2fee_2_94"/>
          <p:cNvSpPr txBox="1">
            <a:spLocks noGrp="1"/>
          </p:cNvSpPr>
          <p:nvPr>
            <p:ph type="body" idx="7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ge5062c2fee_2_94"/>
          <p:cNvSpPr txBox="1">
            <a:spLocks noGrp="1"/>
          </p:cNvSpPr>
          <p:nvPr>
            <p:ph type="body" idx="8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ge5062c2fee_2_94"/>
          <p:cNvSpPr txBox="1">
            <a:spLocks noGrp="1"/>
          </p:cNvSpPr>
          <p:nvPr>
            <p:ph type="body" idx="9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ge5062c2fee_2_94"/>
          <p:cNvSpPr txBox="1">
            <a:spLocks noGrp="1"/>
          </p:cNvSpPr>
          <p:nvPr>
            <p:ph type="body" idx="13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ge5062c2fee_2_94"/>
          <p:cNvSpPr txBox="1">
            <a:spLocks noGrp="1"/>
          </p:cNvSpPr>
          <p:nvPr>
            <p:ph type="body" idx="14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ge5062c2fee_2_94"/>
          <p:cNvSpPr txBox="1">
            <a:spLocks noGrp="1"/>
          </p:cNvSpPr>
          <p:nvPr>
            <p:ph type="body" idx="15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ge5062c2fee_2_94"/>
          <p:cNvSpPr txBox="1">
            <a:spLocks noGrp="1"/>
          </p:cNvSpPr>
          <p:nvPr>
            <p:ph type="body" idx="16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ge5062c2fee_2_94"/>
          <p:cNvSpPr txBox="1">
            <a:spLocks noGrp="1"/>
          </p:cNvSpPr>
          <p:nvPr>
            <p:ph type="body" idx="17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ge5062c2fee_2_94"/>
          <p:cNvSpPr txBox="1">
            <a:spLocks noGrp="1"/>
          </p:cNvSpPr>
          <p:nvPr>
            <p:ph type="body" idx="18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ge5062c2fee_2_94"/>
          <p:cNvSpPr txBox="1">
            <a:spLocks noGrp="1"/>
          </p:cNvSpPr>
          <p:nvPr>
            <p:ph type="body" idx="19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5" name="Google Shape;205;ge5062c2fee_2_9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>
  <p:cSld name="Text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53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1">
  <p:cSld name="Number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2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3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body" idx="4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body" idx="5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6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body" idx="7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8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5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2">
  <p:cSld name="Numbers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body" idx="2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body" idx="3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body" idx="4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body" idx="5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6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5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3">
  <p:cSld name="Numbers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2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body" idx="3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body" idx="4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body" idx="5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6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body" idx="7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8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body" idx="9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3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body" idx="14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5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7" name="Google Shape;77;p5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body" idx="2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3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body" idx="4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body" idx="5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57"/>
          <p:cNvSpPr txBox="1">
            <a:spLocks noGrp="1"/>
          </p:cNvSpPr>
          <p:nvPr>
            <p:ph type="body" idx="6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7"/>
          <p:cNvSpPr txBox="1">
            <a:spLocks noGrp="1"/>
          </p:cNvSpPr>
          <p:nvPr>
            <p:ph type="body" idx="7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body" idx="8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body" idx="9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body" idx="13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body" idx="14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7"/>
          <p:cNvSpPr txBox="1">
            <a:spLocks noGrp="1"/>
          </p:cNvSpPr>
          <p:nvPr>
            <p:ph type="body" idx="15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7"/>
          <p:cNvSpPr txBox="1">
            <a:spLocks noGrp="1"/>
          </p:cNvSpPr>
          <p:nvPr>
            <p:ph type="body" idx="16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7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8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19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5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062c2fee_2_0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="1" dirty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b="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b="1" dirty="0" smtClean="0">
                <a:latin typeface="Proxima Nova"/>
                <a:ea typeface="Proxima Nova"/>
                <a:cs typeface="Proxima Nova"/>
                <a:sym typeface="Proxima Nova"/>
              </a:rPr>
              <a:t>«Графический дизайн»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40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 </a:t>
            </a:r>
            <a:r>
              <a:rPr lang="ru-RU" sz="4000" dirty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</a:t>
            </a: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27 июля </a:t>
            </a:r>
            <a:r>
              <a:rPr lang="ru-RU" sz="2400" dirty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2022</a:t>
            </a: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2823115" y="3346339"/>
            <a:ext cx="69441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8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ПЕРСОНЫ</a:t>
            </a:r>
            <a:endParaRPr sz="8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cd0c1657_0_1"/>
          <p:cNvSpPr txBox="1">
            <a:spLocks noGrp="1"/>
          </p:cNvSpPr>
          <p:nvPr>
            <p:ph type="title"/>
          </p:nvPr>
        </p:nvSpPr>
        <p:spPr>
          <a:xfrm>
            <a:off x="2602522" y="1037801"/>
            <a:ext cx="1274886" cy="86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ЦА</a:t>
            </a:r>
            <a:endParaRPr sz="4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Google Shape;274;g130cd0c1657_0_1"/>
          <p:cNvSpPr txBox="1">
            <a:spLocks/>
          </p:cNvSpPr>
          <p:nvPr/>
        </p:nvSpPr>
        <p:spPr>
          <a:xfrm>
            <a:off x="6896098" y="987975"/>
            <a:ext cx="3786555" cy="86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44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ВАЖНО</a:t>
            </a:r>
            <a:endParaRPr lang="ru-RU" sz="4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Google Shape;274;g130cd0c1657_0_1"/>
          <p:cNvSpPr txBox="1">
            <a:spLocks/>
          </p:cNvSpPr>
          <p:nvPr/>
        </p:nvSpPr>
        <p:spPr>
          <a:xfrm>
            <a:off x="973014" y="4278921"/>
            <a:ext cx="3786555" cy="86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44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ИНТЕРЕСНО</a:t>
            </a:r>
            <a:endParaRPr lang="ru-RU" sz="4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" name="Google Shape;274;g130cd0c1657_0_1"/>
          <p:cNvSpPr txBox="1">
            <a:spLocks/>
          </p:cNvSpPr>
          <p:nvPr/>
        </p:nvSpPr>
        <p:spPr>
          <a:xfrm>
            <a:off x="6896098" y="4214441"/>
            <a:ext cx="3786555" cy="86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4400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МОЖЕМ ДАТЬ</a:t>
            </a:r>
            <a:endParaRPr lang="ru-RU" sz="4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539154" y="741791"/>
            <a:ext cx="0" cy="49820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45223" y="3094892"/>
            <a:ext cx="917037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5062c2fee_2_166"/>
          <p:cNvSpPr txBox="1">
            <a:spLocks noGrp="1"/>
          </p:cNvSpPr>
          <p:nvPr>
            <p:ph type="title"/>
          </p:nvPr>
        </p:nvSpPr>
        <p:spPr>
          <a:xfrm>
            <a:off x="760480" y="1415561"/>
            <a:ext cx="10800000" cy="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b" anchorCtr="0">
            <a:spAutoFit/>
          </a:bodyPr>
          <a:lstStyle/>
          <a:p>
            <a:pPr marL="16933" lvl="0" indent="0" algn="l" rtl="0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SzPts val="32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ПРОТОТИП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591" y="2483975"/>
            <a:ext cx="7183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РИСУЙТЕ НА БУМАГЕ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СНАЧАЛА ДЕСКТОП, ПОТОМ МОБИЛКА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ДОБАВЯЛЕМ ВОЗДУХА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СЕТКА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НЕ ДЕЛАЕМ СЛУЧАЙНЫХ ВЕЩЕЙ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БЛОКИ НЕСУТ ФУНКЦИНАЛЬНУЮ НАГРУЗКУ</a:t>
            </a:r>
            <a:br>
              <a:rPr lang="ru-RU" dirty="0" smtClean="0"/>
            </a:br>
            <a:endParaRPr lang="ru-RU" dirty="0" smtClean="0"/>
          </a:p>
          <a:p>
            <a:pPr marL="285750" indent="-285750">
              <a:buFontTx/>
              <a:buChar char="-"/>
            </a:pP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37" y="716206"/>
            <a:ext cx="59626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9;ge5062c2fee_2_166"/>
          <p:cNvSpPr txBox="1">
            <a:spLocks noGrp="1"/>
          </p:cNvSpPr>
          <p:nvPr>
            <p:ph type="title"/>
          </p:nvPr>
        </p:nvSpPr>
        <p:spPr>
          <a:xfrm>
            <a:off x="760480" y="1415561"/>
            <a:ext cx="10800000" cy="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b" anchorCtr="0">
            <a:spAutoFit/>
          </a:bodyPr>
          <a:lstStyle/>
          <a:p>
            <a:pPr marL="16933" lvl="0" indent="0" algn="l" rtl="0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SzPts val="32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ФИНАЛЬНЫЙ ПРОТОТИП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ТЕКСТЫ</a:t>
            </a: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РАСПОЛОЖЕНИЕ ОБЪЕКТОВ</a:t>
            </a: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РАЗМЕР ОБЪЕКТОВ</a:t>
            </a: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ПОРЯДОК БЛОКОВ</a:t>
            </a: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1\Альтшу\2 занятие\4318ef90de7e19042989e7eff75d30f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85" y="290144"/>
            <a:ext cx="7637707" cy="647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653561" y="1044178"/>
            <a:ext cx="8077200" cy="12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УТВЕРЖДЕНИЕ</a:t>
            </a:r>
            <a:b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ПРОТОТИПА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0" indent="0">
              <a:buNone/>
            </a:pPr>
            <a:r>
              <a:rPr lang="ru-RU" dirty="0" smtClean="0"/>
              <a:t>ОБОСНОВЫВАЕМ РЕШЕНИЕ</a:t>
            </a:r>
            <a:br>
              <a:rPr lang="ru-RU" dirty="0" smtClean="0"/>
            </a:b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653561" y="1348876"/>
            <a:ext cx="8077200" cy="63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СБОР КОНТЕНТА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ru-RU" dirty="0" smtClean="0"/>
              <a:t>ЛОГОТИП (</a:t>
            </a:r>
            <a:r>
              <a:rPr lang="ru-RU" dirty="0" smtClean="0">
                <a:solidFill>
                  <a:schemeClr val="accent2"/>
                </a:solidFill>
              </a:rPr>
              <a:t>ОБЯЗАТЕЛЬНО ВЕКТОР!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ФИРМЕННЫЙ СТИЛЬ</a:t>
            </a:r>
          </a:p>
          <a:p>
            <a:pPr>
              <a:buFontTx/>
              <a:buChar char="-"/>
            </a:pPr>
            <a:r>
              <a:rPr lang="ru-RU" dirty="0" smtClean="0"/>
              <a:t>ФОТОГРАФИИ</a:t>
            </a:r>
          </a:p>
          <a:p>
            <a:pPr>
              <a:buFontTx/>
              <a:buChar char="-"/>
            </a:pPr>
            <a:r>
              <a:rPr lang="ru-RU" dirty="0" smtClean="0"/>
              <a:t>ТЕКСТ</a:t>
            </a:r>
            <a:br>
              <a:rPr lang="ru-RU" dirty="0" smtClean="0"/>
            </a:b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34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653561" y="1348876"/>
            <a:ext cx="8077200" cy="63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РАЗРАБОТКА ДИЗАЙНА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ru-RU" dirty="0" smtClean="0"/>
              <a:t>ПОИСК ГРАФИЧЕСКИХ РЕШЕНИЙ</a:t>
            </a:r>
          </a:p>
          <a:p>
            <a:pPr>
              <a:buFontTx/>
              <a:buChar char="-"/>
            </a:pPr>
            <a:r>
              <a:rPr lang="ru-RU" dirty="0" smtClean="0"/>
              <a:t>РЕФЕРЕНСЫ</a:t>
            </a:r>
            <a:br>
              <a:rPr lang="ru-RU" dirty="0" smtClean="0"/>
            </a:b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23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653561" y="739479"/>
            <a:ext cx="8077200" cy="185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РАЗРАБОТКА </a:t>
            </a:r>
            <a:b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ФИНАЛЬНОГО</a:t>
            </a:r>
            <a:r>
              <a:rPr lang="ru-RU" b="1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/>
            </a:r>
            <a:br>
              <a:rPr lang="ru-RU" b="1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ДИЗАЙНА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Текст 1"/>
          <p:cNvSpPr txBox="1">
            <a:spLocks/>
          </p:cNvSpPr>
          <p:nvPr/>
        </p:nvSpPr>
        <p:spPr>
          <a:xfrm>
            <a:off x="547858" y="31095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ru-RU" dirty="0" smtClean="0"/>
              <a:t>СОЗДАНИЕ ДИЗАЙН-СИСТЕМЫ</a:t>
            </a:r>
          </a:p>
          <a:p>
            <a:pPr>
              <a:buFontTx/>
              <a:buChar char="-"/>
            </a:pPr>
            <a:r>
              <a:rPr lang="en-US" dirty="0" smtClean="0"/>
              <a:t>UI</a:t>
            </a:r>
            <a:r>
              <a:rPr lang="ru-RU" dirty="0" smtClean="0"/>
              <a:t> КИТ</a:t>
            </a:r>
            <a:br>
              <a:rPr lang="ru-RU" dirty="0" smtClean="0"/>
            </a:b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04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653561" y="1044178"/>
            <a:ext cx="8077200" cy="12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ЗАЩИТА</a:t>
            </a:r>
            <a:b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ДИЗАЙН-ПРОЕКТА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801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469782" y="1178169"/>
            <a:ext cx="11364664" cy="93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ЭТАПЫ РАЗРАБОТКИ САЙТОВ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653561" y="1044178"/>
            <a:ext cx="8077200" cy="12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ТЕСТИРОВАНИЕ</a:t>
            </a:r>
            <a:b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ЗАПУСК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719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8260"/>
            <a:ext cx="8077200" cy="1399931"/>
          </a:xfrm>
        </p:spPr>
        <p:txBody>
          <a:bodyPr/>
          <a:lstStyle/>
          <a:p>
            <a:r>
              <a:rPr lang="ru-RU" dirty="0" smtClean="0"/>
              <a:t>ПЕРЕРЫВ 15 МИН</a:t>
            </a:r>
            <a:endParaRPr lang="ru-RU" dirty="0"/>
          </a:p>
        </p:txBody>
      </p:sp>
      <p:pic>
        <p:nvPicPr>
          <p:cNvPr id="4" name="Google Shape;322;ge5062c2fee_2_2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2949" y="1912234"/>
            <a:ext cx="6186100" cy="4394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ge5062c2fee_2_166"/>
          <p:cNvSpPr txBox="1">
            <a:spLocks/>
          </p:cNvSpPr>
          <p:nvPr/>
        </p:nvSpPr>
        <p:spPr>
          <a:xfrm>
            <a:off x="760480" y="1415561"/>
            <a:ext cx="10800000" cy="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3">
              <a:spcBef>
                <a:spcPts val="133"/>
              </a:spcBef>
              <a:buSzPts val="3200"/>
            </a:pPr>
            <a:r>
              <a:rPr lang="ru-RU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ПРАКТИЧЕСКОЕ ЗАДАНИЕ</a:t>
            </a:r>
            <a:endParaRPr lang="ru-RU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591" y="2853307"/>
            <a:ext cx="71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САЙТ ИЗ ПРОШЛОЙ ПРАКТИКИ</a:t>
            </a:r>
          </a:p>
          <a:p>
            <a:r>
              <a:rPr lang="ru-RU" dirty="0" smtClean="0"/>
              <a:t>САЙТ-ПОРТФОЛИО МАНИКЮРНОГО САЛОНА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80" y="3920107"/>
            <a:ext cx="71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ИНТЕЛЛЕКТ-КАРТА</a:t>
            </a:r>
          </a:p>
          <a:p>
            <a:r>
              <a:rPr lang="ru-RU" dirty="0" smtClean="0"/>
              <a:t>ПРОТОТИП (ГЛАВНАЯ)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717431" y="952020"/>
            <a:ext cx="438210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ВОПРОСИКИ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062c2fee_2_206"/>
          <p:cNvSpPr txBox="1">
            <a:spLocks noGrp="1"/>
          </p:cNvSpPr>
          <p:nvPr>
            <p:ph type="title"/>
          </p:nvPr>
        </p:nvSpPr>
        <p:spPr>
          <a:xfrm>
            <a:off x="663137" y="1320097"/>
            <a:ext cx="7414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5B11"/>
              </a:buClr>
              <a:buSzPts val="44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ДОМАШНЕЕ ЗАДАНИЕ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91" y="2739062"/>
            <a:ext cx="7183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ИНТЕЛЛЕКТ-КАРТА</a:t>
            </a:r>
            <a:br>
              <a:rPr lang="ru-RU" dirty="0" smtClean="0"/>
            </a:br>
            <a:r>
              <a:rPr lang="ru-RU" dirty="0" smtClean="0"/>
              <a:t>ПРОТОТИП (ФИГМА)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911" y="1148861"/>
            <a:ext cx="7497103" cy="1600200"/>
          </a:xfrm>
        </p:spPr>
        <p:txBody>
          <a:bodyPr/>
          <a:lstStyle/>
          <a:p>
            <a:r>
              <a:rPr lang="ru-RU" b="1" dirty="0" smtClean="0"/>
              <a:t>ДОМАШНЕЕ ЗАДАНИЕ ПРИНИМАЕТСЯ ДО 20:00 ПЯТНИЦЫ!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74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120" y="700454"/>
            <a:ext cx="6670626" cy="1600200"/>
          </a:xfrm>
        </p:spPr>
        <p:txBody>
          <a:bodyPr/>
          <a:lstStyle/>
          <a:p>
            <a:r>
              <a:rPr lang="ru-RU" sz="4400" b="1" dirty="0" smtClean="0"/>
              <a:t>УДАЧНОЙ РАБОТЫ!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2475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861640" y="575711"/>
            <a:ext cx="49947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СЕГОДНЯ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47858" y="25380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- Этапы разработки сайта</a:t>
            </a:r>
          </a:p>
          <a:p>
            <a:r>
              <a:rPr lang="ru-RU" sz="2000" dirty="0" smtClean="0">
                <a:latin typeface="+mj-lt"/>
              </a:rPr>
              <a:t>- Структура сайта</a:t>
            </a:r>
          </a:p>
          <a:p>
            <a:r>
              <a:rPr lang="ru-RU" sz="2000" dirty="0" smtClean="0">
                <a:latin typeface="+mj-lt"/>
              </a:rPr>
              <a:t>- Прототип</a:t>
            </a:r>
            <a:endParaRPr lang="ru-RU" sz="2000" dirty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7877" y="635486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0969" y="811331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ИССЛЕДОВАНИЕ</a:t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АНАЛИЗ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3844" y="647209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803237" y="823054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СТРУКТУРА</a:t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ПРОТОТИП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49810" y="623764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872903" y="823054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ПРОТОТИП</a:t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ФИНАЛЬНЫЙ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7877" y="2572725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720969" y="2748570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УТВЕРЖДЕНИЕ</a:t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ПРОТОТИПА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73844" y="2584448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803237" y="2760293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СБОР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КОНТЕНТА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749810" y="2561003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913932" y="2748567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РАЗРАБОТКА</a:t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ДИЗАЙНА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97876" y="4580301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20968" y="4756146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УТВЕРЖДЕНИЕ</a:t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ДИЗАЙНА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673843" y="4592024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803236" y="4767869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ЗАПУСК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В ТЕХНИЧЕСКОЕ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ПРОИЗВОДСТВО 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749809" y="4568579"/>
            <a:ext cx="2576147" cy="1512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8913932" y="4756145"/>
            <a:ext cx="2910254" cy="96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</a:rPr>
              <a:t>ТЕСТИРОВАНИЕ</a:t>
            </a:r>
            <a:r>
              <a:rPr lang="en-US" sz="1800" dirty="0" smtClean="0">
                <a:solidFill>
                  <a:schemeClr val="bg1"/>
                </a:solidFill>
              </a:rPr>
              <a:t>/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>ЗАПУСК ПРОЕКТА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892669" y="407616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992314" y="513975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1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942699" y="427642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7042344" y="534001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2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11035811" y="453657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11135456" y="560016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3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2892669" y="2333132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92314" y="2439491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4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6942699" y="2333131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7042344" y="2439490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5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1035810" y="2333130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11135455" y="2439489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6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2892669" y="4340708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992314" y="4447067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7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6942698" y="4352431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7042343" y="4458790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8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11035809" y="4340708"/>
            <a:ext cx="562708" cy="5661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11135454" y="4447067"/>
            <a:ext cx="647701" cy="6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9</a:t>
            </a:r>
          </a:p>
          <a:p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173700" y="1474175"/>
            <a:ext cx="1159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223" y="522262"/>
            <a:ext cx="1379165" cy="1379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1;p8"/>
          <p:cNvSpPr txBox="1">
            <a:spLocks noGrp="1"/>
          </p:cNvSpPr>
          <p:nvPr>
            <p:ph type="title"/>
          </p:nvPr>
        </p:nvSpPr>
        <p:spPr>
          <a:xfrm>
            <a:off x="645551" y="1011904"/>
            <a:ext cx="8511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ВСТРЕЧА С КЛИЕНТОМ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Текст 1"/>
          <p:cNvSpPr txBox="1">
            <a:spLocks/>
          </p:cNvSpPr>
          <p:nvPr/>
        </p:nvSpPr>
        <p:spPr>
          <a:xfrm>
            <a:off x="547858" y="2177562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Изучение клиента</a:t>
            </a: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Анализ </a:t>
            </a:r>
            <a:r>
              <a:rPr lang="ru-RU" sz="2000" dirty="0" smtClean="0">
                <a:latin typeface="+mj-lt"/>
              </a:rPr>
              <a:t>конкурентов</a:t>
            </a:r>
          </a:p>
          <a:p>
            <a:pPr>
              <a:buFontTx/>
              <a:buChar char="-"/>
            </a:pPr>
            <a:endParaRPr lang="ru-RU" sz="2000" dirty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Выделение главного </a:t>
            </a:r>
          </a:p>
          <a:p>
            <a:pPr>
              <a:buFontTx/>
              <a:buChar char="-"/>
            </a:pPr>
            <a:r>
              <a:rPr lang="ru-RU" sz="2000" dirty="0" smtClean="0">
                <a:latin typeface="+mj-lt"/>
              </a:rPr>
              <a:t>Фиксация точек</a:t>
            </a: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50631" y="4299438"/>
            <a:ext cx="71305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/>
              <a:t>СТРУКТУРА САЙТА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3894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100927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Структура сайта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 marL="127000" indent="0">
              <a:buNone/>
            </a:pPr>
            <a:r>
              <a:rPr lang="ru-RU" sz="2000" dirty="0" smtClean="0">
                <a:latin typeface="+mj-lt"/>
              </a:rPr>
              <a:t>Определить разделы, подразделы, сколько страниц</a:t>
            </a:r>
            <a:br>
              <a:rPr lang="ru-RU" sz="2000" dirty="0" smtClean="0">
                <a:latin typeface="+mj-lt"/>
              </a:rPr>
            </a:br>
            <a:r>
              <a:rPr lang="ru-RU" sz="2000" dirty="0" smtClean="0">
                <a:latin typeface="+mj-lt"/>
              </a:rPr>
              <a:t>Поможет:</a:t>
            </a:r>
            <a:r>
              <a:rPr lang="en-US" sz="2000" dirty="0" err="1">
                <a:latin typeface="+mj-lt"/>
              </a:rPr>
              <a:t>mindmeister</a:t>
            </a: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87923"/>
            <a:ext cx="9607038" cy="63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ctrTitle"/>
          </p:nvPr>
        </p:nvSpPr>
        <p:spPr>
          <a:xfrm>
            <a:off x="613384" y="2376900"/>
            <a:ext cx="81195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ru-RU" sz="46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ВЫДЕЛИТЬ ПЕРВОСТЕПЕННЫЕ БЛОКИ</a:t>
            </a:r>
            <a:br>
              <a:rPr lang="ru-RU" sz="46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sz="46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ВТОРОСТЕПЕННЫЕ БЛОКИ</a:t>
            </a:r>
            <a:endParaRPr sz="46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162</Words>
  <Application>Microsoft Office PowerPoint</Application>
  <PresentationFormat>Произвольный</PresentationFormat>
  <Paragraphs>110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Proxima Nova Semibold</vt:lpstr>
      <vt:lpstr>Proxima Nova</vt:lpstr>
      <vt:lpstr>Calibri</vt:lpstr>
      <vt:lpstr>Altshu_theme</vt:lpstr>
      <vt:lpstr>Altshu_theme</vt:lpstr>
      <vt:lpstr> «Графический дизайн»</vt:lpstr>
      <vt:lpstr>ЭТАПЫ РАЗРАБОТКИ САЙТОВ</vt:lpstr>
      <vt:lpstr>СЕГОДНЯ</vt:lpstr>
      <vt:lpstr>Презентация PowerPoint</vt:lpstr>
      <vt:lpstr>ВСТРЕЧА С КЛИЕНТОМ</vt:lpstr>
      <vt:lpstr>СТРУКТУРА САЙТА</vt:lpstr>
      <vt:lpstr>Структура сайта</vt:lpstr>
      <vt:lpstr>Презентация PowerPoint</vt:lpstr>
      <vt:lpstr>ВЫДЕЛИТЬ ПЕРВОСТЕПЕННЫЕ БЛОКИ ВТОРОСТЕПЕННЫЕ БЛОКИ</vt:lpstr>
      <vt:lpstr>ПЕРСОНЫ</vt:lpstr>
      <vt:lpstr>ЦА</vt:lpstr>
      <vt:lpstr>ПРОТОТИП</vt:lpstr>
      <vt:lpstr>ФИНАЛЬНЫЙ ПРОТОТИП</vt:lpstr>
      <vt:lpstr>Презентация PowerPoint</vt:lpstr>
      <vt:lpstr>УТВЕРЖДЕНИЕ ПРОТОТИПА</vt:lpstr>
      <vt:lpstr>СБОР КОНТЕНТА</vt:lpstr>
      <vt:lpstr>РАЗРАБОТКА ДИЗАЙНА</vt:lpstr>
      <vt:lpstr>РАЗРАБОТКА  ФИНАЛЬНОГО ДИЗАЙНА</vt:lpstr>
      <vt:lpstr>ЗАЩИТА ДИЗАЙН-ПРОЕКТА</vt:lpstr>
      <vt:lpstr>ТЕСТИРОВАНИЕ ЗАПУСК</vt:lpstr>
      <vt:lpstr>ПЕРЕРЫВ 15 МИН</vt:lpstr>
      <vt:lpstr>Презентация PowerPoint</vt:lpstr>
      <vt:lpstr>ВОПРОСИКИ</vt:lpstr>
      <vt:lpstr>ДОМАШНЕЕ ЗАДАНИЕ</vt:lpstr>
      <vt:lpstr>ДОМАШНЕЕ ЗАДАНИЕ ПРИНИМАЕТСЯ ДО 20:00 ПЯТНИЦЫ!</vt:lpstr>
      <vt:lpstr>УДАЧНОЙ РАБОТЫ!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«Графический дизайн»</dc:title>
  <dc:creator>Artem Zholobov</dc:creator>
  <cp:lastModifiedBy>Танюшка</cp:lastModifiedBy>
  <cp:revision>31</cp:revision>
  <dcterms:created xsi:type="dcterms:W3CDTF">2020-10-27T12:34:32Z</dcterms:created>
  <dcterms:modified xsi:type="dcterms:W3CDTF">2022-07-27T15:54:27Z</dcterms:modified>
</cp:coreProperties>
</file>