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25"/>
  </p:notesMasterIdLst>
  <p:sldIdLst>
    <p:sldId id="256" r:id="rId3"/>
    <p:sldId id="257" r:id="rId4"/>
    <p:sldId id="259" r:id="rId5"/>
    <p:sldId id="308" r:id="rId6"/>
    <p:sldId id="260" r:id="rId7"/>
    <p:sldId id="309" r:id="rId8"/>
    <p:sldId id="261" r:id="rId9"/>
    <p:sldId id="315" r:id="rId10"/>
    <p:sldId id="316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305" r:id="rId19"/>
    <p:sldId id="270" r:id="rId20"/>
    <p:sldId id="271" r:id="rId21"/>
    <p:sldId id="272" r:id="rId22"/>
    <p:sldId id="306" r:id="rId23"/>
    <p:sldId id="307" r:id="rId24"/>
  </p:sldIdLst>
  <p:sldSz cx="12192000" cy="6858000"/>
  <p:notesSz cx="6858000" cy="9144000"/>
  <p:embeddedFontLst>
    <p:embeddedFont>
      <p:font typeface="Proxima Nova" panose="020B0604020202020204" charset="0"/>
      <p:regular r:id="rId26"/>
      <p:bold r:id="rId27"/>
      <p:italic r:id="rId28"/>
      <p:boldItalic r:id="rId29"/>
    </p:embeddedFont>
    <p:embeddedFont>
      <p:font typeface="Caveat" panose="00000500000000000000" pitchFamily="2" charset="-52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Proxima Nova Semibold" panose="020B0604020202020204" charset="0"/>
      <p:regular r:id="rId36"/>
      <p:bold r:id="rId37"/>
      <p:boldItalic r:id="rId38"/>
    </p:embeddedFont>
    <p:embeddedFont>
      <p:font typeface="Ringbearer Cyrillic" panose="0202060205030B020303" pitchFamily="18" charset="-52"/>
      <p:regular r:id="rId39"/>
    </p:embeddedFont>
    <p:embeddedFont>
      <p:font typeface="Gotham Pro" panose="02000503040000020004" pitchFamily="2" charset="0"/>
      <p:regular r:id="rId40"/>
      <p:bold r:id="rId41"/>
      <p:italic r:id="rId42"/>
      <p:boldItalic r:id="rId43"/>
    </p:embeddedFont>
    <p:embeddedFont>
      <p:font typeface="Book Antiqua" panose="02040602050305030304" pitchFamily="18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680">
          <p15:clr>
            <a:srgbClr val="A4A3A4"/>
          </p15:clr>
        </p15:guide>
        <p15:guide id="2" pos="1488">
          <p15:clr>
            <a:srgbClr val="A4A3A4"/>
          </p15:clr>
        </p15:guide>
        <p15:guide id="3" pos="6192">
          <p15:clr>
            <a:srgbClr val="9AA0A6"/>
          </p15:clr>
        </p15:guide>
        <p15:guide id="4" orient="horz" pos="3244">
          <p15:clr>
            <a:srgbClr val="9AA0A6"/>
          </p15:clr>
        </p15:guide>
        <p15:guide id="5" pos="654">
          <p15:clr>
            <a:srgbClr val="9AA0A6"/>
          </p15:clr>
        </p15:guide>
        <p15:guide id="6" orient="horz" pos="2098">
          <p15:clr>
            <a:srgbClr val="9AA0A6"/>
          </p15:clr>
        </p15:guide>
        <p15:guide id="7" pos="3888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cFERQa0cImBehdksAWMO1q8tp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99" y="43"/>
      </p:cViewPr>
      <p:guideLst>
        <p:guide orient="horz" pos="680"/>
        <p:guide orient="horz" pos="3244"/>
        <p:guide orient="horz" pos="2098"/>
        <p:guide pos="1488"/>
        <p:guide pos="6192"/>
        <p:guide pos="654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64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25580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0cd0c16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2" name="Google Shape;272;g130cd0c16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5062c2fee_2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7" name="Google Shape;277;ge5062c2fee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5062c2fee_2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6" name="Google Shape;286;ge5062c2fee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33cb743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ge33cb743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8" name="Google Shape;3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5062c2fee_2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ge5062c2fee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0b0f831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g130b0f831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0b0f831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g130b0f831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0b0f831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g130b0f831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0b0f831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g130b0f831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">
  <p:cSld name="1_Cover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74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" name="Google Shape;9;p74"/>
          <p:cNvSpPr txBox="1">
            <a:spLocks noGrp="1"/>
          </p:cNvSpPr>
          <p:nvPr>
            <p:ph type="ctrTitle"/>
          </p:nvPr>
        </p:nvSpPr>
        <p:spPr>
          <a:xfrm>
            <a:off x="685800" y="646678"/>
            <a:ext cx="5323115" cy="318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74"/>
          <p:cNvSpPr txBox="1">
            <a:spLocks noGrp="1"/>
          </p:cNvSpPr>
          <p:nvPr>
            <p:ph type="subTitle" idx="1"/>
          </p:nvPr>
        </p:nvSpPr>
        <p:spPr>
          <a:xfrm>
            <a:off x="685800" y="3927475"/>
            <a:ext cx="5323115" cy="204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4"/>
          <p:cNvSpPr>
            <a:spLocks noGrp="1"/>
          </p:cNvSpPr>
          <p:nvPr>
            <p:ph type="pic" idx="2"/>
          </p:nvPr>
        </p:nvSpPr>
        <p:spPr>
          <a:xfrm>
            <a:off x="6183085" y="646678"/>
            <a:ext cx="5323115" cy="5323115"/>
          </a:xfrm>
          <a:prstGeom prst="rect">
            <a:avLst/>
          </a:prstGeom>
          <a:noFill/>
          <a:ln>
            <a:noFill/>
          </a:ln>
        </p:spPr>
      </p:sp>
      <p:pic>
        <p:nvPicPr>
          <p:cNvPr id="12" name="Google Shape;12;p74" descr="Изображение выглядит как тарелка, рисунок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46678"/>
            <a:ext cx="881333" cy="88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1">
  <p:cSld name="Text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5062c2fee_2_14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2" name="Google Shape;102;ge5062c2fee_2_14"/>
          <p:cNvSpPr txBox="1">
            <a:spLocks noGrp="1"/>
          </p:cNvSpPr>
          <p:nvPr>
            <p:ph type="body" idx="1"/>
          </p:nvPr>
        </p:nvSpPr>
        <p:spPr>
          <a:xfrm>
            <a:off x="690880" y="1825625"/>
            <a:ext cx="108153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3" name="Google Shape;103;ge5062c2fee_2_14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e5062c2fee_2_14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5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5062c2fee_2_25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7" name="Google Shape;107;ge5062c2fee_2_25"/>
          <p:cNvSpPr txBox="1">
            <a:spLocks noGrp="1"/>
          </p:cNvSpPr>
          <p:nvPr>
            <p:ph type="ctrTitle"/>
          </p:nvPr>
        </p:nvSpPr>
        <p:spPr>
          <a:xfrm>
            <a:off x="685800" y="1447800"/>
            <a:ext cx="8077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ge5062c2fee_2_25"/>
          <p:cNvSpPr txBox="1">
            <a:spLocks noGrp="1"/>
          </p:cNvSpPr>
          <p:nvPr>
            <p:ph type="subTitle" idx="1"/>
          </p:nvPr>
        </p:nvSpPr>
        <p:spPr>
          <a:xfrm>
            <a:off x="685800" y="3927475"/>
            <a:ext cx="9906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ge5062c2fee_2_2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2">
  <p:cSld name="Picture_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062c2fee_2_19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2" name="Google Shape;112;ge5062c2fee_2_19"/>
          <p:cNvSpPr txBox="1">
            <a:spLocks noGrp="1"/>
          </p:cNvSpPr>
          <p:nvPr>
            <p:ph type="title"/>
          </p:nvPr>
        </p:nvSpPr>
        <p:spPr>
          <a:xfrm>
            <a:off x="706120" y="1219200"/>
            <a:ext cx="43992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ge5062c2fee_2_19"/>
          <p:cNvSpPr>
            <a:spLocks noGrp="1"/>
          </p:cNvSpPr>
          <p:nvPr>
            <p:ph type="pic" idx="2"/>
          </p:nvPr>
        </p:nvSpPr>
        <p:spPr>
          <a:xfrm>
            <a:off x="6172200" y="0"/>
            <a:ext cx="601980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ge5062c2fee_2_19"/>
          <p:cNvSpPr txBox="1">
            <a:spLocks noGrp="1"/>
          </p:cNvSpPr>
          <p:nvPr>
            <p:ph type="body" idx="1"/>
          </p:nvPr>
        </p:nvSpPr>
        <p:spPr>
          <a:xfrm>
            <a:off x="706120" y="2819400"/>
            <a:ext cx="4399280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5" name="Google Shape;115;ge5062c2fee_2_19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_2">
  <p:cSld name="1_Picture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6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76"/>
          <p:cNvSpPr txBox="1">
            <a:spLocks noGrp="1"/>
          </p:cNvSpPr>
          <p:nvPr>
            <p:ph type="title"/>
          </p:nvPr>
        </p:nvSpPr>
        <p:spPr>
          <a:xfrm>
            <a:off x="706120" y="1219200"/>
            <a:ext cx="43992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76"/>
          <p:cNvSpPr>
            <a:spLocks noGrp="1"/>
          </p:cNvSpPr>
          <p:nvPr>
            <p:ph type="pic" idx="2"/>
          </p:nvPr>
        </p:nvSpPr>
        <p:spPr>
          <a:xfrm>
            <a:off x="6172200" y="0"/>
            <a:ext cx="601980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76"/>
          <p:cNvSpPr txBox="1">
            <a:spLocks noGrp="1"/>
          </p:cNvSpPr>
          <p:nvPr>
            <p:ph type="body" idx="1"/>
          </p:nvPr>
        </p:nvSpPr>
        <p:spPr>
          <a:xfrm>
            <a:off x="706120" y="2819400"/>
            <a:ext cx="4399280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1" name="Google Shape;121;p76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062c2fee_2_2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4" name="Google Shape;134;ge5062c2fee_2_2"/>
          <p:cNvSpPr txBox="1">
            <a:spLocks noGrp="1"/>
          </p:cNvSpPr>
          <p:nvPr>
            <p:ph type="ctrTitle"/>
          </p:nvPr>
        </p:nvSpPr>
        <p:spPr>
          <a:xfrm>
            <a:off x="685800" y="646678"/>
            <a:ext cx="5323115" cy="318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ge5062c2fee_2_2"/>
          <p:cNvSpPr txBox="1">
            <a:spLocks noGrp="1"/>
          </p:cNvSpPr>
          <p:nvPr>
            <p:ph type="subTitle" idx="1"/>
          </p:nvPr>
        </p:nvSpPr>
        <p:spPr>
          <a:xfrm>
            <a:off x="685800" y="3927475"/>
            <a:ext cx="5323115" cy="204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ge5062c2fee_2_2"/>
          <p:cNvSpPr>
            <a:spLocks noGrp="1"/>
          </p:cNvSpPr>
          <p:nvPr>
            <p:ph type="pic" idx="2"/>
          </p:nvPr>
        </p:nvSpPr>
        <p:spPr>
          <a:xfrm>
            <a:off x="6183085" y="646678"/>
            <a:ext cx="5323115" cy="5323115"/>
          </a:xfrm>
          <a:prstGeom prst="rect">
            <a:avLst/>
          </a:prstGeom>
          <a:noFill/>
          <a:ln>
            <a:noFill/>
          </a:ln>
        </p:spPr>
      </p:sp>
      <p:pic>
        <p:nvPicPr>
          <p:cNvPr id="137" name="Google Shape;137;ge5062c2fee_2_2" descr="Изображение выглядит как тарелка, рисунок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46678"/>
            <a:ext cx="881333" cy="88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062c2fee_2_4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ge5062c2fee_2_4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ge5062c2fee_2_46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27842" marR="0" lvl="0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7842" marR="0" lvl="1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842" marR="0" lvl="2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842" marR="0" lvl="3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7842" marR="0" lvl="4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7842" marR="0" lvl="5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7842" marR="0" lvl="6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842" marR="0" lvl="7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842" marR="0" lvl="8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7842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2">
  <p:cSld name="Text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5062c2fee_2_50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4" name="Google Shape;144;ge5062c2fee_2_50"/>
          <p:cNvSpPr txBox="1">
            <a:spLocks noGrp="1"/>
          </p:cNvSpPr>
          <p:nvPr>
            <p:ph type="body" idx="1"/>
          </p:nvPr>
        </p:nvSpPr>
        <p:spPr>
          <a:xfrm>
            <a:off x="690880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ge5062c2fee_2_50"/>
          <p:cNvSpPr txBox="1">
            <a:spLocks noGrp="1"/>
          </p:cNvSpPr>
          <p:nvPr>
            <p:ph type="body" idx="2"/>
          </p:nvPr>
        </p:nvSpPr>
        <p:spPr>
          <a:xfrm>
            <a:off x="6189156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6" name="Google Shape;146;ge5062c2fee_2_50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e5062c2fee_2_50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1">
  <p:cSld name="Numbers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5062c2fee_2_56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0" name="Google Shape;150;ge5062c2fee_2_56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ge5062c2fee_2_56"/>
          <p:cNvSpPr txBox="1">
            <a:spLocks noGrp="1"/>
          </p:cNvSpPr>
          <p:nvPr>
            <p:ph type="body" idx="1"/>
          </p:nvPr>
        </p:nvSpPr>
        <p:spPr>
          <a:xfrm>
            <a:off x="7061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ge5062c2fee_2_56"/>
          <p:cNvSpPr txBox="1">
            <a:spLocks noGrp="1"/>
          </p:cNvSpPr>
          <p:nvPr>
            <p:ph type="body" idx="2"/>
          </p:nvPr>
        </p:nvSpPr>
        <p:spPr>
          <a:xfrm>
            <a:off x="34493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ge5062c2fee_2_56"/>
          <p:cNvSpPr txBox="1">
            <a:spLocks noGrp="1"/>
          </p:cNvSpPr>
          <p:nvPr>
            <p:ph type="body" idx="3"/>
          </p:nvPr>
        </p:nvSpPr>
        <p:spPr>
          <a:xfrm>
            <a:off x="61925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ge5062c2fee_2_56"/>
          <p:cNvSpPr txBox="1">
            <a:spLocks noGrp="1"/>
          </p:cNvSpPr>
          <p:nvPr>
            <p:ph type="body" idx="4"/>
          </p:nvPr>
        </p:nvSpPr>
        <p:spPr>
          <a:xfrm>
            <a:off x="894080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ge5062c2fee_2_56"/>
          <p:cNvSpPr txBox="1">
            <a:spLocks noGrp="1"/>
          </p:cNvSpPr>
          <p:nvPr>
            <p:ph type="body" idx="5"/>
          </p:nvPr>
        </p:nvSpPr>
        <p:spPr>
          <a:xfrm>
            <a:off x="70612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ge5062c2fee_2_56"/>
          <p:cNvSpPr txBox="1">
            <a:spLocks noGrp="1"/>
          </p:cNvSpPr>
          <p:nvPr>
            <p:ph type="body" idx="6"/>
          </p:nvPr>
        </p:nvSpPr>
        <p:spPr>
          <a:xfrm>
            <a:off x="344932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ge5062c2fee_2_56"/>
          <p:cNvSpPr txBox="1">
            <a:spLocks noGrp="1"/>
          </p:cNvSpPr>
          <p:nvPr>
            <p:ph type="body" idx="7"/>
          </p:nvPr>
        </p:nvSpPr>
        <p:spPr>
          <a:xfrm>
            <a:off x="619252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ge5062c2fee_2_56"/>
          <p:cNvSpPr txBox="1">
            <a:spLocks noGrp="1"/>
          </p:cNvSpPr>
          <p:nvPr>
            <p:ph type="body" idx="8"/>
          </p:nvPr>
        </p:nvSpPr>
        <p:spPr>
          <a:xfrm>
            <a:off x="894080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9" name="Google Shape;159;ge5062c2fee_2_56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2">
  <p:cSld name="Numbers_2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062c2fee_2_68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2" name="Google Shape;162;ge5062c2fee_2_68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ge5062c2fee_2_68"/>
          <p:cNvSpPr txBox="1">
            <a:spLocks noGrp="1"/>
          </p:cNvSpPr>
          <p:nvPr>
            <p:ph type="body" idx="1"/>
          </p:nvPr>
        </p:nvSpPr>
        <p:spPr>
          <a:xfrm>
            <a:off x="7061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ge5062c2fee_2_68"/>
          <p:cNvSpPr txBox="1">
            <a:spLocks noGrp="1"/>
          </p:cNvSpPr>
          <p:nvPr>
            <p:ph type="body" idx="2"/>
          </p:nvPr>
        </p:nvSpPr>
        <p:spPr>
          <a:xfrm>
            <a:off x="43637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ge5062c2fee_2_68"/>
          <p:cNvSpPr txBox="1">
            <a:spLocks noGrp="1"/>
          </p:cNvSpPr>
          <p:nvPr>
            <p:ph type="body" idx="3"/>
          </p:nvPr>
        </p:nvSpPr>
        <p:spPr>
          <a:xfrm>
            <a:off x="80213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ge5062c2fee_2_68"/>
          <p:cNvSpPr txBox="1">
            <a:spLocks noGrp="1"/>
          </p:cNvSpPr>
          <p:nvPr>
            <p:ph type="body" idx="4"/>
          </p:nvPr>
        </p:nvSpPr>
        <p:spPr>
          <a:xfrm>
            <a:off x="706120" y="3314699"/>
            <a:ext cx="350520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ge5062c2fee_2_68"/>
          <p:cNvSpPr txBox="1">
            <a:spLocks noGrp="1"/>
          </p:cNvSpPr>
          <p:nvPr>
            <p:ph type="body" idx="5"/>
          </p:nvPr>
        </p:nvSpPr>
        <p:spPr>
          <a:xfrm>
            <a:off x="4343400" y="3314698"/>
            <a:ext cx="350520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ge5062c2fee_2_68"/>
          <p:cNvSpPr txBox="1">
            <a:spLocks noGrp="1"/>
          </p:cNvSpPr>
          <p:nvPr>
            <p:ph type="body" idx="6"/>
          </p:nvPr>
        </p:nvSpPr>
        <p:spPr>
          <a:xfrm>
            <a:off x="8005420" y="3314699"/>
            <a:ext cx="350520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9" name="Google Shape;169;ge5062c2fee_2_68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3">
  <p:cSld name="Numbers_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5062c2fee_2_78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2" name="Google Shape;172;ge5062c2fee_2_78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ge5062c2fee_2_78"/>
          <p:cNvSpPr txBox="1">
            <a:spLocks noGrp="1"/>
          </p:cNvSpPr>
          <p:nvPr>
            <p:ph type="body" idx="1"/>
          </p:nvPr>
        </p:nvSpPr>
        <p:spPr>
          <a:xfrm>
            <a:off x="7061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ge5062c2fee_2_78"/>
          <p:cNvSpPr txBox="1">
            <a:spLocks noGrp="1"/>
          </p:cNvSpPr>
          <p:nvPr>
            <p:ph type="body" idx="2"/>
          </p:nvPr>
        </p:nvSpPr>
        <p:spPr>
          <a:xfrm>
            <a:off x="43637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ge5062c2fee_2_78"/>
          <p:cNvSpPr txBox="1">
            <a:spLocks noGrp="1"/>
          </p:cNvSpPr>
          <p:nvPr>
            <p:ph type="body" idx="3"/>
          </p:nvPr>
        </p:nvSpPr>
        <p:spPr>
          <a:xfrm>
            <a:off x="80213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ge5062c2fee_2_78"/>
          <p:cNvSpPr txBox="1">
            <a:spLocks noGrp="1"/>
          </p:cNvSpPr>
          <p:nvPr>
            <p:ph type="body" idx="4"/>
          </p:nvPr>
        </p:nvSpPr>
        <p:spPr>
          <a:xfrm>
            <a:off x="7061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ge5062c2fee_2_78"/>
          <p:cNvSpPr txBox="1">
            <a:spLocks noGrp="1"/>
          </p:cNvSpPr>
          <p:nvPr>
            <p:ph type="body" idx="5"/>
          </p:nvPr>
        </p:nvSpPr>
        <p:spPr>
          <a:xfrm>
            <a:off x="4343400" y="19812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ge5062c2fee_2_78"/>
          <p:cNvSpPr txBox="1">
            <a:spLocks noGrp="1"/>
          </p:cNvSpPr>
          <p:nvPr>
            <p:ph type="body" idx="6"/>
          </p:nvPr>
        </p:nvSpPr>
        <p:spPr>
          <a:xfrm>
            <a:off x="80054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ge5062c2fee_2_78"/>
          <p:cNvSpPr txBox="1">
            <a:spLocks noGrp="1"/>
          </p:cNvSpPr>
          <p:nvPr>
            <p:ph type="body" idx="7"/>
          </p:nvPr>
        </p:nvSpPr>
        <p:spPr>
          <a:xfrm>
            <a:off x="7061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ge5062c2fee_2_78"/>
          <p:cNvSpPr txBox="1">
            <a:spLocks noGrp="1"/>
          </p:cNvSpPr>
          <p:nvPr>
            <p:ph type="body" idx="8"/>
          </p:nvPr>
        </p:nvSpPr>
        <p:spPr>
          <a:xfrm>
            <a:off x="43637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ge5062c2fee_2_78"/>
          <p:cNvSpPr txBox="1">
            <a:spLocks noGrp="1"/>
          </p:cNvSpPr>
          <p:nvPr>
            <p:ph type="body" idx="9"/>
          </p:nvPr>
        </p:nvSpPr>
        <p:spPr>
          <a:xfrm>
            <a:off x="80213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ge5062c2fee_2_78"/>
          <p:cNvSpPr txBox="1">
            <a:spLocks noGrp="1"/>
          </p:cNvSpPr>
          <p:nvPr>
            <p:ph type="body" idx="13"/>
          </p:nvPr>
        </p:nvSpPr>
        <p:spPr>
          <a:xfrm>
            <a:off x="7061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ge5062c2fee_2_78"/>
          <p:cNvSpPr txBox="1">
            <a:spLocks noGrp="1"/>
          </p:cNvSpPr>
          <p:nvPr>
            <p:ph type="body" idx="14"/>
          </p:nvPr>
        </p:nvSpPr>
        <p:spPr>
          <a:xfrm>
            <a:off x="4343400" y="41148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ge5062c2fee_2_78"/>
          <p:cNvSpPr txBox="1">
            <a:spLocks noGrp="1"/>
          </p:cNvSpPr>
          <p:nvPr>
            <p:ph type="body" idx="15"/>
          </p:nvPr>
        </p:nvSpPr>
        <p:spPr>
          <a:xfrm>
            <a:off x="80054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5" name="Google Shape;185;ge5062c2fee_2_78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_1">
  <p:cSld name="1_Pictur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5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" name="Google Shape;15;p75"/>
          <p:cNvSpPr txBox="1">
            <a:spLocks noGrp="1"/>
          </p:cNvSpPr>
          <p:nvPr>
            <p:ph type="title"/>
          </p:nvPr>
        </p:nvSpPr>
        <p:spPr>
          <a:xfrm>
            <a:off x="706120" y="1219200"/>
            <a:ext cx="43992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5"/>
          <p:cNvSpPr>
            <a:spLocks noGrp="1"/>
          </p:cNvSpPr>
          <p:nvPr>
            <p:ph type="pic" idx="2"/>
          </p:nvPr>
        </p:nvSpPr>
        <p:spPr>
          <a:xfrm>
            <a:off x="6172200" y="457201"/>
            <a:ext cx="5334000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75"/>
          <p:cNvSpPr txBox="1">
            <a:spLocks noGrp="1"/>
          </p:cNvSpPr>
          <p:nvPr>
            <p:ph type="body" idx="1"/>
          </p:nvPr>
        </p:nvSpPr>
        <p:spPr>
          <a:xfrm>
            <a:off x="706120" y="2819400"/>
            <a:ext cx="4399280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7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4">
  <p:cSld name="Numbers_4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5062c2fee_2_94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8" name="Google Shape;188;ge5062c2fee_2_94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ge5062c2fee_2_94"/>
          <p:cNvSpPr txBox="1">
            <a:spLocks noGrp="1"/>
          </p:cNvSpPr>
          <p:nvPr>
            <p:ph type="body" idx="1"/>
          </p:nvPr>
        </p:nvSpPr>
        <p:spPr>
          <a:xfrm>
            <a:off x="706120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ge5062c2fee_2_94"/>
          <p:cNvSpPr txBox="1">
            <a:spLocks noGrp="1"/>
          </p:cNvSpPr>
          <p:nvPr>
            <p:ph type="body" idx="2"/>
          </p:nvPr>
        </p:nvSpPr>
        <p:spPr>
          <a:xfrm>
            <a:off x="706120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ge5062c2fee_2_94"/>
          <p:cNvSpPr txBox="1">
            <a:spLocks noGrp="1"/>
          </p:cNvSpPr>
          <p:nvPr>
            <p:ph type="body" idx="3"/>
          </p:nvPr>
        </p:nvSpPr>
        <p:spPr>
          <a:xfrm>
            <a:off x="706120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ge5062c2fee_2_94"/>
          <p:cNvSpPr txBox="1">
            <a:spLocks noGrp="1"/>
          </p:cNvSpPr>
          <p:nvPr>
            <p:ph type="body" idx="4"/>
          </p:nvPr>
        </p:nvSpPr>
        <p:spPr>
          <a:xfrm>
            <a:off x="706120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ge5062c2fee_2_94"/>
          <p:cNvSpPr txBox="1">
            <a:spLocks noGrp="1"/>
          </p:cNvSpPr>
          <p:nvPr>
            <p:ph type="body" idx="5"/>
          </p:nvPr>
        </p:nvSpPr>
        <p:spPr>
          <a:xfrm>
            <a:off x="34374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ge5062c2fee_2_94"/>
          <p:cNvSpPr txBox="1">
            <a:spLocks noGrp="1"/>
          </p:cNvSpPr>
          <p:nvPr>
            <p:ph type="body" idx="6"/>
          </p:nvPr>
        </p:nvSpPr>
        <p:spPr>
          <a:xfrm>
            <a:off x="34374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ge5062c2fee_2_94"/>
          <p:cNvSpPr txBox="1">
            <a:spLocks noGrp="1"/>
          </p:cNvSpPr>
          <p:nvPr>
            <p:ph type="body" idx="7"/>
          </p:nvPr>
        </p:nvSpPr>
        <p:spPr>
          <a:xfrm>
            <a:off x="34374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ge5062c2fee_2_94"/>
          <p:cNvSpPr txBox="1">
            <a:spLocks noGrp="1"/>
          </p:cNvSpPr>
          <p:nvPr>
            <p:ph type="body" idx="8"/>
          </p:nvPr>
        </p:nvSpPr>
        <p:spPr>
          <a:xfrm>
            <a:off x="34374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ge5062c2fee_2_94"/>
          <p:cNvSpPr txBox="1">
            <a:spLocks noGrp="1"/>
          </p:cNvSpPr>
          <p:nvPr>
            <p:ph type="body" idx="9"/>
          </p:nvPr>
        </p:nvSpPr>
        <p:spPr>
          <a:xfrm>
            <a:off x="61806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ge5062c2fee_2_94"/>
          <p:cNvSpPr txBox="1">
            <a:spLocks noGrp="1"/>
          </p:cNvSpPr>
          <p:nvPr>
            <p:ph type="body" idx="13"/>
          </p:nvPr>
        </p:nvSpPr>
        <p:spPr>
          <a:xfrm>
            <a:off x="61806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ge5062c2fee_2_94"/>
          <p:cNvSpPr txBox="1">
            <a:spLocks noGrp="1"/>
          </p:cNvSpPr>
          <p:nvPr>
            <p:ph type="body" idx="14"/>
          </p:nvPr>
        </p:nvSpPr>
        <p:spPr>
          <a:xfrm>
            <a:off x="61806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ge5062c2fee_2_94"/>
          <p:cNvSpPr txBox="1">
            <a:spLocks noGrp="1"/>
          </p:cNvSpPr>
          <p:nvPr>
            <p:ph type="body" idx="15"/>
          </p:nvPr>
        </p:nvSpPr>
        <p:spPr>
          <a:xfrm>
            <a:off x="61806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ge5062c2fee_2_94"/>
          <p:cNvSpPr txBox="1">
            <a:spLocks noGrp="1"/>
          </p:cNvSpPr>
          <p:nvPr>
            <p:ph type="body" idx="16"/>
          </p:nvPr>
        </p:nvSpPr>
        <p:spPr>
          <a:xfrm>
            <a:off x="89238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ge5062c2fee_2_94"/>
          <p:cNvSpPr txBox="1">
            <a:spLocks noGrp="1"/>
          </p:cNvSpPr>
          <p:nvPr>
            <p:ph type="body" idx="17"/>
          </p:nvPr>
        </p:nvSpPr>
        <p:spPr>
          <a:xfrm>
            <a:off x="89238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ge5062c2fee_2_94"/>
          <p:cNvSpPr txBox="1">
            <a:spLocks noGrp="1"/>
          </p:cNvSpPr>
          <p:nvPr>
            <p:ph type="body" idx="18"/>
          </p:nvPr>
        </p:nvSpPr>
        <p:spPr>
          <a:xfrm>
            <a:off x="89238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ge5062c2fee_2_94"/>
          <p:cNvSpPr txBox="1">
            <a:spLocks noGrp="1"/>
          </p:cNvSpPr>
          <p:nvPr>
            <p:ph type="body" idx="19"/>
          </p:nvPr>
        </p:nvSpPr>
        <p:spPr>
          <a:xfrm>
            <a:off x="89238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5" name="Google Shape;205;ge5062c2fee_2_94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7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" name="Google Shape;21;p47"/>
          <p:cNvSpPr txBox="1">
            <a:spLocks noGrp="1"/>
          </p:cNvSpPr>
          <p:nvPr>
            <p:ph type="ctrTitle"/>
          </p:nvPr>
        </p:nvSpPr>
        <p:spPr>
          <a:xfrm>
            <a:off x="685800" y="1447800"/>
            <a:ext cx="8077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7"/>
          <p:cNvSpPr txBox="1">
            <a:spLocks noGrp="1"/>
          </p:cNvSpPr>
          <p:nvPr>
            <p:ph type="subTitle" idx="1"/>
          </p:nvPr>
        </p:nvSpPr>
        <p:spPr>
          <a:xfrm>
            <a:off x="685800" y="3927475"/>
            <a:ext cx="9906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47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1">
  <p:cSld name="Text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body" idx="1"/>
          </p:nvPr>
        </p:nvSpPr>
        <p:spPr>
          <a:xfrm>
            <a:off x="690880" y="1825625"/>
            <a:ext cx="108153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7" name="Google Shape;27;p4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5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5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2">
  <p:cSld name="Text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body" idx="1"/>
          </p:nvPr>
        </p:nvSpPr>
        <p:spPr>
          <a:xfrm>
            <a:off x="690880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body" idx="2"/>
          </p:nvPr>
        </p:nvSpPr>
        <p:spPr>
          <a:xfrm>
            <a:off x="6189156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8" name="Google Shape;38;p53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3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1">
  <p:cSld name="Number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4"/>
          <p:cNvSpPr txBox="1">
            <a:spLocks noGrp="1"/>
          </p:cNvSpPr>
          <p:nvPr>
            <p:ph type="body" idx="1"/>
          </p:nvPr>
        </p:nvSpPr>
        <p:spPr>
          <a:xfrm>
            <a:off x="7061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4"/>
          <p:cNvSpPr txBox="1">
            <a:spLocks noGrp="1"/>
          </p:cNvSpPr>
          <p:nvPr>
            <p:ph type="body" idx="2"/>
          </p:nvPr>
        </p:nvSpPr>
        <p:spPr>
          <a:xfrm>
            <a:off x="34493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4"/>
          <p:cNvSpPr txBox="1">
            <a:spLocks noGrp="1"/>
          </p:cNvSpPr>
          <p:nvPr>
            <p:ph type="body" idx="3"/>
          </p:nvPr>
        </p:nvSpPr>
        <p:spPr>
          <a:xfrm>
            <a:off x="61925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4"/>
          <p:cNvSpPr txBox="1">
            <a:spLocks noGrp="1"/>
          </p:cNvSpPr>
          <p:nvPr>
            <p:ph type="body" idx="4"/>
          </p:nvPr>
        </p:nvSpPr>
        <p:spPr>
          <a:xfrm>
            <a:off x="894080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4"/>
          <p:cNvSpPr txBox="1">
            <a:spLocks noGrp="1"/>
          </p:cNvSpPr>
          <p:nvPr>
            <p:ph type="body" idx="5"/>
          </p:nvPr>
        </p:nvSpPr>
        <p:spPr>
          <a:xfrm>
            <a:off x="70612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4"/>
          <p:cNvSpPr txBox="1">
            <a:spLocks noGrp="1"/>
          </p:cNvSpPr>
          <p:nvPr>
            <p:ph type="body" idx="6"/>
          </p:nvPr>
        </p:nvSpPr>
        <p:spPr>
          <a:xfrm>
            <a:off x="344932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54"/>
          <p:cNvSpPr txBox="1">
            <a:spLocks noGrp="1"/>
          </p:cNvSpPr>
          <p:nvPr>
            <p:ph type="body" idx="7"/>
          </p:nvPr>
        </p:nvSpPr>
        <p:spPr>
          <a:xfrm>
            <a:off x="619252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54"/>
          <p:cNvSpPr txBox="1">
            <a:spLocks noGrp="1"/>
          </p:cNvSpPr>
          <p:nvPr>
            <p:ph type="body" idx="8"/>
          </p:nvPr>
        </p:nvSpPr>
        <p:spPr>
          <a:xfrm>
            <a:off x="894080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1" name="Google Shape;51;p54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2">
  <p:cSld name="Numbers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5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4" name="Google Shape;54;p55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55"/>
          <p:cNvSpPr txBox="1">
            <a:spLocks noGrp="1"/>
          </p:cNvSpPr>
          <p:nvPr>
            <p:ph type="body" idx="1"/>
          </p:nvPr>
        </p:nvSpPr>
        <p:spPr>
          <a:xfrm>
            <a:off x="7061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55"/>
          <p:cNvSpPr txBox="1">
            <a:spLocks noGrp="1"/>
          </p:cNvSpPr>
          <p:nvPr>
            <p:ph type="body" idx="2"/>
          </p:nvPr>
        </p:nvSpPr>
        <p:spPr>
          <a:xfrm>
            <a:off x="43637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55"/>
          <p:cNvSpPr txBox="1">
            <a:spLocks noGrp="1"/>
          </p:cNvSpPr>
          <p:nvPr>
            <p:ph type="body" idx="3"/>
          </p:nvPr>
        </p:nvSpPr>
        <p:spPr>
          <a:xfrm>
            <a:off x="80213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55"/>
          <p:cNvSpPr txBox="1">
            <a:spLocks noGrp="1"/>
          </p:cNvSpPr>
          <p:nvPr>
            <p:ph type="body" idx="4"/>
          </p:nvPr>
        </p:nvSpPr>
        <p:spPr>
          <a:xfrm>
            <a:off x="706120" y="3314699"/>
            <a:ext cx="350520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55"/>
          <p:cNvSpPr txBox="1">
            <a:spLocks noGrp="1"/>
          </p:cNvSpPr>
          <p:nvPr>
            <p:ph type="body" idx="5"/>
          </p:nvPr>
        </p:nvSpPr>
        <p:spPr>
          <a:xfrm>
            <a:off x="4343400" y="3314698"/>
            <a:ext cx="350520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55"/>
          <p:cNvSpPr txBox="1">
            <a:spLocks noGrp="1"/>
          </p:cNvSpPr>
          <p:nvPr>
            <p:ph type="body" idx="6"/>
          </p:nvPr>
        </p:nvSpPr>
        <p:spPr>
          <a:xfrm>
            <a:off x="8005420" y="3314699"/>
            <a:ext cx="350520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1" name="Google Shape;61;p5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3">
  <p:cSld name="Numbers_3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6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" name="Google Shape;64;p56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56"/>
          <p:cNvSpPr txBox="1">
            <a:spLocks noGrp="1"/>
          </p:cNvSpPr>
          <p:nvPr>
            <p:ph type="body" idx="1"/>
          </p:nvPr>
        </p:nvSpPr>
        <p:spPr>
          <a:xfrm>
            <a:off x="7061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56"/>
          <p:cNvSpPr txBox="1">
            <a:spLocks noGrp="1"/>
          </p:cNvSpPr>
          <p:nvPr>
            <p:ph type="body" idx="2"/>
          </p:nvPr>
        </p:nvSpPr>
        <p:spPr>
          <a:xfrm>
            <a:off x="43637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56"/>
          <p:cNvSpPr txBox="1">
            <a:spLocks noGrp="1"/>
          </p:cNvSpPr>
          <p:nvPr>
            <p:ph type="body" idx="3"/>
          </p:nvPr>
        </p:nvSpPr>
        <p:spPr>
          <a:xfrm>
            <a:off x="80213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56"/>
          <p:cNvSpPr txBox="1">
            <a:spLocks noGrp="1"/>
          </p:cNvSpPr>
          <p:nvPr>
            <p:ph type="body" idx="4"/>
          </p:nvPr>
        </p:nvSpPr>
        <p:spPr>
          <a:xfrm>
            <a:off x="7061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56"/>
          <p:cNvSpPr txBox="1">
            <a:spLocks noGrp="1"/>
          </p:cNvSpPr>
          <p:nvPr>
            <p:ph type="body" idx="5"/>
          </p:nvPr>
        </p:nvSpPr>
        <p:spPr>
          <a:xfrm>
            <a:off x="4343400" y="19812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body" idx="6"/>
          </p:nvPr>
        </p:nvSpPr>
        <p:spPr>
          <a:xfrm>
            <a:off x="80054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body" idx="7"/>
          </p:nvPr>
        </p:nvSpPr>
        <p:spPr>
          <a:xfrm>
            <a:off x="7061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56"/>
          <p:cNvSpPr txBox="1">
            <a:spLocks noGrp="1"/>
          </p:cNvSpPr>
          <p:nvPr>
            <p:ph type="body" idx="8"/>
          </p:nvPr>
        </p:nvSpPr>
        <p:spPr>
          <a:xfrm>
            <a:off x="43637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56"/>
          <p:cNvSpPr txBox="1">
            <a:spLocks noGrp="1"/>
          </p:cNvSpPr>
          <p:nvPr>
            <p:ph type="body" idx="9"/>
          </p:nvPr>
        </p:nvSpPr>
        <p:spPr>
          <a:xfrm>
            <a:off x="80213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56"/>
          <p:cNvSpPr txBox="1">
            <a:spLocks noGrp="1"/>
          </p:cNvSpPr>
          <p:nvPr>
            <p:ph type="body" idx="13"/>
          </p:nvPr>
        </p:nvSpPr>
        <p:spPr>
          <a:xfrm>
            <a:off x="7061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56"/>
          <p:cNvSpPr txBox="1">
            <a:spLocks noGrp="1"/>
          </p:cNvSpPr>
          <p:nvPr>
            <p:ph type="body" idx="14"/>
          </p:nvPr>
        </p:nvSpPr>
        <p:spPr>
          <a:xfrm>
            <a:off x="4343400" y="41148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56"/>
          <p:cNvSpPr txBox="1">
            <a:spLocks noGrp="1"/>
          </p:cNvSpPr>
          <p:nvPr>
            <p:ph type="body" idx="15"/>
          </p:nvPr>
        </p:nvSpPr>
        <p:spPr>
          <a:xfrm>
            <a:off x="80054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7" name="Google Shape;77;p56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4">
  <p:cSld name="Numbers_4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0" name="Google Shape;80;p57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57"/>
          <p:cNvSpPr txBox="1">
            <a:spLocks noGrp="1"/>
          </p:cNvSpPr>
          <p:nvPr>
            <p:ph type="body" idx="1"/>
          </p:nvPr>
        </p:nvSpPr>
        <p:spPr>
          <a:xfrm>
            <a:off x="706120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57"/>
          <p:cNvSpPr txBox="1">
            <a:spLocks noGrp="1"/>
          </p:cNvSpPr>
          <p:nvPr>
            <p:ph type="body" idx="2"/>
          </p:nvPr>
        </p:nvSpPr>
        <p:spPr>
          <a:xfrm>
            <a:off x="706120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57"/>
          <p:cNvSpPr txBox="1">
            <a:spLocks noGrp="1"/>
          </p:cNvSpPr>
          <p:nvPr>
            <p:ph type="body" idx="3"/>
          </p:nvPr>
        </p:nvSpPr>
        <p:spPr>
          <a:xfrm>
            <a:off x="706120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57"/>
          <p:cNvSpPr txBox="1">
            <a:spLocks noGrp="1"/>
          </p:cNvSpPr>
          <p:nvPr>
            <p:ph type="body" idx="4"/>
          </p:nvPr>
        </p:nvSpPr>
        <p:spPr>
          <a:xfrm>
            <a:off x="706120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57"/>
          <p:cNvSpPr txBox="1">
            <a:spLocks noGrp="1"/>
          </p:cNvSpPr>
          <p:nvPr>
            <p:ph type="body" idx="5"/>
          </p:nvPr>
        </p:nvSpPr>
        <p:spPr>
          <a:xfrm>
            <a:off x="34374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57"/>
          <p:cNvSpPr txBox="1">
            <a:spLocks noGrp="1"/>
          </p:cNvSpPr>
          <p:nvPr>
            <p:ph type="body" idx="6"/>
          </p:nvPr>
        </p:nvSpPr>
        <p:spPr>
          <a:xfrm>
            <a:off x="34374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57"/>
          <p:cNvSpPr txBox="1">
            <a:spLocks noGrp="1"/>
          </p:cNvSpPr>
          <p:nvPr>
            <p:ph type="body" idx="7"/>
          </p:nvPr>
        </p:nvSpPr>
        <p:spPr>
          <a:xfrm>
            <a:off x="34374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57"/>
          <p:cNvSpPr txBox="1">
            <a:spLocks noGrp="1"/>
          </p:cNvSpPr>
          <p:nvPr>
            <p:ph type="body" idx="8"/>
          </p:nvPr>
        </p:nvSpPr>
        <p:spPr>
          <a:xfrm>
            <a:off x="34374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57"/>
          <p:cNvSpPr txBox="1">
            <a:spLocks noGrp="1"/>
          </p:cNvSpPr>
          <p:nvPr>
            <p:ph type="body" idx="9"/>
          </p:nvPr>
        </p:nvSpPr>
        <p:spPr>
          <a:xfrm>
            <a:off x="61806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57"/>
          <p:cNvSpPr txBox="1">
            <a:spLocks noGrp="1"/>
          </p:cNvSpPr>
          <p:nvPr>
            <p:ph type="body" idx="13"/>
          </p:nvPr>
        </p:nvSpPr>
        <p:spPr>
          <a:xfrm>
            <a:off x="61806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57"/>
          <p:cNvSpPr txBox="1">
            <a:spLocks noGrp="1"/>
          </p:cNvSpPr>
          <p:nvPr>
            <p:ph type="body" idx="14"/>
          </p:nvPr>
        </p:nvSpPr>
        <p:spPr>
          <a:xfrm>
            <a:off x="61806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57"/>
          <p:cNvSpPr txBox="1">
            <a:spLocks noGrp="1"/>
          </p:cNvSpPr>
          <p:nvPr>
            <p:ph type="body" idx="15"/>
          </p:nvPr>
        </p:nvSpPr>
        <p:spPr>
          <a:xfrm>
            <a:off x="61806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57"/>
          <p:cNvSpPr txBox="1">
            <a:spLocks noGrp="1"/>
          </p:cNvSpPr>
          <p:nvPr>
            <p:ph type="body" idx="16"/>
          </p:nvPr>
        </p:nvSpPr>
        <p:spPr>
          <a:xfrm>
            <a:off x="89238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57"/>
          <p:cNvSpPr txBox="1">
            <a:spLocks noGrp="1"/>
          </p:cNvSpPr>
          <p:nvPr>
            <p:ph type="body" idx="17"/>
          </p:nvPr>
        </p:nvSpPr>
        <p:spPr>
          <a:xfrm>
            <a:off x="89238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57"/>
          <p:cNvSpPr txBox="1">
            <a:spLocks noGrp="1"/>
          </p:cNvSpPr>
          <p:nvPr>
            <p:ph type="body" idx="18"/>
          </p:nvPr>
        </p:nvSpPr>
        <p:spPr>
          <a:xfrm>
            <a:off x="89238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57"/>
          <p:cNvSpPr txBox="1">
            <a:spLocks noGrp="1"/>
          </p:cNvSpPr>
          <p:nvPr>
            <p:ph type="body" idx="19"/>
          </p:nvPr>
        </p:nvSpPr>
        <p:spPr>
          <a:xfrm>
            <a:off x="89238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57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5062c2fee_2_0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>
            <a:spLocks noGrp="1"/>
          </p:cNvSpPr>
          <p:nvPr>
            <p:ph type="ctrTitle"/>
          </p:nvPr>
        </p:nvSpPr>
        <p:spPr>
          <a:xfrm>
            <a:off x="582723" y="240278"/>
            <a:ext cx="110265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="1" dirty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-RU" b="1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b="1" dirty="0" smtClean="0">
                <a:latin typeface="Proxima Nova"/>
                <a:ea typeface="Proxima Nova"/>
                <a:cs typeface="Proxima Nova"/>
                <a:sym typeface="Proxima Nova"/>
              </a:rPr>
              <a:t>«Графический дизайн»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2"/>
          <p:cNvSpPr txBox="1">
            <a:spLocks noGrp="1"/>
          </p:cNvSpPr>
          <p:nvPr>
            <p:ph type="subTitle" idx="1"/>
          </p:nvPr>
        </p:nvSpPr>
        <p:spPr>
          <a:xfrm>
            <a:off x="582723" y="3753508"/>
            <a:ext cx="5323115" cy="1610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-RU" sz="4000" dirty="0" smtClean="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 </a:t>
            </a:r>
            <a:r>
              <a:rPr lang="ru-RU" sz="4000" dirty="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занятие</a:t>
            </a:r>
            <a:endParaRPr dirty="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29 </a:t>
            </a:r>
            <a:r>
              <a:rPr lang="ru-RU" sz="2400" dirty="0" smtClean="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июля </a:t>
            </a:r>
            <a:r>
              <a:rPr lang="ru-RU" sz="2400" dirty="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2022</a:t>
            </a:r>
            <a:endParaRPr dirty="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8435"/>
            <a:ext cx="6453554" cy="558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>
            <a:spLocks noGrp="1"/>
          </p:cNvSpPr>
          <p:nvPr>
            <p:ph type="ctrTitle"/>
          </p:nvPr>
        </p:nvSpPr>
        <p:spPr>
          <a:xfrm>
            <a:off x="613384" y="996508"/>
            <a:ext cx="81195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ru-RU" sz="46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ШРИФТОВЫЕ ПАРЫ</a:t>
            </a:r>
            <a:endParaRPr sz="46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" name="Текст 1"/>
          <p:cNvSpPr txBox="1">
            <a:spLocks/>
          </p:cNvSpPr>
          <p:nvPr/>
        </p:nvSpPr>
        <p:spPr>
          <a:xfrm>
            <a:off x="700258" y="2690446"/>
            <a:ext cx="6934395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 dirty="0" smtClean="0"/>
          </a:p>
          <a:p>
            <a:pPr marL="571500" indent="-342900">
              <a:buFontTx/>
              <a:buChar char="-"/>
            </a:pPr>
            <a:r>
              <a:rPr lang="ru-RU" sz="2000" dirty="0" smtClean="0">
                <a:latin typeface="+mj-lt"/>
              </a:rPr>
              <a:t>Антиква + гротеск</a:t>
            </a:r>
          </a:p>
          <a:p>
            <a:pPr marL="571500" indent="-342900">
              <a:buFontTx/>
              <a:buChar char="-"/>
            </a:pPr>
            <a:r>
              <a:rPr lang="ru-RU" sz="2000" dirty="0" smtClean="0">
                <a:latin typeface="+mj-lt"/>
              </a:rPr>
              <a:t>Гротеск + гротеск</a:t>
            </a:r>
          </a:p>
          <a:p>
            <a:r>
              <a:rPr lang="ru-RU" sz="2000" dirty="0" smtClean="0">
                <a:latin typeface="+mj-lt"/>
              </a:rPr>
              <a:t> </a:t>
            </a:r>
            <a:endParaRPr lang="ru-RU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>
            <a:spLocks noGrp="1"/>
          </p:cNvSpPr>
          <p:nvPr>
            <p:ph type="title"/>
          </p:nvPr>
        </p:nvSpPr>
        <p:spPr>
          <a:xfrm>
            <a:off x="1389967" y="4665185"/>
            <a:ext cx="8096931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88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Кернинг</a:t>
            </a:r>
            <a:br>
              <a:rPr lang="ru-RU" sz="88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ru-RU" sz="88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Трекинг</a:t>
            </a:r>
            <a:br>
              <a:rPr lang="ru-RU" sz="88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ru-RU" sz="88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Интерлиньяж</a:t>
            </a:r>
            <a:endParaRPr sz="88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 smtClean="0"/>
              <a:t>Кернинг</a:t>
            </a:r>
            <a:endParaRPr lang="ru-RU" sz="4400" b="1" dirty="0"/>
          </a:p>
        </p:txBody>
      </p:sp>
      <p:sp>
        <p:nvSpPr>
          <p:cNvPr id="10" name="Текст 1"/>
          <p:cNvSpPr txBox="1">
            <a:spLocks/>
          </p:cNvSpPr>
          <p:nvPr/>
        </p:nvSpPr>
        <p:spPr>
          <a:xfrm>
            <a:off x="700258" y="2690446"/>
            <a:ext cx="6934395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 dirty="0" smtClean="0"/>
              <a:t>- расстояние между парой символов</a:t>
            </a:r>
            <a:r>
              <a:rPr lang="ru-RU" sz="2000" dirty="0" smtClean="0">
                <a:latin typeface="+mj-lt"/>
              </a:rPr>
              <a:t> </a:t>
            </a:r>
            <a:endParaRPr lang="ru-RU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</p:spPr>
        <p:txBody>
          <a:bodyPr/>
          <a:lstStyle/>
          <a:p>
            <a:r>
              <a:rPr lang="ru-RU" sz="4400" b="1" dirty="0" smtClean="0"/>
              <a:t>Трекинг</a:t>
            </a:r>
            <a:endParaRPr lang="ru-RU" sz="4400" b="1" dirty="0"/>
          </a:p>
        </p:txBody>
      </p:sp>
      <p:sp>
        <p:nvSpPr>
          <p:cNvPr id="8" name="Текст 1"/>
          <p:cNvSpPr txBox="1">
            <a:spLocks/>
          </p:cNvSpPr>
          <p:nvPr/>
        </p:nvSpPr>
        <p:spPr>
          <a:xfrm>
            <a:off x="700258" y="2268416"/>
            <a:ext cx="6934395" cy="84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buFontTx/>
              <a:buChar char="-"/>
            </a:pPr>
            <a:r>
              <a:rPr lang="ru-RU" dirty="0" smtClean="0"/>
              <a:t>расстояние между всеми символами</a:t>
            </a:r>
          </a:p>
        </p:txBody>
      </p:sp>
      <p:sp>
        <p:nvSpPr>
          <p:cNvPr id="10" name="Текст 1"/>
          <p:cNvSpPr txBox="1">
            <a:spLocks/>
          </p:cNvSpPr>
          <p:nvPr/>
        </p:nvSpPr>
        <p:spPr>
          <a:xfrm>
            <a:off x="700257" y="2957147"/>
            <a:ext cx="6934395" cy="84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buFontTx/>
              <a:buChar char="-"/>
            </a:pPr>
            <a:r>
              <a:rPr lang="ru-RU" spc="600" dirty="0" smtClean="0"/>
              <a:t>расстояние между всеми символами</a:t>
            </a:r>
          </a:p>
        </p:txBody>
      </p:sp>
      <p:sp>
        <p:nvSpPr>
          <p:cNvPr id="11" name="Текст 1"/>
          <p:cNvSpPr txBox="1">
            <a:spLocks/>
          </p:cNvSpPr>
          <p:nvPr/>
        </p:nvSpPr>
        <p:spPr>
          <a:xfrm>
            <a:off x="700258" y="3654671"/>
            <a:ext cx="6934395" cy="84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buFontTx/>
              <a:buChar char="-"/>
            </a:pPr>
            <a:r>
              <a:rPr lang="ru-RU" spc="-150" dirty="0" smtClean="0"/>
              <a:t>расстояние между всеми символами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9;ge5062c2fee_2_166"/>
          <p:cNvSpPr txBox="1">
            <a:spLocks noGrp="1"/>
          </p:cNvSpPr>
          <p:nvPr>
            <p:ph type="title"/>
          </p:nvPr>
        </p:nvSpPr>
        <p:spPr>
          <a:xfrm>
            <a:off x="760480" y="931984"/>
            <a:ext cx="10800000" cy="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b" anchorCtr="0">
            <a:spAutoFit/>
          </a:bodyPr>
          <a:lstStyle/>
          <a:p>
            <a:pPr marL="16933" lvl="0" indent="0" algn="l" rtl="0">
              <a:lnSpc>
                <a:spcPct val="90000"/>
              </a:lnSpc>
              <a:spcBef>
                <a:spcPts val="133"/>
              </a:spcBef>
              <a:spcAft>
                <a:spcPts val="0"/>
              </a:spcAft>
              <a:buSzPts val="3200"/>
              <a:buNone/>
            </a:pPr>
            <a: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Интерлиньяж</a:t>
            </a:r>
            <a:endParaRPr sz="44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" name="Текст 1"/>
          <p:cNvSpPr txBox="1">
            <a:spLocks/>
          </p:cNvSpPr>
          <p:nvPr/>
        </p:nvSpPr>
        <p:spPr>
          <a:xfrm>
            <a:off x="547857" y="2259623"/>
            <a:ext cx="5703473" cy="104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7000" indent="0">
              <a:lnSpc>
                <a:spcPct val="100000"/>
              </a:lnSpc>
              <a:buNone/>
            </a:pPr>
            <a:r>
              <a:rPr lang="ru-RU" dirty="0"/>
              <a:t>Значение по умолчанию для </a:t>
            </a:r>
            <a:r>
              <a:rPr lang="ru-RU" dirty="0" err="1"/>
              <a:t>автоинтерлиньяжа</a:t>
            </a:r>
            <a:r>
              <a:rPr lang="ru-RU" dirty="0"/>
              <a:t> составляет 120% от кегля шрифта (например, для шрифта в 10 пунктов интерлиньяж равен 12 пунктам)</a:t>
            </a:r>
            <a:endParaRPr lang="ru-RU" sz="2000" dirty="0" smtClean="0">
              <a:latin typeface="+mj-lt"/>
            </a:endParaRPr>
          </a:p>
          <a:p>
            <a:pPr>
              <a:lnSpc>
                <a:spcPct val="100000"/>
              </a:lnSpc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lnSpc>
                <a:spcPct val="100000"/>
              </a:lnSpc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lnSpc>
                <a:spcPct val="100000"/>
              </a:lnSpc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lnSpc>
                <a:spcPct val="100000"/>
              </a:lnSpc>
            </a:pPr>
            <a:endParaRPr lang="ru-RU" dirty="0" smtClean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547857" y="3725008"/>
            <a:ext cx="5703473" cy="104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7000" indent="0">
              <a:lnSpc>
                <a:spcPct val="200000"/>
              </a:lnSpc>
              <a:buNone/>
            </a:pPr>
            <a:r>
              <a:rPr lang="ru-RU" dirty="0"/>
              <a:t>Значение по умолчанию для </a:t>
            </a:r>
            <a:r>
              <a:rPr lang="ru-RU" dirty="0" err="1"/>
              <a:t>автоинтерлиньяжа</a:t>
            </a:r>
            <a:r>
              <a:rPr lang="ru-RU" dirty="0"/>
              <a:t> составляет 120% от кегля шрифта (например, для шрифта в 10 пунктов интерлиньяж равен 12 пунктам)</a:t>
            </a:r>
            <a:endParaRPr lang="ru-RU" sz="2000" dirty="0" smtClean="0">
              <a:latin typeface="+mj-lt"/>
            </a:endParaRPr>
          </a:p>
          <a:p>
            <a:pPr>
              <a:lnSpc>
                <a:spcPct val="200000"/>
              </a:lnSpc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lnSpc>
                <a:spcPct val="200000"/>
              </a:lnSpc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lnSpc>
                <a:spcPct val="200000"/>
              </a:lnSpc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lnSpc>
                <a:spcPct val="200000"/>
              </a:lnSpc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33cb7436f_0_16"/>
          <p:cNvSpPr txBox="1">
            <a:spLocks noGrp="1"/>
          </p:cNvSpPr>
          <p:nvPr>
            <p:ph type="ctrTitle"/>
          </p:nvPr>
        </p:nvSpPr>
        <p:spPr>
          <a:xfrm>
            <a:off x="882161" y="1120276"/>
            <a:ext cx="8077200" cy="63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4400"/>
              <a:buNone/>
            </a:pPr>
            <a: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Кейс</a:t>
            </a:r>
            <a:endParaRPr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" name="Текст 1"/>
          <p:cNvSpPr txBox="1">
            <a:spLocks/>
          </p:cNvSpPr>
          <p:nvPr/>
        </p:nvSpPr>
        <p:spPr>
          <a:xfrm>
            <a:off x="846797" y="2362199"/>
            <a:ext cx="6934395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Tx/>
              <a:buChar char="-"/>
            </a:pPr>
            <a:r>
              <a:rPr lang="ru-RU" dirty="0" smtClean="0"/>
              <a:t>Цель и задача проекта</a:t>
            </a:r>
          </a:p>
          <a:p>
            <a:pPr>
              <a:buFontTx/>
              <a:buChar char="-"/>
            </a:pPr>
            <a:r>
              <a:rPr lang="ru-RU" dirty="0" smtClean="0"/>
              <a:t>Решение </a:t>
            </a:r>
          </a:p>
          <a:p>
            <a:pPr>
              <a:buFontTx/>
              <a:buChar char="-"/>
            </a:pPr>
            <a:r>
              <a:rPr lang="ru-RU" dirty="0" smtClean="0"/>
              <a:t>Цветовое решение</a:t>
            </a:r>
          </a:p>
          <a:p>
            <a:pPr>
              <a:buFontTx/>
              <a:buChar char="-"/>
            </a:pPr>
            <a:r>
              <a:rPr lang="ru-RU" dirty="0" smtClean="0"/>
              <a:t>Шрифты</a:t>
            </a:r>
          </a:p>
          <a:p>
            <a:pPr>
              <a:buFontTx/>
              <a:buChar char="-"/>
            </a:pPr>
            <a:r>
              <a:rPr lang="ru-RU" dirty="0" smtClean="0"/>
              <a:t>Прототип</a:t>
            </a:r>
          </a:p>
          <a:p>
            <a:pPr>
              <a:buFontTx/>
              <a:buChar char="-"/>
            </a:pPr>
            <a:r>
              <a:rPr lang="ru-RU" dirty="0" smtClean="0"/>
              <a:t>Макет</a:t>
            </a:r>
          </a:p>
          <a:p>
            <a:pPr>
              <a:buFontTx/>
              <a:buChar char="-"/>
            </a:pPr>
            <a:r>
              <a:rPr lang="ru-RU" dirty="0" err="1" smtClean="0"/>
              <a:t>Мокапы</a:t>
            </a:r>
            <a:r>
              <a:rPr lang="ru-RU" dirty="0" smtClean="0"/>
              <a:t> </a:t>
            </a:r>
          </a:p>
          <a:p>
            <a:pPr>
              <a:buFontTx/>
              <a:buChar char="-"/>
            </a:pPr>
            <a:r>
              <a:rPr lang="ru-RU" dirty="0" err="1" smtClean="0"/>
              <a:t>Адаптив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8260"/>
            <a:ext cx="8077200" cy="1399931"/>
          </a:xfrm>
        </p:spPr>
        <p:txBody>
          <a:bodyPr/>
          <a:lstStyle/>
          <a:p>
            <a:r>
              <a:rPr lang="ru-RU" dirty="0" smtClean="0"/>
              <a:t>ПЕРЕРЫВ 15 МИН</a:t>
            </a:r>
            <a:endParaRPr lang="ru-RU" dirty="0"/>
          </a:p>
        </p:txBody>
      </p:sp>
      <p:pic>
        <p:nvPicPr>
          <p:cNvPr id="4" name="Google Shape;322;ge5062c2fee_2_20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2949" y="1912234"/>
            <a:ext cx="6186100" cy="4394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76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9;ge5062c2fee_2_166"/>
          <p:cNvSpPr txBox="1">
            <a:spLocks/>
          </p:cNvSpPr>
          <p:nvPr/>
        </p:nvSpPr>
        <p:spPr>
          <a:xfrm>
            <a:off x="760480" y="1415561"/>
            <a:ext cx="10800000" cy="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933">
              <a:spcBef>
                <a:spcPts val="133"/>
              </a:spcBef>
              <a:buSzPts val="3200"/>
            </a:pPr>
            <a:r>
              <a:rPr lang="ru-RU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ПРАКТИЧЕСКОЕ ЗАДАНИЕ</a:t>
            </a:r>
            <a:endParaRPr lang="ru-RU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591" y="2853307"/>
            <a:ext cx="7183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САЙТ ДОМАШНЕЙ РАБОТЫ</a:t>
            </a: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0480" y="3920107"/>
            <a:ext cx="7183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ВЫБРАТЬ РЕФЕРЕНСЫ</a:t>
            </a:r>
            <a:endParaRPr lang="ru-RU" dirty="0" smtClean="0"/>
          </a:p>
          <a:p>
            <a:r>
              <a:rPr lang="ru-RU" dirty="0" smtClean="0"/>
              <a:t>ПОДОБРАТЬ ШРИФТЫ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>
            <a:spLocks noGrp="1"/>
          </p:cNvSpPr>
          <p:nvPr>
            <p:ph type="title"/>
          </p:nvPr>
        </p:nvSpPr>
        <p:spPr>
          <a:xfrm>
            <a:off x="717431" y="952020"/>
            <a:ext cx="438210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ВОПРОСИКИ</a:t>
            </a:r>
            <a:endParaRPr sz="44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>
            <a:spLocks noGrp="1"/>
          </p:cNvSpPr>
          <p:nvPr>
            <p:ph type="title"/>
          </p:nvPr>
        </p:nvSpPr>
        <p:spPr>
          <a:xfrm>
            <a:off x="469782" y="2101362"/>
            <a:ext cx="11364664" cy="93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ГРАФИЧЕСКОЕ НАПОЛНЕНИЕ</a:t>
            </a:r>
            <a:b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ВИЗУАЛ</a:t>
            </a:r>
            <a:endParaRPr sz="44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5062c2fee_2_206"/>
          <p:cNvSpPr txBox="1">
            <a:spLocks noGrp="1"/>
          </p:cNvSpPr>
          <p:nvPr>
            <p:ph type="title"/>
          </p:nvPr>
        </p:nvSpPr>
        <p:spPr>
          <a:xfrm>
            <a:off x="663137" y="1320097"/>
            <a:ext cx="74142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5B11"/>
              </a:buClr>
              <a:buSzPts val="4400"/>
              <a:buFont typeface="Arial"/>
              <a:buNone/>
            </a:pPr>
            <a: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ДОМАШНЕЕ ЗАДАНИЕ</a:t>
            </a:r>
            <a:endParaRPr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591" y="2739062"/>
            <a:ext cx="718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МАКЕТ САЙТА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911" y="1148861"/>
            <a:ext cx="7497103" cy="1600200"/>
          </a:xfrm>
        </p:spPr>
        <p:txBody>
          <a:bodyPr/>
          <a:lstStyle/>
          <a:p>
            <a:r>
              <a:rPr lang="ru-RU" b="1" dirty="0" smtClean="0"/>
              <a:t>ДОМАШНЕЕ ЗАДАНИЕ ПРИНИМАЕТСЯ ДО </a:t>
            </a:r>
            <a:r>
              <a:rPr lang="ru-RU" b="1" dirty="0" smtClean="0"/>
              <a:t>20:00</a:t>
            </a:r>
            <a:br>
              <a:rPr lang="ru-RU" b="1" dirty="0" smtClean="0"/>
            </a:br>
            <a:r>
              <a:rPr lang="ru-RU" b="1" dirty="0" smtClean="0"/>
              <a:t>31.07!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749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120" y="700454"/>
            <a:ext cx="6670626" cy="1600200"/>
          </a:xfrm>
        </p:spPr>
        <p:txBody>
          <a:bodyPr/>
          <a:lstStyle/>
          <a:p>
            <a:r>
              <a:rPr lang="ru-RU" sz="4400" b="1" dirty="0" smtClean="0"/>
              <a:t>УДАЧНОЙ РАБОТЫ!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2475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861640" y="575711"/>
            <a:ext cx="49947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СЕГОДНЯ</a:t>
            </a:r>
            <a:endParaRPr sz="44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547858" y="2538046"/>
            <a:ext cx="6934395" cy="3041651"/>
          </a:xfrm>
        </p:spPr>
        <p:txBody>
          <a:bodyPr/>
          <a:lstStyle/>
          <a:p>
            <a:endParaRPr lang="ru-RU" dirty="0" smtClean="0"/>
          </a:p>
          <a:p>
            <a:endParaRPr lang="ru-RU" sz="2000" dirty="0">
              <a:latin typeface="+mj-lt"/>
            </a:endParaRPr>
          </a:p>
          <a:p>
            <a:pPr marL="571500" indent="-342900">
              <a:buFontTx/>
              <a:buChar char="-"/>
            </a:pPr>
            <a:r>
              <a:rPr lang="ru-RU" sz="2000" dirty="0" smtClean="0">
                <a:latin typeface="+mj-lt"/>
              </a:rPr>
              <a:t>Цвет</a:t>
            </a:r>
          </a:p>
          <a:p>
            <a:pPr marL="571500" indent="-342900">
              <a:buFontTx/>
              <a:buChar char="-"/>
            </a:pPr>
            <a:r>
              <a:rPr lang="ru-RU" sz="2000" dirty="0" smtClean="0">
                <a:latin typeface="+mj-lt"/>
              </a:rPr>
              <a:t>Форма</a:t>
            </a:r>
          </a:p>
          <a:p>
            <a:pPr marL="571500" indent="-342900">
              <a:buFontTx/>
              <a:buChar char="-"/>
            </a:pPr>
            <a:r>
              <a:rPr lang="ru-RU" sz="2000" dirty="0" smtClean="0">
                <a:latin typeface="+mj-lt"/>
              </a:rPr>
              <a:t>Шрифты</a:t>
            </a:r>
          </a:p>
          <a:p>
            <a:pPr marL="571500" indent="-342900">
              <a:buFontTx/>
              <a:buChar char="-"/>
            </a:pPr>
            <a:r>
              <a:rPr lang="ru-RU" sz="2000" dirty="0" err="1" smtClean="0">
                <a:latin typeface="+mj-lt"/>
              </a:rPr>
              <a:t>Референсы</a:t>
            </a:r>
            <a:endParaRPr lang="ru-RU" sz="2000" dirty="0" smtClean="0">
              <a:latin typeface="+mj-lt"/>
            </a:endParaRPr>
          </a:p>
          <a:p>
            <a:pPr marL="571500" indent="-342900">
              <a:buFontTx/>
              <a:buChar char="-"/>
            </a:pPr>
            <a:r>
              <a:rPr lang="ru-RU" sz="2000" dirty="0" err="1" smtClean="0">
                <a:latin typeface="+mj-lt"/>
              </a:rPr>
              <a:t>Мокапы</a:t>
            </a:r>
            <a:endParaRPr lang="ru-RU" sz="2000" dirty="0" smtClean="0">
              <a:latin typeface="+mj-lt"/>
            </a:endParaRPr>
          </a:p>
          <a:p>
            <a:pPr marL="571500" indent="-342900">
              <a:buFontTx/>
              <a:buChar char="-"/>
            </a:pPr>
            <a:r>
              <a:rPr lang="ru-RU" sz="2000" dirty="0" smtClean="0">
                <a:latin typeface="+mj-lt"/>
              </a:rPr>
              <a:t>Кейсы</a:t>
            </a:r>
          </a:p>
          <a:p>
            <a:pPr marL="571500" indent="-342900">
              <a:buFontTx/>
              <a:buChar char="-"/>
            </a:pPr>
            <a:r>
              <a:rPr lang="ru-RU" sz="2000" dirty="0" smtClean="0">
                <a:latin typeface="+mj-lt"/>
              </a:rPr>
              <a:t>Вдохновение</a:t>
            </a:r>
            <a:endParaRPr lang="ru-RU" sz="2000" dirty="0">
              <a:latin typeface="+mj-lt"/>
            </a:endParaRP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216;p4"/>
          <p:cNvSpPr txBox="1">
            <a:spLocks/>
          </p:cNvSpPr>
          <p:nvPr/>
        </p:nvSpPr>
        <p:spPr>
          <a:xfrm>
            <a:off x="469782" y="1652954"/>
            <a:ext cx="11364664" cy="93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1400"/>
            </a:pPr>
            <a: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КРАДИ КАК ХУДОЖНИК</a:t>
            </a:r>
            <a:endParaRPr lang="ru-RU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0959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>
            <a:spLocks noGrp="1"/>
          </p:cNvSpPr>
          <p:nvPr>
            <p:ph type="body" idx="1"/>
          </p:nvPr>
        </p:nvSpPr>
        <p:spPr>
          <a:xfrm>
            <a:off x="173700" y="1474175"/>
            <a:ext cx="1159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  <p:pic>
        <p:nvPicPr>
          <p:cNvPr id="243" name="Google Shape;2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2223" y="522262"/>
            <a:ext cx="1379165" cy="13791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1;p8"/>
          <p:cNvSpPr txBox="1">
            <a:spLocks noGrp="1"/>
          </p:cNvSpPr>
          <p:nvPr>
            <p:ph type="title"/>
          </p:nvPr>
        </p:nvSpPr>
        <p:spPr>
          <a:xfrm>
            <a:off x="645551" y="1011904"/>
            <a:ext cx="8511300" cy="12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РЕФЕРЕНСЫ</a:t>
            </a:r>
            <a:endParaRPr sz="44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" name="Текст 1"/>
          <p:cNvSpPr txBox="1">
            <a:spLocks/>
          </p:cNvSpPr>
          <p:nvPr/>
        </p:nvSpPr>
        <p:spPr>
          <a:xfrm>
            <a:off x="547858" y="2538046"/>
            <a:ext cx="6934395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 dirty="0" smtClean="0"/>
          </a:p>
          <a:p>
            <a:endParaRPr lang="ru-RU" sz="2000" dirty="0" smtClean="0">
              <a:latin typeface="+mj-lt"/>
            </a:endParaRPr>
          </a:p>
          <a:p>
            <a:r>
              <a:rPr lang="en-US" sz="2000" dirty="0" err="1" smtClean="0">
                <a:latin typeface="+mj-lt"/>
              </a:rPr>
              <a:t>Behance</a:t>
            </a:r>
            <a:r>
              <a:rPr lang="en-US" sz="2000" dirty="0" smtClean="0">
                <a:latin typeface="+mj-lt"/>
              </a:rPr>
              <a:t> </a:t>
            </a:r>
          </a:p>
          <a:p>
            <a:r>
              <a:rPr lang="en-US" sz="2000" dirty="0" smtClean="0">
                <a:latin typeface="+mj-lt"/>
              </a:rPr>
              <a:t>Pinterest </a:t>
            </a:r>
            <a:endParaRPr lang="ru-RU" sz="2000" dirty="0" smtClean="0">
              <a:latin typeface="+mj-lt"/>
            </a:endParaRP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06120" y="1245576"/>
            <a:ext cx="10800080" cy="1066800"/>
          </a:xfrm>
        </p:spPr>
        <p:txBody>
          <a:bodyPr/>
          <a:lstStyle/>
          <a:p>
            <a:r>
              <a:rPr lang="ru-RU" sz="4400" b="1" dirty="0" smtClean="0"/>
              <a:t>СТОКИ</a:t>
            </a:r>
            <a:endParaRPr lang="ru-RU" sz="4400" b="1" dirty="0"/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547858" y="2538046"/>
            <a:ext cx="6934395" cy="3041651"/>
          </a:xfrm>
        </p:spPr>
        <p:txBody>
          <a:bodyPr/>
          <a:lstStyle/>
          <a:p>
            <a:endParaRPr lang="ru-RU" dirty="0" smtClean="0"/>
          </a:p>
          <a:p>
            <a:endParaRPr lang="ru-RU" sz="2000" dirty="0">
              <a:latin typeface="+mj-lt"/>
            </a:endParaRPr>
          </a:p>
          <a:p>
            <a:r>
              <a:rPr lang="en-US" sz="2000" dirty="0" err="1" smtClean="0">
                <a:latin typeface="+mj-lt"/>
              </a:rPr>
              <a:t>Freepik</a:t>
            </a:r>
            <a:endParaRPr lang="ru-RU" sz="2000" dirty="0" smtClean="0">
              <a:latin typeface="+mj-lt"/>
            </a:endParaRPr>
          </a:p>
          <a:p>
            <a:r>
              <a:rPr lang="en-US" sz="2000" dirty="0" err="1" smtClean="0">
                <a:latin typeface="+mj-lt"/>
              </a:rPr>
              <a:t>Videvo</a:t>
            </a:r>
            <a:endParaRPr lang="ru-RU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Burst</a:t>
            </a:r>
            <a:r>
              <a:rPr lang="ru-RU" sz="2000" dirty="0" smtClean="0">
                <a:latin typeface="+mj-lt"/>
              </a:rPr>
              <a:t> </a:t>
            </a:r>
          </a:p>
          <a:p>
            <a:r>
              <a:rPr lang="en-US" sz="2000" dirty="0" err="1" smtClean="0">
                <a:latin typeface="+mj-lt"/>
              </a:rPr>
              <a:t>Unsplash</a:t>
            </a:r>
            <a:endParaRPr lang="ru-RU" sz="2000" dirty="0" smtClean="0">
              <a:latin typeface="+mj-lt"/>
            </a:endParaRPr>
          </a:p>
          <a:p>
            <a:pPr marL="12700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894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0b0f83170_0_0"/>
          <p:cNvSpPr txBox="1">
            <a:spLocks noGrp="1"/>
          </p:cNvSpPr>
          <p:nvPr>
            <p:ph type="title"/>
          </p:nvPr>
        </p:nvSpPr>
        <p:spPr>
          <a:xfrm>
            <a:off x="685793" y="100927"/>
            <a:ext cx="1031338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8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МОКАПЫ</a:t>
            </a:r>
            <a:endParaRPr sz="48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" name="Текст 1"/>
          <p:cNvSpPr txBox="1">
            <a:spLocks/>
          </p:cNvSpPr>
          <p:nvPr/>
        </p:nvSpPr>
        <p:spPr>
          <a:xfrm>
            <a:off x="547858" y="2538046"/>
            <a:ext cx="6934395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 dirty="0" smtClean="0"/>
          </a:p>
          <a:p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endParaRPr lang="ru-RU" dirty="0" smtClean="0"/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700258" y="2690446"/>
            <a:ext cx="6934395" cy="3041651"/>
          </a:xfrm>
        </p:spPr>
        <p:txBody>
          <a:bodyPr/>
          <a:lstStyle/>
          <a:p>
            <a:endParaRPr lang="ru-RU" dirty="0" smtClean="0"/>
          </a:p>
          <a:p>
            <a:pPr marL="571500" indent="-342900">
              <a:buFontTx/>
              <a:buChar char="-"/>
            </a:pPr>
            <a:r>
              <a:rPr lang="en-US" sz="2000" dirty="0" err="1" smtClean="0">
                <a:latin typeface="+mj-lt"/>
              </a:rPr>
              <a:t>Freepik</a:t>
            </a:r>
            <a:endParaRPr lang="ru-RU" sz="2000" dirty="0" smtClean="0">
              <a:latin typeface="+mj-lt"/>
            </a:endParaRPr>
          </a:p>
          <a:p>
            <a:pPr marL="571500" indent="-342900">
              <a:buFontTx/>
              <a:buChar char="-"/>
            </a:pPr>
            <a:r>
              <a:rPr lang="en-US" sz="2000" dirty="0" err="1" smtClean="0">
                <a:latin typeface="+mj-lt"/>
              </a:rPr>
              <a:t>Mockupdownload</a:t>
            </a:r>
            <a:endParaRPr lang="ru-RU" sz="2000" dirty="0" smtClean="0">
              <a:latin typeface="+mj-lt"/>
            </a:endParaRPr>
          </a:p>
          <a:p>
            <a:pPr marL="571500" indent="-342900">
              <a:buFontTx/>
              <a:buChar char="-"/>
            </a:pPr>
            <a:r>
              <a:rPr lang="en-US" sz="2000" dirty="0" err="1" smtClean="0">
                <a:latin typeface="+mj-lt"/>
              </a:rPr>
              <a:t>Psdmockup</a:t>
            </a:r>
            <a:r>
              <a:rPr lang="ru-RU" sz="2000" dirty="0" smtClean="0">
                <a:latin typeface="+mj-lt"/>
              </a:rPr>
              <a:t> </a:t>
            </a:r>
          </a:p>
          <a:p>
            <a:r>
              <a:rPr lang="ru-RU" sz="2000" dirty="0" smtClean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0b0f83170_0_0"/>
          <p:cNvSpPr txBox="1">
            <a:spLocks noGrp="1"/>
          </p:cNvSpPr>
          <p:nvPr>
            <p:ph type="title"/>
          </p:nvPr>
        </p:nvSpPr>
        <p:spPr>
          <a:xfrm>
            <a:off x="685793" y="100927"/>
            <a:ext cx="1031338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8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ЦВЕТ</a:t>
            </a:r>
            <a:endParaRPr sz="48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" name="Текст 1"/>
          <p:cNvSpPr txBox="1">
            <a:spLocks/>
          </p:cNvSpPr>
          <p:nvPr/>
        </p:nvSpPr>
        <p:spPr>
          <a:xfrm>
            <a:off x="547858" y="2538046"/>
            <a:ext cx="6934395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 dirty="0" smtClean="0"/>
          </a:p>
          <a:p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endParaRPr lang="ru-RU" dirty="0" smtClean="0"/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700258" y="2690446"/>
            <a:ext cx="6934395" cy="3041651"/>
          </a:xfrm>
        </p:spPr>
        <p:txBody>
          <a:bodyPr/>
          <a:lstStyle/>
          <a:p>
            <a:endParaRPr lang="ru-RU" dirty="0" smtClean="0"/>
          </a:p>
          <a:p>
            <a:pPr marL="571500" indent="-342900">
              <a:buFontTx/>
              <a:buChar char="-"/>
            </a:pPr>
            <a:r>
              <a:rPr lang="ru-RU" sz="2000" dirty="0" smtClean="0">
                <a:latin typeface="+mj-lt"/>
              </a:rPr>
              <a:t>ФС</a:t>
            </a:r>
          </a:p>
          <a:p>
            <a:pPr marL="571500" indent="-342900">
              <a:buFontTx/>
              <a:buChar char="-"/>
            </a:pPr>
            <a:r>
              <a:rPr lang="en-US" sz="2000" dirty="0"/>
              <a:t>IN COLOR </a:t>
            </a:r>
            <a:r>
              <a:rPr lang="en-US" sz="2000" dirty="0" smtClean="0"/>
              <a:t>BALANCE</a:t>
            </a:r>
            <a:r>
              <a:rPr lang="ru-RU" sz="2000" dirty="0" smtClean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02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0b0f83170_0_0"/>
          <p:cNvSpPr txBox="1">
            <a:spLocks noGrp="1"/>
          </p:cNvSpPr>
          <p:nvPr>
            <p:ph type="title"/>
          </p:nvPr>
        </p:nvSpPr>
        <p:spPr>
          <a:xfrm>
            <a:off x="685793" y="813104"/>
            <a:ext cx="1031338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8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ШРИФТЫ</a:t>
            </a:r>
            <a:br>
              <a:rPr lang="ru-RU" sz="48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ru-RU" sz="48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НАДПИСЬ = ИЗОБРАЖЕНИЕ</a:t>
            </a:r>
            <a:endParaRPr sz="48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" name="Текст 1"/>
          <p:cNvSpPr txBox="1">
            <a:spLocks/>
          </p:cNvSpPr>
          <p:nvPr/>
        </p:nvSpPr>
        <p:spPr>
          <a:xfrm>
            <a:off x="547858" y="2538046"/>
            <a:ext cx="6934395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 dirty="0" smtClean="0"/>
          </a:p>
          <a:p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endParaRPr lang="ru-RU" dirty="0" smtClean="0"/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700258" y="2690446"/>
            <a:ext cx="6934395" cy="3041651"/>
          </a:xfrm>
        </p:spPr>
        <p:txBody>
          <a:bodyPr/>
          <a:lstStyle/>
          <a:p>
            <a:endParaRPr lang="ru-RU" dirty="0" smtClean="0"/>
          </a:p>
          <a:p>
            <a:pPr marL="571500" indent="-342900">
              <a:buFontTx/>
              <a:buChar char="-"/>
            </a:pPr>
            <a:r>
              <a:rPr lang="ru-RU" sz="2000" dirty="0" smtClean="0">
                <a:latin typeface="Book Antiqua" panose="02040602050305030304" pitchFamily="18" charset="0"/>
                <a:cs typeface="Adobe Arabic" pitchFamily="18" charset="-78"/>
              </a:rPr>
              <a:t>АНТИКВА (ЗАСЕЧКИ)</a:t>
            </a:r>
          </a:p>
          <a:p>
            <a:pPr marL="571500" indent="-342900">
              <a:buFontTx/>
              <a:buChar char="-"/>
            </a:pPr>
            <a:endParaRPr lang="ru-RU" sz="2000" dirty="0" smtClean="0">
              <a:latin typeface="Book Antiqua" panose="02040602050305030304" pitchFamily="18" charset="0"/>
              <a:cs typeface="Adobe Arabic" pitchFamily="18" charset="-78"/>
            </a:endParaRPr>
          </a:p>
          <a:p>
            <a:pPr marL="571500" indent="-342900">
              <a:buFontTx/>
              <a:buChar char="-"/>
            </a:pPr>
            <a:r>
              <a:rPr lang="ru-RU" sz="2000" dirty="0" smtClean="0">
                <a:latin typeface="Gotham Pro" panose="02000503040000020004" pitchFamily="2" charset="0"/>
                <a:cs typeface="Gotham Pro" panose="02000503040000020004" pitchFamily="2" charset="0"/>
              </a:rPr>
              <a:t>ГРОТЕСК (БРУСОЧКИ)</a:t>
            </a:r>
          </a:p>
          <a:p>
            <a:pPr marL="571500" indent="-342900">
              <a:buFontTx/>
              <a:buChar char="-"/>
            </a:pPr>
            <a:endParaRPr lang="ru-RU" sz="2000" dirty="0" smtClean="0">
              <a:latin typeface="Gotham Pro" panose="02000503040000020004" pitchFamily="2" charset="0"/>
              <a:cs typeface="Gotham Pro" panose="02000503040000020004" pitchFamily="2" charset="0"/>
            </a:endParaRPr>
          </a:p>
          <a:p>
            <a:pPr marL="571500" indent="-342900">
              <a:buFontTx/>
              <a:buChar char="-"/>
            </a:pPr>
            <a:r>
              <a:rPr lang="ru-RU" sz="2000" dirty="0" smtClean="0">
                <a:latin typeface="Caveat" panose="00000500000000000000" pitchFamily="2" charset="-52"/>
                <a:cs typeface="Gotham Pro" panose="02000503040000020004" pitchFamily="2" charset="0"/>
              </a:rPr>
              <a:t>ДЕКОРАТИВНЫЕ</a:t>
            </a:r>
            <a:r>
              <a:rPr lang="ru-RU" sz="2000" dirty="0" smtClean="0">
                <a:latin typeface="Gotham Pro" panose="02000503040000020004" pitchFamily="2" charset="0"/>
                <a:cs typeface="Gotham Pro" panose="02000503040000020004" pitchFamily="2" charset="0"/>
              </a:rPr>
              <a:t> </a:t>
            </a:r>
          </a:p>
          <a:p>
            <a:pPr marL="571500" indent="-342900">
              <a:buFontTx/>
              <a:buChar char="-"/>
            </a:pPr>
            <a:endParaRPr lang="ru-RU" sz="2000" dirty="0">
              <a:latin typeface="Gotham Pro" panose="02000503040000020004" pitchFamily="2" charset="0"/>
              <a:cs typeface="Gotham Pro" panose="02000503040000020004" pitchFamily="2" charset="0"/>
            </a:endParaRPr>
          </a:p>
          <a:p>
            <a:pPr marL="571500" indent="-342900">
              <a:buFontTx/>
              <a:buChar char="-"/>
            </a:pPr>
            <a:r>
              <a:rPr lang="ru-RU" sz="2000" dirty="0" smtClean="0">
                <a:latin typeface="Ringbearer Cyrillic" panose="0202060205030B020303" pitchFamily="18" charset="-52"/>
                <a:cs typeface="Gotham Pro" panose="02000503040000020004" pitchFamily="2" charset="0"/>
              </a:rPr>
              <a:t>АКЦИДЕНТНЫЕ</a:t>
            </a:r>
          </a:p>
        </p:txBody>
      </p:sp>
    </p:spTree>
    <p:extLst>
      <p:ext uri="{BB962C8B-B14F-4D97-AF65-F5344CB8AC3E}">
        <p14:creationId xmlns:p14="http://schemas.microsoft.com/office/powerpoint/2010/main" val="23916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tshu_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shu_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161</Words>
  <Application>Microsoft Office PowerPoint</Application>
  <PresentationFormat>Произвольный</PresentationFormat>
  <Paragraphs>99</Paragraphs>
  <Slides>22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3" baseType="lpstr">
      <vt:lpstr>Arial</vt:lpstr>
      <vt:lpstr>Proxima Nova</vt:lpstr>
      <vt:lpstr>Adobe Arabic</vt:lpstr>
      <vt:lpstr>Caveat</vt:lpstr>
      <vt:lpstr>Calibri</vt:lpstr>
      <vt:lpstr>Proxima Nova Semibold</vt:lpstr>
      <vt:lpstr>Ringbearer Cyrillic</vt:lpstr>
      <vt:lpstr>Gotham Pro</vt:lpstr>
      <vt:lpstr>Book Antiqua</vt:lpstr>
      <vt:lpstr>Altshu_theme</vt:lpstr>
      <vt:lpstr>Altshu_theme</vt:lpstr>
      <vt:lpstr> «Графический дизайн»</vt:lpstr>
      <vt:lpstr>ГРАФИЧЕСКОЕ НАПОЛНЕНИЕ ВИЗУАЛ</vt:lpstr>
      <vt:lpstr>СЕГОДНЯ</vt:lpstr>
      <vt:lpstr>Презентация PowerPoint</vt:lpstr>
      <vt:lpstr>РЕФЕРЕНСЫ</vt:lpstr>
      <vt:lpstr>СТОКИ</vt:lpstr>
      <vt:lpstr>МОКАПЫ</vt:lpstr>
      <vt:lpstr>ЦВЕТ</vt:lpstr>
      <vt:lpstr>ШРИФТЫ НАДПИСЬ = ИЗОБРАЖЕНИЕ</vt:lpstr>
      <vt:lpstr>Презентация PowerPoint</vt:lpstr>
      <vt:lpstr>ШРИФТОВЫЕ ПАРЫ</vt:lpstr>
      <vt:lpstr>Кернинг Трекинг Интерлиньяж</vt:lpstr>
      <vt:lpstr>Кернинг</vt:lpstr>
      <vt:lpstr>Трекинг</vt:lpstr>
      <vt:lpstr>Интерлиньяж</vt:lpstr>
      <vt:lpstr>Кейс</vt:lpstr>
      <vt:lpstr>ПЕРЕРЫВ 15 МИН</vt:lpstr>
      <vt:lpstr>Презентация PowerPoint</vt:lpstr>
      <vt:lpstr>ВОПРОСИКИ</vt:lpstr>
      <vt:lpstr>ДОМАШНЕЕ ЗАДАНИЕ</vt:lpstr>
      <vt:lpstr>ДОМАШНЕЕ ЗАДАНИЕ ПРИНИМАЕТСЯ ДО 20:00 31.07!</vt:lpstr>
      <vt:lpstr>УДАЧНОЙ РАБОТЫ!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«Графический дизайн»</dc:title>
  <dc:creator>Artem Zholobov</dc:creator>
  <cp:lastModifiedBy>Танюшка</cp:lastModifiedBy>
  <cp:revision>41</cp:revision>
  <dcterms:created xsi:type="dcterms:W3CDTF">2020-10-27T12:34:32Z</dcterms:created>
  <dcterms:modified xsi:type="dcterms:W3CDTF">2022-07-29T12:35:42Z</dcterms:modified>
</cp:coreProperties>
</file>