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59" r:id="rId2"/>
  </p:sldMasterIdLst>
  <p:notesMasterIdLst>
    <p:notesMasterId r:id="rId18"/>
  </p:notesMasterIdLst>
  <p:sldIdLst>
    <p:sldId id="256" r:id="rId3"/>
    <p:sldId id="257" r:id="rId4"/>
    <p:sldId id="259" r:id="rId5"/>
    <p:sldId id="308" r:id="rId6"/>
    <p:sldId id="260" r:id="rId7"/>
    <p:sldId id="309" r:id="rId8"/>
    <p:sldId id="261" r:id="rId9"/>
    <p:sldId id="315" r:id="rId10"/>
    <p:sldId id="316" r:id="rId11"/>
    <p:sldId id="305" r:id="rId12"/>
    <p:sldId id="270" r:id="rId13"/>
    <p:sldId id="271" r:id="rId14"/>
    <p:sldId id="272" r:id="rId15"/>
    <p:sldId id="306" r:id="rId16"/>
    <p:sldId id="307" r:id="rId17"/>
  </p:sldIdLst>
  <p:sldSz cx="12192000" cy="6858000"/>
  <p:notesSz cx="6858000" cy="9144000"/>
  <p:embeddedFontLst>
    <p:embeddedFont>
      <p:font typeface="Proxima Nova Semibold" panose="020B0604020202020204" charset="0"/>
      <p:regular r:id="rId19"/>
      <p:bold r:id="rId20"/>
      <p:boldItalic r:id="rId21"/>
    </p:embeddedFont>
    <p:embeddedFont>
      <p:font typeface="Proxima Nova" panose="020B0604020202020204" charset="0"/>
      <p:regular r:id="rId22"/>
      <p:bold r:id="rId23"/>
      <p:italic r:id="rId24"/>
      <p:boldItalic r:id="rId25"/>
    </p:embeddedFont>
    <p:embeddedFont>
      <p:font typeface="Calibri" panose="020F0502020204030204" pitchFamily="34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orient="horz" pos="680">
          <p15:clr>
            <a:srgbClr val="A4A3A4"/>
          </p15:clr>
        </p15:guide>
        <p15:guide id="2" pos="1488">
          <p15:clr>
            <a:srgbClr val="A4A3A4"/>
          </p15:clr>
        </p15:guide>
        <p15:guide id="3" pos="6192">
          <p15:clr>
            <a:srgbClr val="9AA0A6"/>
          </p15:clr>
        </p15:guide>
        <p15:guide id="4" orient="horz" pos="3244">
          <p15:clr>
            <a:srgbClr val="9AA0A6"/>
          </p15:clr>
        </p15:guide>
        <p15:guide id="5" pos="654">
          <p15:clr>
            <a:srgbClr val="9AA0A6"/>
          </p15:clr>
        </p15:guide>
        <p15:guide id="6" orient="horz" pos="2098">
          <p15:clr>
            <a:srgbClr val="9AA0A6"/>
          </p15:clr>
        </p15:guide>
        <p15:guide id="7" pos="3888">
          <p15:clr>
            <a:srgbClr val="9AA0A6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64" roundtripDataSignature="AMtx7mgcFERQa0cImBehdksAWMO1q8tpr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87" d="100"/>
          <a:sy n="87" d="100"/>
        </p:scale>
        <p:origin x="-499" y="43"/>
      </p:cViewPr>
      <p:guideLst>
        <p:guide orient="horz" pos="680"/>
        <p:guide orient="horz" pos="3244"/>
        <p:guide orient="horz" pos="2098"/>
        <p:guide pos="1488"/>
        <p:guide pos="6192"/>
        <p:guide pos="654"/>
        <p:guide pos="388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1.xml"/><Relationship Id="rId21" Type="http://schemas.openxmlformats.org/officeDocument/2006/relationships/font" Target="fonts/font3.fntdata"/><Relationship Id="rId68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7.fntdata"/><Relationship Id="rId6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6.fntdata"/><Relationship Id="rId66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10" Type="http://schemas.openxmlformats.org/officeDocument/2006/relationships/slide" Target="slides/slide8.xml"/><Relationship Id="rId19" Type="http://schemas.openxmlformats.org/officeDocument/2006/relationships/font" Target="fonts/font1.fntdata"/><Relationship Id="rId65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64" Type="http://customschemas.google.com/relationships/presentationmetadata" Target="metadata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6255809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08" name="Google Shape;20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13" name="Google Shape;313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e5062c2fee_2_20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19" name="Google Shape;319;ge5062c2fee_2_2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14" name="Google Shape;21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31" name="Google Shape;23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25" name="Google Shape;22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38" name="Google Shape;23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30b0f8317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46" name="Google Shape;246;g130b0f8317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30b0f8317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46" name="Google Shape;246;g130b0f8317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30b0f8317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46" name="Google Shape;246;g130b0f8317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08" name="Google Shape;308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over">
  <p:cSld name="1_Cover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74"/>
          <p:cNvSpPr txBox="1">
            <a:spLocks noGrp="1"/>
          </p:cNvSpPr>
          <p:nvPr>
            <p:ph type="sldNum" idx="12"/>
          </p:nvPr>
        </p:nvSpPr>
        <p:spPr>
          <a:xfrm>
            <a:off x="8763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9" name="Google Shape;9;p74"/>
          <p:cNvSpPr txBox="1">
            <a:spLocks noGrp="1"/>
          </p:cNvSpPr>
          <p:nvPr>
            <p:ph type="ctrTitle"/>
          </p:nvPr>
        </p:nvSpPr>
        <p:spPr>
          <a:xfrm>
            <a:off x="685800" y="646678"/>
            <a:ext cx="5323115" cy="31887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74"/>
          <p:cNvSpPr txBox="1">
            <a:spLocks noGrp="1"/>
          </p:cNvSpPr>
          <p:nvPr>
            <p:ph type="subTitle" idx="1"/>
          </p:nvPr>
        </p:nvSpPr>
        <p:spPr>
          <a:xfrm>
            <a:off x="685800" y="3927475"/>
            <a:ext cx="5323115" cy="2042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74"/>
          <p:cNvSpPr>
            <a:spLocks noGrp="1"/>
          </p:cNvSpPr>
          <p:nvPr>
            <p:ph type="pic" idx="2"/>
          </p:nvPr>
        </p:nvSpPr>
        <p:spPr>
          <a:xfrm>
            <a:off x="6183085" y="646678"/>
            <a:ext cx="5323115" cy="5323115"/>
          </a:xfrm>
          <a:prstGeom prst="rect">
            <a:avLst/>
          </a:prstGeom>
          <a:noFill/>
          <a:ln>
            <a:noFill/>
          </a:ln>
        </p:spPr>
      </p:sp>
      <p:pic>
        <p:nvPicPr>
          <p:cNvPr id="12" name="Google Shape;12;p74" descr="Изображение выглядит как тарелка, рисунок&#10;&#10;Автоматически созданное описание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85800" y="646678"/>
            <a:ext cx="881333" cy="8853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orient="horz" pos="2160">
          <p15:clr>
            <a:srgbClr val="FBAE40"/>
          </p15:clr>
        </p15:guide>
        <p15:guide id="2" pos="432">
          <p15:clr>
            <a:srgbClr val="FBAE40"/>
          </p15:clr>
        </p15:guide>
        <p15:guide id="3" pos="7248">
          <p15:clr>
            <a:srgbClr val="FBAE40"/>
          </p15:clr>
        </p15:guide>
        <p15:guide id="4" pos="3888">
          <p15:clr>
            <a:srgbClr val="FBAE40"/>
          </p15:clr>
        </p15:guide>
        <p15:guide id="5" pos="3792">
          <p15:clr>
            <a:srgbClr val="FBAE40"/>
          </p15:clr>
        </p15:guide>
        <p15:guide id="6" pos="4368">
          <p15:clr>
            <a:srgbClr val="FBAE40"/>
          </p15:clr>
        </p15:guide>
        <p15:guide id="7" pos="4464">
          <p15:clr>
            <a:srgbClr val="FBAE40"/>
          </p15:clr>
        </p15:guide>
        <p15:guide id="8" pos="4944">
          <p15:clr>
            <a:srgbClr val="FBAE40"/>
          </p15:clr>
        </p15:guide>
        <p15:guide id="9" pos="5040">
          <p15:clr>
            <a:srgbClr val="FBAE40"/>
          </p15:clr>
        </p15:guide>
        <p15:guide id="10" pos="5520">
          <p15:clr>
            <a:srgbClr val="FBAE40"/>
          </p15:clr>
        </p15:guide>
        <p15:guide id="11" pos="5616">
          <p15:clr>
            <a:srgbClr val="FBAE40"/>
          </p15:clr>
        </p15:guide>
        <p15:guide id="12" pos="6096">
          <p15:clr>
            <a:srgbClr val="FBAE40"/>
          </p15:clr>
        </p15:guide>
        <p15:guide id="13" pos="6192">
          <p15:clr>
            <a:srgbClr val="FBAE40"/>
          </p15:clr>
        </p15:guide>
        <p15:guide id="14" pos="6672">
          <p15:clr>
            <a:srgbClr val="FBAE40"/>
          </p15:clr>
        </p15:guide>
        <p15:guide id="15" pos="6768">
          <p15:clr>
            <a:srgbClr val="FBAE40"/>
          </p15:clr>
        </p15:guide>
        <p15:guide id="16" pos="3312">
          <p15:clr>
            <a:srgbClr val="FBAE40"/>
          </p15:clr>
        </p15:guide>
        <p15:guide id="17" pos="3216">
          <p15:clr>
            <a:srgbClr val="FBAE40"/>
          </p15:clr>
        </p15:guide>
        <p15:guide id="18" pos="2736">
          <p15:clr>
            <a:srgbClr val="FBAE40"/>
          </p15:clr>
        </p15:guide>
        <p15:guide id="19" pos="2640">
          <p15:clr>
            <a:srgbClr val="FBAE40"/>
          </p15:clr>
        </p15:guide>
        <p15:guide id="20" pos="2160">
          <p15:clr>
            <a:srgbClr val="FBAE40"/>
          </p15:clr>
        </p15:guide>
        <p15:guide id="21" pos="2064">
          <p15:clr>
            <a:srgbClr val="FBAE40"/>
          </p15:clr>
        </p15:guide>
        <p15:guide id="22" pos="1584">
          <p15:clr>
            <a:srgbClr val="FBAE40"/>
          </p15:clr>
        </p15:guide>
        <p15:guide id="23" pos="1488">
          <p15:clr>
            <a:srgbClr val="FBAE40"/>
          </p15:clr>
        </p15:guide>
        <p15:guide id="24" pos="1008">
          <p15:clr>
            <a:srgbClr val="FBAE40"/>
          </p15:clr>
        </p15:guide>
        <p15:guide id="25" pos="91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_1">
  <p:cSld name="Text_1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e5062c2fee_2_14"/>
          <p:cNvSpPr txBox="1">
            <a:spLocks noGrp="1"/>
          </p:cNvSpPr>
          <p:nvPr>
            <p:ph type="sldNum" idx="12"/>
          </p:nvPr>
        </p:nvSpPr>
        <p:spPr>
          <a:xfrm>
            <a:off x="8763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02" name="Google Shape;102;ge5062c2fee_2_14"/>
          <p:cNvSpPr txBox="1">
            <a:spLocks noGrp="1"/>
          </p:cNvSpPr>
          <p:nvPr>
            <p:ph type="body" idx="1"/>
          </p:nvPr>
        </p:nvSpPr>
        <p:spPr>
          <a:xfrm>
            <a:off x="690880" y="1825625"/>
            <a:ext cx="1081532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30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103" name="Google Shape;103;ge5062c2fee_2_14" descr="Logo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85800" y="6356349"/>
            <a:ext cx="365912" cy="365125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ge5062c2fee_2_14"/>
          <p:cNvSpPr txBox="1">
            <a:spLocks noGrp="1"/>
          </p:cNvSpPr>
          <p:nvPr>
            <p:ph type="title"/>
          </p:nvPr>
        </p:nvSpPr>
        <p:spPr>
          <a:xfrm>
            <a:off x="706120" y="533400"/>
            <a:ext cx="1080008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orient="horz" pos="2160">
          <p15:clr>
            <a:srgbClr val="FBAE40"/>
          </p15:clr>
        </p15:guide>
        <p15:guide id="2" pos="432">
          <p15:clr>
            <a:srgbClr val="FBAE40"/>
          </p15:clr>
        </p15:guide>
        <p15:guide id="3" pos="7248">
          <p15:clr>
            <a:srgbClr val="FBAE40"/>
          </p15:clr>
        </p15:guide>
        <p15:guide id="4" pos="3888">
          <p15:clr>
            <a:srgbClr val="FBAE40"/>
          </p15:clr>
        </p15:guide>
        <p15:guide id="5" pos="3792">
          <p15:clr>
            <a:srgbClr val="FBAE40"/>
          </p15:clr>
        </p15:guide>
        <p15:guide id="6" pos="4368">
          <p15:clr>
            <a:srgbClr val="FBAE40"/>
          </p15:clr>
        </p15:guide>
        <p15:guide id="7" pos="4464">
          <p15:clr>
            <a:srgbClr val="FBAE40"/>
          </p15:clr>
        </p15:guide>
        <p15:guide id="8" pos="4944">
          <p15:clr>
            <a:srgbClr val="FBAE40"/>
          </p15:clr>
        </p15:guide>
        <p15:guide id="9" pos="5040">
          <p15:clr>
            <a:srgbClr val="FBAE40"/>
          </p15:clr>
        </p15:guide>
        <p15:guide id="10" pos="5520">
          <p15:clr>
            <a:srgbClr val="FBAE40"/>
          </p15:clr>
        </p15:guide>
        <p15:guide id="11" pos="5616">
          <p15:clr>
            <a:srgbClr val="FBAE40"/>
          </p15:clr>
        </p15:guide>
        <p15:guide id="12" pos="6096">
          <p15:clr>
            <a:srgbClr val="FBAE40"/>
          </p15:clr>
        </p15:guide>
        <p15:guide id="13" pos="6192">
          <p15:clr>
            <a:srgbClr val="FBAE40"/>
          </p15:clr>
        </p15:guide>
        <p15:guide id="14" pos="6672">
          <p15:clr>
            <a:srgbClr val="FBAE40"/>
          </p15:clr>
        </p15:guide>
        <p15:guide id="15" pos="6768">
          <p15:clr>
            <a:srgbClr val="FBAE40"/>
          </p15:clr>
        </p15:guide>
        <p15:guide id="16" pos="3312">
          <p15:clr>
            <a:srgbClr val="FBAE40"/>
          </p15:clr>
        </p15:guide>
        <p15:guide id="17" pos="3216">
          <p15:clr>
            <a:srgbClr val="FBAE40"/>
          </p15:clr>
        </p15:guide>
        <p15:guide id="18" pos="2736">
          <p15:clr>
            <a:srgbClr val="FBAE40"/>
          </p15:clr>
        </p15:guide>
        <p15:guide id="19" pos="2640">
          <p15:clr>
            <a:srgbClr val="FBAE40"/>
          </p15:clr>
        </p15:guide>
        <p15:guide id="20" pos="2160">
          <p15:clr>
            <a:srgbClr val="FBAE40"/>
          </p15:clr>
        </p15:guide>
        <p15:guide id="21" pos="2064">
          <p15:clr>
            <a:srgbClr val="FBAE40"/>
          </p15:clr>
        </p15:guide>
        <p15:guide id="22" pos="1584">
          <p15:clr>
            <a:srgbClr val="FBAE40"/>
          </p15:clr>
        </p15:guide>
        <p15:guide id="23" pos="1488">
          <p15:clr>
            <a:srgbClr val="FBAE40"/>
          </p15:clr>
        </p15:guide>
        <p15:guide id="24" pos="1005">
          <p15:clr>
            <a:srgbClr val="FBAE40"/>
          </p15:clr>
        </p15:guide>
        <p15:guide id="25" pos="91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Title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e5062c2fee_2_25"/>
          <p:cNvSpPr txBox="1">
            <a:spLocks noGrp="1"/>
          </p:cNvSpPr>
          <p:nvPr>
            <p:ph type="sldNum" idx="12"/>
          </p:nvPr>
        </p:nvSpPr>
        <p:spPr>
          <a:xfrm>
            <a:off x="8763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07" name="Google Shape;107;ge5062c2fee_2_25"/>
          <p:cNvSpPr txBox="1">
            <a:spLocks noGrp="1"/>
          </p:cNvSpPr>
          <p:nvPr>
            <p:ph type="ctrTitle"/>
          </p:nvPr>
        </p:nvSpPr>
        <p:spPr>
          <a:xfrm>
            <a:off x="685800" y="1447800"/>
            <a:ext cx="80772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8" name="Google Shape;108;ge5062c2fee_2_25"/>
          <p:cNvSpPr txBox="1">
            <a:spLocks noGrp="1"/>
          </p:cNvSpPr>
          <p:nvPr>
            <p:ph type="subTitle" idx="1"/>
          </p:nvPr>
        </p:nvSpPr>
        <p:spPr>
          <a:xfrm>
            <a:off x="685800" y="3927475"/>
            <a:ext cx="9906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109" name="Google Shape;109;ge5062c2fee_2_25" descr="Logo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85800" y="6356349"/>
            <a:ext cx="365912" cy="36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orient="horz" pos="2160">
          <p15:clr>
            <a:srgbClr val="FBAE40"/>
          </p15:clr>
        </p15:guide>
        <p15:guide id="2" pos="432">
          <p15:clr>
            <a:srgbClr val="FBAE40"/>
          </p15:clr>
        </p15:guide>
        <p15:guide id="3" pos="7248">
          <p15:clr>
            <a:srgbClr val="FBAE40"/>
          </p15:clr>
        </p15:guide>
        <p15:guide id="4" pos="3888">
          <p15:clr>
            <a:srgbClr val="FBAE40"/>
          </p15:clr>
        </p15:guide>
        <p15:guide id="5" pos="3792">
          <p15:clr>
            <a:srgbClr val="FBAE40"/>
          </p15:clr>
        </p15:guide>
        <p15:guide id="6" pos="4368">
          <p15:clr>
            <a:srgbClr val="FBAE40"/>
          </p15:clr>
        </p15:guide>
        <p15:guide id="7" pos="4464">
          <p15:clr>
            <a:srgbClr val="FBAE40"/>
          </p15:clr>
        </p15:guide>
        <p15:guide id="8" pos="4944">
          <p15:clr>
            <a:srgbClr val="FBAE40"/>
          </p15:clr>
        </p15:guide>
        <p15:guide id="9" pos="5040">
          <p15:clr>
            <a:srgbClr val="FBAE40"/>
          </p15:clr>
        </p15:guide>
        <p15:guide id="10" pos="5520">
          <p15:clr>
            <a:srgbClr val="FBAE40"/>
          </p15:clr>
        </p15:guide>
        <p15:guide id="11" pos="5616">
          <p15:clr>
            <a:srgbClr val="FBAE40"/>
          </p15:clr>
        </p15:guide>
        <p15:guide id="12" pos="6096">
          <p15:clr>
            <a:srgbClr val="FBAE40"/>
          </p15:clr>
        </p15:guide>
        <p15:guide id="13" pos="6192">
          <p15:clr>
            <a:srgbClr val="FBAE40"/>
          </p15:clr>
        </p15:guide>
        <p15:guide id="14" pos="6672">
          <p15:clr>
            <a:srgbClr val="FBAE40"/>
          </p15:clr>
        </p15:guide>
        <p15:guide id="15" pos="6768">
          <p15:clr>
            <a:srgbClr val="FBAE40"/>
          </p15:clr>
        </p15:guide>
        <p15:guide id="16" pos="3312">
          <p15:clr>
            <a:srgbClr val="FBAE40"/>
          </p15:clr>
        </p15:guide>
        <p15:guide id="17" pos="3216">
          <p15:clr>
            <a:srgbClr val="FBAE40"/>
          </p15:clr>
        </p15:guide>
        <p15:guide id="18" pos="2736">
          <p15:clr>
            <a:srgbClr val="FBAE40"/>
          </p15:clr>
        </p15:guide>
        <p15:guide id="19" pos="2640">
          <p15:clr>
            <a:srgbClr val="FBAE40"/>
          </p15:clr>
        </p15:guide>
        <p15:guide id="20" pos="2160">
          <p15:clr>
            <a:srgbClr val="FBAE40"/>
          </p15:clr>
        </p15:guide>
        <p15:guide id="21" pos="2064">
          <p15:clr>
            <a:srgbClr val="FBAE40"/>
          </p15:clr>
        </p15:guide>
        <p15:guide id="22" pos="1584">
          <p15:clr>
            <a:srgbClr val="FBAE40"/>
          </p15:clr>
        </p15:guide>
        <p15:guide id="23" pos="1488">
          <p15:clr>
            <a:srgbClr val="FBAE40"/>
          </p15:clr>
        </p15:guide>
        <p15:guide id="24" pos="1008">
          <p15:clr>
            <a:srgbClr val="FBAE40"/>
          </p15:clr>
        </p15:guide>
        <p15:guide id="25" pos="91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_2">
  <p:cSld name="Picture_2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e5062c2fee_2_19"/>
          <p:cNvSpPr txBox="1">
            <a:spLocks noGrp="1"/>
          </p:cNvSpPr>
          <p:nvPr>
            <p:ph type="sldNum" idx="12"/>
          </p:nvPr>
        </p:nvSpPr>
        <p:spPr>
          <a:xfrm>
            <a:off x="8763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12" name="Google Shape;112;ge5062c2fee_2_19"/>
          <p:cNvSpPr txBox="1">
            <a:spLocks noGrp="1"/>
          </p:cNvSpPr>
          <p:nvPr>
            <p:ph type="title"/>
          </p:nvPr>
        </p:nvSpPr>
        <p:spPr>
          <a:xfrm>
            <a:off x="706120" y="1219200"/>
            <a:ext cx="439928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3" name="Google Shape;113;ge5062c2fee_2_19"/>
          <p:cNvSpPr>
            <a:spLocks noGrp="1"/>
          </p:cNvSpPr>
          <p:nvPr>
            <p:ph type="pic" idx="2"/>
          </p:nvPr>
        </p:nvSpPr>
        <p:spPr>
          <a:xfrm>
            <a:off x="6172200" y="0"/>
            <a:ext cx="6019800" cy="6857999"/>
          </a:xfrm>
          <a:prstGeom prst="rect">
            <a:avLst/>
          </a:prstGeom>
          <a:noFill/>
          <a:ln>
            <a:noFill/>
          </a:ln>
        </p:spPr>
      </p:sp>
      <p:sp>
        <p:nvSpPr>
          <p:cNvPr id="114" name="Google Shape;114;ge5062c2fee_2_19"/>
          <p:cNvSpPr txBox="1">
            <a:spLocks noGrp="1"/>
          </p:cNvSpPr>
          <p:nvPr>
            <p:ph type="body" idx="1"/>
          </p:nvPr>
        </p:nvSpPr>
        <p:spPr>
          <a:xfrm>
            <a:off x="706120" y="2819400"/>
            <a:ext cx="4399280" cy="3041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115" name="Google Shape;115;ge5062c2fee_2_19" descr="Logo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85800" y="6356349"/>
            <a:ext cx="365912" cy="36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orient="horz" pos="2160">
          <p15:clr>
            <a:srgbClr val="FBAE40"/>
          </p15:clr>
        </p15:guide>
        <p15:guide id="2" pos="432">
          <p15:clr>
            <a:srgbClr val="FBAE40"/>
          </p15:clr>
        </p15:guide>
        <p15:guide id="3" pos="7248">
          <p15:clr>
            <a:srgbClr val="FBAE40"/>
          </p15:clr>
        </p15:guide>
        <p15:guide id="4" pos="3888">
          <p15:clr>
            <a:srgbClr val="FBAE40"/>
          </p15:clr>
        </p15:guide>
        <p15:guide id="5" pos="3792">
          <p15:clr>
            <a:srgbClr val="FBAE40"/>
          </p15:clr>
        </p15:guide>
        <p15:guide id="6" pos="4368">
          <p15:clr>
            <a:srgbClr val="FBAE40"/>
          </p15:clr>
        </p15:guide>
        <p15:guide id="7" pos="4464">
          <p15:clr>
            <a:srgbClr val="FBAE40"/>
          </p15:clr>
        </p15:guide>
        <p15:guide id="8" pos="4944">
          <p15:clr>
            <a:srgbClr val="FBAE40"/>
          </p15:clr>
        </p15:guide>
        <p15:guide id="9" pos="5040">
          <p15:clr>
            <a:srgbClr val="FBAE40"/>
          </p15:clr>
        </p15:guide>
        <p15:guide id="10" pos="5520">
          <p15:clr>
            <a:srgbClr val="FBAE40"/>
          </p15:clr>
        </p15:guide>
        <p15:guide id="11" pos="5616">
          <p15:clr>
            <a:srgbClr val="FBAE40"/>
          </p15:clr>
        </p15:guide>
        <p15:guide id="12" pos="6096">
          <p15:clr>
            <a:srgbClr val="FBAE40"/>
          </p15:clr>
        </p15:guide>
        <p15:guide id="13" pos="6192">
          <p15:clr>
            <a:srgbClr val="FBAE40"/>
          </p15:clr>
        </p15:guide>
        <p15:guide id="14" pos="6672">
          <p15:clr>
            <a:srgbClr val="FBAE40"/>
          </p15:clr>
        </p15:guide>
        <p15:guide id="15" pos="6768">
          <p15:clr>
            <a:srgbClr val="FBAE40"/>
          </p15:clr>
        </p15:guide>
        <p15:guide id="16" pos="3312">
          <p15:clr>
            <a:srgbClr val="FBAE40"/>
          </p15:clr>
        </p15:guide>
        <p15:guide id="17" pos="3216">
          <p15:clr>
            <a:srgbClr val="FBAE40"/>
          </p15:clr>
        </p15:guide>
        <p15:guide id="18" pos="2736">
          <p15:clr>
            <a:srgbClr val="FBAE40"/>
          </p15:clr>
        </p15:guide>
        <p15:guide id="19" pos="2640">
          <p15:clr>
            <a:srgbClr val="FBAE40"/>
          </p15:clr>
        </p15:guide>
        <p15:guide id="20" pos="2160">
          <p15:clr>
            <a:srgbClr val="FBAE40"/>
          </p15:clr>
        </p15:guide>
        <p15:guide id="21" pos="2064">
          <p15:clr>
            <a:srgbClr val="FBAE40"/>
          </p15:clr>
        </p15:guide>
        <p15:guide id="22" pos="1584">
          <p15:clr>
            <a:srgbClr val="FBAE40"/>
          </p15:clr>
        </p15:guide>
        <p15:guide id="23" pos="1488">
          <p15:clr>
            <a:srgbClr val="FBAE40"/>
          </p15:clr>
        </p15:guide>
        <p15:guide id="24" pos="1008">
          <p15:clr>
            <a:srgbClr val="FBAE40"/>
          </p15:clr>
        </p15:guide>
        <p15:guide id="25" pos="91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Picture_2">
  <p:cSld name="1_Picture_2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76"/>
          <p:cNvSpPr txBox="1">
            <a:spLocks noGrp="1"/>
          </p:cNvSpPr>
          <p:nvPr>
            <p:ph type="sldNum" idx="12"/>
          </p:nvPr>
        </p:nvSpPr>
        <p:spPr>
          <a:xfrm>
            <a:off x="8763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18" name="Google Shape;118;p76"/>
          <p:cNvSpPr txBox="1">
            <a:spLocks noGrp="1"/>
          </p:cNvSpPr>
          <p:nvPr>
            <p:ph type="title"/>
          </p:nvPr>
        </p:nvSpPr>
        <p:spPr>
          <a:xfrm>
            <a:off x="706120" y="1219200"/>
            <a:ext cx="439928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9" name="Google Shape;119;p76"/>
          <p:cNvSpPr>
            <a:spLocks noGrp="1"/>
          </p:cNvSpPr>
          <p:nvPr>
            <p:ph type="pic" idx="2"/>
          </p:nvPr>
        </p:nvSpPr>
        <p:spPr>
          <a:xfrm>
            <a:off x="6172200" y="0"/>
            <a:ext cx="6019800" cy="6857999"/>
          </a:xfrm>
          <a:prstGeom prst="rect">
            <a:avLst/>
          </a:prstGeom>
          <a:noFill/>
          <a:ln>
            <a:noFill/>
          </a:ln>
        </p:spPr>
      </p:sp>
      <p:sp>
        <p:nvSpPr>
          <p:cNvPr id="120" name="Google Shape;120;p76"/>
          <p:cNvSpPr txBox="1">
            <a:spLocks noGrp="1"/>
          </p:cNvSpPr>
          <p:nvPr>
            <p:ph type="body" idx="1"/>
          </p:nvPr>
        </p:nvSpPr>
        <p:spPr>
          <a:xfrm>
            <a:off x="706120" y="2819400"/>
            <a:ext cx="4399280" cy="3041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21" name="Google Shape;121;p76" descr="Logo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85800" y="6356349"/>
            <a:ext cx="365912" cy="36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orient="horz" pos="2160">
          <p15:clr>
            <a:srgbClr val="FBAE40"/>
          </p15:clr>
        </p15:guide>
        <p15:guide id="2" pos="432">
          <p15:clr>
            <a:srgbClr val="FBAE40"/>
          </p15:clr>
        </p15:guide>
        <p15:guide id="3" pos="7248">
          <p15:clr>
            <a:srgbClr val="FBAE40"/>
          </p15:clr>
        </p15:guide>
        <p15:guide id="4" pos="3888">
          <p15:clr>
            <a:srgbClr val="FBAE40"/>
          </p15:clr>
        </p15:guide>
        <p15:guide id="5" pos="3792">
          <p15:clr>
            <a:srgbClr val="FBAE40"/>
          </p15:clr>
        </p15:guide>
        <p15:guide id="6" pos="4368">
          <p15:clr>
            <a:srgbClr val="FBAE40"/>
          </p15:clr>
        </p15:guide>
        <p15:guide id="7" pos="4464">
          <p15:clr>
            <a:srgbClr val="FBAE40"/>
          </p15:clr>
        </p15:guide>
        <p15:guide id="8" pos="4944">
          <p15:clr>
            <a:srgbClr val="FBAE40"/>
          </p15:clr>
        </p15:guide>
        <p15:guide id="9" pos="5040">
          <p15:clr>
            <a:srgbClr val="FBAE40"/>
          </p15:clr>
        </p15:guide>
        <p15:guide id="10" pos="5520">
          <p15:clr>
            <a:srgbClr val="FBAE40"/>
          </p15:clr>
        </p15:guide>
        <p15:guide id="11" pos="5616">
          <p15:clr>
            <a:srgbClr val="FBAE40"/>
          </p15:clr>
        </p15:guide>
        <p15:guide id="12" pos="6096">
          <p15:clr>
            <a:srgbClr val="FBAE40"/>
          </p15:clr>
        </p15:guide>
        <p15:guide id="13" pos="6192">
          <p15:clr>
            <a:srgbClr val="FBAE40"/>
          </p15:clr>
        </p15:guide>
        <p15:guide id="14" pos="6672">
          <p15:clr>
            <a:srgbClr val="FBAE40"/>
          </p15:clr>
        </p15:guide>
        <p15:guide id="15" pos="6768">
          <p15:clr>
            <a:srgbClr val="FBAE40"/>
          </p15:clr>
        </p15:guide>
        <p15:guide id="16" pos="3312">
          <p15:clr>
            <a:srgbClr val="FBAE40"/>
          </p15:clr>
        </p15:guide>
        <p15:guide id="17" pos="3216">
          <p15:clr>
            <a:srgbClr val="FBAE40"/>
          </p15:clr>
        </p15:guide>
        <p15:guide id="18" pos="2736">
          <p15:clr>
            <a:srgbClr val="FBAE40"/>
          </p15:clr>
        </p15:guide>
        <p15:guide id="19" pos="2640">
          <p15:clr>
            <a:srgbClr val="FBAE40"/>
          </p15:clr>
        </p15:guide>
        <p15:guide id="20" pos="2160">
          <p15:clr>
            <a:srgbClr val="FBAE40"/>
          </p15:clr>
        </p15:guide>
        <p15:guide id="21" pos="2064">
          <p15:clr>
            <a:srgbClr val="FBAE40"/>
          </p15:clr>
        </p15:guide>
        <p15:guide id="22" pos="1584">
          <p15:clr>
            <a:srgbClr val="FBAE40"/>
          </p15:clr>
        </p15:guide>
        <p15:guide id="23" pos="1488">
          <p15:clr>
            <a:srgbClr val="FBAE40"/>
          </p15:clr>
        </p15:guide>
        <p15:guide id="24" pos="1008">
          <p15:clr>
            <a:srgbClr val="FBAE40"/>
          </p15:clr>
        </p15:guide>
        <p15:guide id="25" pos="912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ver">
  <p:cSld name="Cover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e5062c2fee_2_2"/>
          <p:cNvSpPr txBox="1">
            <a:spLocks noGrp="1"/>
          </p:cNvSpPr>
          <p:nvPr>
            <p:ph type="sldNum" idx="12"/>
          </p:nvPr>
        </p:nvSpPr>
        <p:spPr>
          <a:xfrm>
            <a:off x="8763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34" name="Google Shape;134;ge5062c2fee_2_2"/>
          <p:cNvSpPr txBox="1">
            <a:spLocks noGrp="1"/>
          </p:cNvSpPr>
          <p:nvPr>
            <p:ph type="ctrTitle"/>
          </p:nvPr>
        </p:nvSpPr>
        <p:spPr>
          <a:xfrm>
            <a:off x="685800" y="646678"/>
            <a:ext cx="5323115" cy="31887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5" name="Google Shape;135;ge5062c2fee_2_2"/>
          <p:cNvSpPr txBox="1">
            <a:spLocks noGrp="1"/>
          </p:cNvSpPr>
          <p:nvPr>
            <p:ph type="subTitle" idx="1"/>
          </p:nvPr>
        </p:nvSpPr>
        <p:spPr>
          <a:xfrm>
            <a:off x="685800" y="3927475"/>
            <a:ext cx="5323115" cy="2042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6" name="Google Shape;136;ge5062c2fee_2_2"/>
          <p:cNvSpPr>
            <a:spLocks noGrp="1"/>
          </p:cNvSpPr>
          <p:nvPr>
            <p:ph type="pic" idx="2"/>
          </p:nvPr>
        </p:nvSpPr>
        <p:spPr>
          <a:xfrm>
            <a:off x="6183085" y="646678"/>
            <a:ext cx="5323115" cy="5323115"/>
          </a:xfrm>
          <a:prstGeom prst="rect">
            <a:avLst/>
          </a:prstGeom>
          <a:noFill/>
          <a:ln>
            <a:noFill/>
          </a:ln>
        </p:spPr>
      </p:sp>
      <p:pic>
        <p:nvPicPr>
          <p:cNvPr id="137" name="Google Shape;137;ge5062c2fee_2_2" descr="Изображение выглядит как тарелка, рисунок&#10;&#10;Автоматически созданное описание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85800" y="646678"/>
            <a:ext cx="881333" cy="8853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orient="horz" pos="2160">
          <p15:clr>
            <a:srgbClr val="FBAE40"/>
          </p15:clr>
        </p15:guide>
        <p15:guide id="2" pos="432">
          <p15:clr>
            <a:srgbClr val="FBAE40"/>
          </p15:clr>
        </p15:guide>
        <p15:guide id="3" pos="7248">
          <p15:clr>
            <a:srgbClr val="FBAE40"/>
          </p15:clr>
        </p15:guide>
        <p15:guide id="4" pos="3888">
          <p15:clr>
            <a:srgbClr val="FBAE40"/>
          </p15:clr>
        </p15:guide>
        <p15:guide id="5" pos="3792">
          <p15:clr>
            <a:srgbClr val="FBAE40"/>
          </p15:clr>
        </p15:guide>
        <p15:guide id="6" pos="4368">
          <p15:clr>
            <a:srgbClr val="FBAE40"/>
          </p15:clr>
        </p15:guide>
        <p15:guide id="7" pos="4464">
          <p15:clr>
            <a:srgbClr val="FBAE40"/>
          </p15:clr>
        </p15:guide>
        <p15:guide id="8" pos="4944">
          <p15:clr>
            <a:srgbClr val="FBAE40"/>
          </p15:clr>
        </p15:guide>
        <p15:guide id="9" pos="5040">
          <p15:clr>
            <a:srgbClr val="FBAE40"/>
          </p15:clr>
        </p15:guide>
        <p15:guide id="10" pos="5520">
          <p15:clr>
            <a:srgbClr val="FBAE40"/>
          </p15:clr>
        </p15:guide>
        <p15:guide id="11" pos="5616">
          <p15:clr>
            <a:srgbClr val="FBAE40"/>
          </p15:clr>
        </p15:guide>
        <p15:guide id="12" pos="6096">
          <p15:clr>
            <a:srgbClr val="FBAE40"/>
          </p15:clr>
        </p15:guide>
        <p15:guide id="13" pos="6192">
          <p15:clr>
            <a:srgbClr val="FBAE40"/>
          </p15:clr>
        </p15:guide>
        <p15:guide id="14" pos="6672">
          <p15:clr>
            <a:srgbClr val="FBAE40"/>
          </p15:clr>
        </p15:guide>
        <p15:guide id="15" pos="6768">
          <p15:clr>
            <a:srgbClr val="FBAE40"/>
          </p15:clr>
        </p15:guide>
        <p15:guide id="16" pos="3312">
          <p15:clr>
            <a:srgbClr val="FBAE40"/>
          </p15:clr>
        </p15:guide>
        <p15:guide id="17" pos="3216">
          <p15:clr>
            <a:srgbClr val="FBAE40"/>
          </p15:clr>
        </p15:guide>
        <p15:guide id="18" pos="2736">
          <p15:clr>
            <a:srgbClr val="FBAE40"/>
          </p15:clr>
        </p15:guide>
        <p15:guide id="19" pos="2640">
          <p15:clr>
            <a:srgbClr val="FBAE40"/>
          </p15:clr>
        </p15:guide>
        <p15:guide id="20" pos="2160">
          <p15:clr>
            <a:srgbClr val="FBAE40"/>
          </p15:clr>
        </p15:guide>
        <p15:guide id="21" pos="2064">
          <p15:clr>
            <a:srgbClr val="FBAE40"/>
          </p15:clr>
        </p15:guide>
        <p15:guide id="22" pos="1584">
          <p15:clr>
            <a:srgbClr val="FBAE40"/>
          </p15:clr>
        </p15:guide>
        <p15:guide id="23" pos="1488">
          <p15:clr>
            <a:srgbClr val="FBAE40"/>
          </p15:clr>
        </p15:guide>
        <p15:guide id="24" pos="1008">
          <p15:clr>
            <a:srgbClr val="FBAE40"/>
          </p15:clr>
        </p15:guide>
        <p15:guide id="25" pos="912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e5062c2fee_2_46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0" name="Google Shape;140;ge5062c2fee_2_46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1" name="Google Shape;141;ge5062c2fee_2_46"/>
          <p:cNvSpPr txBox="1">
            <a:spLocks noGrp="1"/>
          </p:cNvSpPr>
          <p:nvPr>
            <p:ph type="sldNum" idx="12"/>
          </p:nvPr>
        </p:nvSpPr>
        <p:spPr>
          <a:xfrm>
            <a:off x="8763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127842" marR="0" lvl="0" indent="0" algn="r">
              <a:lnSpc>
                <a:spcPct val="10608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78787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27842" marR="0" lvl="1" indent="0" algn="r">
              <a:lnSpc>
                <a:spcPct val="10608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78787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7842" marR="0" lvl="2" indent="0" algn="r">
              <a:lnSpc>
                <a:spcPct val="10608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78787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7842" marR="0" lvl="3" indent="0" algn="r">
              <a:lnSpc>
                <a:spcPct val="10608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78787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27842" marR="0" lvl="4" indent="0" algn="r">
              <a:lnSpc>
                <a:spcPct val="10608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78787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27842" marR="0" lvl="5" indent="0" algn="r">
              <a:lnSpc>
                <a:spcPct val="10608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78787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27842" marR="0" lvl="6" indent="0" algn="r">
              <a:lnSpc>
                <a:spcPct val="10608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78787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27842" marR="0" lvl="7" indent="0" algn="r">
              <a:lnSpc>
                <a:spcPct val="10608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78787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27842" marR="0" lvl="8" indent="0" algn="r">
              <a:lnSpc>
                <a:spcPct val="10608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78787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27842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_2">
  <p:cSld name="Text_2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e5062c2fee_2_50"/>
          <p:cNvSpPr txBox="1">
            <a:spLocks noGrp="1"/>
          </p:cNvSpPr>
          <p:nvPr>
            <p:ph type="sldNum" idx="12"/>
          </p:nvPr>
        </p:nvSpPr>
        <p:spPr>
          <a:xfrm>
            <a:off x="8763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44" name="Google Shape;144;ge5062c2fee_2_50"/>
          <p:cNvSpPr txBox="1">
            <a:spLocks noGrp="1"/>
          </p:cNvSpPr>
          <p:nvPr>
            <p:ph type="body" idx="1"/>
          </p:nvPr>
        </p:nvSpPr>
        <p:spPr>
          <a:xfrm>
            <a:off x="690880" y="1825625"/>
            <a:ext cx="532892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30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5" name="Google Shape;145;ge5062c2fee_2_50"/>
          <p:cNvSpPr txBox="1">
            <a:spLocks noGrp="1"/>
          </p:cNvSpPr>
          <p:nvPr>
            <p:ph type="body" idx="2"/>
          </p:nvPr>
        </p:nvSpPr>
        <p:spPr>
          <a:xfrm>
            <a:off x="6189156" y="1825625"/>
            <a:ext cx="532892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30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146" name="Google Shape;146;ge5062c2fee_2_50" descr="Logo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85800" y="6356349"/>
            <a:ext cx="365912" cy="365125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ge5062c2fee_2_50"/>
          <p:cNvSpPr txBox="1">
            <a:spLocks noGrp="1"/>
          </p:cNvSpPr>
          <p:nvPr>
            <p:ph type="title"/>
          </p:nvPr>
        </p:nvSpPr>
        <p:spPr>
          <a:xfrm>
            <a:off x="706120" y="533400"/>
            <a:ext cx="1080008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orient="horz" pos="2160">
          <p15:clr>
            <a:srgbClr val="FBAE40"/>
          </p15:clr>
        </p15:guide>
        <p15:guide id="2" pos="432">
          <p15:clr>
            <a:srgbClr val="FBAE40"/>
          </p15:clr>
        </p15:guide>
        <p15:guide id="3" pos="7248">
          <p15:clr>
            <a:srgbClr val="FBAE40"/>
          </p15:clr>
        </p15:guide>
        <p15:guide id="4" pos="3888">
          <p15:clr>
            <a:srgbClr val="FBAE40"/>
          </p15:clr>
        </p15:guide>
        <p15:guide id="5" pos="3792">
          <p15:clr>
            <a:srgbClr val="FBAE40"/>
          </p15:clr>
        </p15:guide>
        <p15:guide id="6" pos="4368">
          <p15:clr>
            <a:srgbClr val="FBAE40"/>
          </p15:clr>
        </p15:guide>
        <p15:guide id="7" pos="4464">
          <p15:clr>
            <a:srgbClr val="FBAE40"/>
          </p15:clr>
        </p15:guide>
        <p15:guide id="8" pos="4944">
          <p15:clr>
            <a:srgbClr val="FBAE40"/>
          </p15:clr>
        </p15:guide>
        <p15:guide id="9" pos="5040">
          <p15:clr>
            <a:srgbClr val="FBAE40"/>
          </p15:clr>
        </p15:guide>
        <p15:guide id="10" pos="5520">
          <p15:clr>
            <a:srgbClr val="FBAE40"/>
          </p15:clr>
        </p15:guide>
        <p15:guide id="11" pos="5616">
          <p15:clr>
            <a:srgbClr val="FBAE40"/>
          </p15:clr>
        </p15:guide>
        <p15:guide id="12" pos="6096">
          <p15:clr>
            <a:srgbClr val="FBAE40"/>
          </p15:clr>
        </p15:guide>
        <p15:guide id="13" pos="6192">
          <p15:clr>
            <a:srgbClr val="FBAE40"/>
          </p15:clr>
        </p15:guide>
        <p15:guide id="14" pos="6672">
          <p15:clr>
            <a:srgbClr val="FBAE40"/>
          </p15:clr>
        </p15:guide>
        <p15:guide id="15" pos="6768">
          <p15:clr>
            <a:srgbClr val="FBAE40"/>
          </p15:clr>
        </p15:guide>
        <p15:guide id="16" pos="3312">
          <p15:clr>
            <a:srgbClr val="FBAE40"/>
          </p15:clr>
        </p15:guide>
        <p15:guide id="17" pos="3216">
          <p15:clr>
            <a:srgbClr val="FBAE40"/>
          </p15:clr>
        </p15:guide>
        <p15:guide id="18" pos="2736">
          <p15:clr>
            <a:srgbClr val="FBAE40"/>
          </p15:clr>
        </p15:guide>
        <p15:guide id="19" pos="2640">
          <p15:clr>
            <a:srgbClr val="FBAE40"/>
          </p15:clr>
        </p15:guide>
        <p15:guide id="20" pos="2160">
          <p15:clr>
            <a:srgbClr val="FBAE40"/>
          </p15:clr>
        </p15:guide>
        <p15:guide id="21" pos="2064">
          <p15:clr>
            <a:srgbClr val="FBAE40"/>
          </p15:clr>
        </p15:guide>
        <p15:guide id="22" pos="1584">
          <p15:clr>
            <a:srgbClr val="FBAE40"/>
          </p15:clr>
        </p15:guide>
        <p15:guide id="23" pos="1488">
          <p15:clr>
            <a:srgbClr val="FBAE40"/>
          </p15:clr>
        </p15:guide>
        <p15:guide id="24" pos="1008">
          <p15:clr>
            <a:srgbClr val="FBAE40"/>
          </p15:clr>
        </p15:guide>
        <p15:guide id="25" pos="912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_1">
  <p:cSld name="Numbers_1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e5062c2fee_2_56"/>
          <p:cNvSpPr txBox="1">
            <a:spLocks noGrp="1"/>
          </p:cNvSpPr>
          <p:nvPr>
            <p:ph type="sldNum" idx="12"/>
          </p:nvPr>
        </p:nvSpPr>
        <p:spPr>
          <a:xfrm>
            <a:off x="8763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50" name="Google Shape;150;ge5062c2fee_2_56"/>
          <p:cNvSpPr txBox="1">
            <a:spLocks noGrp="1"/>
          </p:cNvSpPr>
          <p:nvPr>
            <p:ph type="title"/>
          </p:nvPr>
        </p:nvSpPr>
        <p:spPr>
          <a:xfrm>
            <a:off x="706120" y="533400"/>
            <a:ext cx="439928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1" name="Google Shape;151;ge5062c2fee_2_56"/>
          <p:cNvSpPr txBox="1">
            <a:spLocks noGrp="1"/>
          </p:cNvSpPr>
          <p:nvPr>
            <p:ph type="body" idx="1"/>
          </p:nvPr>
        </p:nvSpPr>
        <p:spPr>
          <a:xfrm>
            <a:off x="706120" y="4260851"/>
            <a:ext cx="257048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2" name="Google Shape;152;ge5062c2fee_2_56"/>
          <p:cNvSpPr txBox="1">
            <a:spLocks noGrp="1"/>
          </p:cNvSpPr>
          <p:nvPr>
            <p:ph type="body" idx="2"/>
          </p:nvPr>
        </p:nvSpPr>
        <p:spPr>
          <a:xfrm>
            <a:off x="3449320" y="4260851"/>
            <a:ext cx="257048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3" name="Google Shape;153;ge5062c2fee_2_56"/>
          <p:cNvSpPr txBox="1">
            <a:spLocks noGrp="1"/>
          </p:cNvSpPr>
          <p:nvPr>
            <p:ph type="body" idx="3"/>
          </p:nvPr>
        </p:nvSpPr>
        <p:spPr>
          <a:xfrm>
            <a:off x="6192520" y="4260851"/>
            <a:ext cx="257048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4" name="Google Shape;154;ge5062c2fee_2_56"/>
          <p:cNvSpPr txBox="1">
            <a:spLocks noGrp="1"/>
          </p:cNvSpPr>
          <p:nvPr>
            <p:ph type="body" idx="4"/>
          </p:nvPr>
        </p:nvSpPr>
        <p:spPr>
          <a:xfrm>
            <a:off x="8940800" y="4260851"/>
            <a:ext cx="257048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5" name="Google Shape;155;ge5062c2fee_2_56"/>
          <p:cNvSpPr txBox="1">
            <a:spLocks noGrp="1"/>
          </p:cNvSpPr>
          <p:nvPr>
            <p:ph type="body" idx="5"/>
          </p:nvPr>
        </p:nvSpPr>
        <p:spPr>
          <a:xfrm>
            <a:off x="706120" y="3314699"/>
            <a:ext cx="2570480" cy="702309"/>
          </a:xfrm>
          <a:prstGeom prst="rect">
            <a:avLst/>
          </a:prstGeom>
          <a:noFill/>
          <a:ln w="412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6" name="Google Shape;156;ge5062c2fee_2_56"/>
          <p:cNvSpPr txBox="1">
            <a:spLocks noGrp="1"/>
          </p:cNvSpPr>
          <p:nvPr>
            <p:ph type="body" idx="6"/>
          </p:nvPr>
        </p:nvSpPr>
        <p:spPr>
          <a:xfrm>
            <a:off x="3449320" y="3314699"/>
            <a:ext cx="2570480" cy="702309"/>
          </a:xfrm>
          <a:prstGeom prst="rect">
            <a:avLst/>
          </a:prstGeom>
          <a:noFill/>
          <a:ln w="412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7" name="Google Shape;157;ge5062c2fee_2_56"/>
          <p:cNvSpPr txBox="1">
            <a:spLocks noGrp="1"/>
          </p:cNvSpPr>
          <p:nvPr>
            <p:ph type="body" idx="7"/>
          </p:nvPr>
        </p:nvSpPr>
        <p:spPr>
          <a:xfrm>
            <a:off x="6192520" y="3314699"/>
            <a:ext cx="2570480" cy="702309"/>
          </a:xfrm>
          <a:prstGeom prst="rect">
            <a:avLst/>
          </a:prstGeom>
          <a:noFill/>
          <a:ln w="412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8" name="Google Shape;158;ge5062c2fee_2_56"/>
          <p:cNvSpPr txBox="1">
            <a:spLocks noGrp="1"/>
          </p:cNvSpPr>
          <p:nvPr>
            <p:ph type="body" idx="8"/>
          </p:nvPr>
        </p:nvSpPr>
        <p:spPr>
          <a:xfrm>
            <a:off x="8940800" y="3314699"/>
            <a:ext cx="2570480" cy="702309"/>
          </a:xfrm>
          <a:prstGeom prst="rect">
            <a:avLst/>
          </a:prstGeom>
          <a:noFill/>
          <a:ln w="412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159" name="Google Shape;159;ge5062c2fee_2_56" descr="Logo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85800" y="6356349"/>
            <a:ext cx="365912" cy="36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orient="horz" pos="2160">
          <p15:clr>
            <a:srgbClr val="FBAE40"/>
          </p15:clr>
        </p15:guide>
        <p15:guide id="2" pos="432">
          <p15:clr>
            <a:srgbClr val="FBAE40"/>
          </p15:clr>
        </p15:guide>
        <p15:guide id="3" pos="7248">
          <p15:clr>
            <a:srgbClr val="FBAE40"/>
          </p15:clr>
        </p15:guide>
        <p15:guide id="4" pos="3888">
          <p15:clr>
            <a:srgbClr val="FBAE40"/>
          </p15:clr>
        </p15:guide>
        <p15:guide id="5" pos="3792">
          <p15:clr>
            <a:srgbClr val="FBAE40"/>
          </p15:clr>
        </p15:guide>
        <p15:guide id="6" pos="4368">
          <p15:clr>
            <a:srgbClr val="FBAE40"/>
          </p15:clr>
        </p15:guide>
        <p15:guide id="7" pos="4464">
          <p15:clr>
            <a:srgbClr val="FBAE40"/>
          </p15:clr>
        </p15:guide>
        <p15:guide id="8" pos="4944">
          <p15:clr>
            <a:srgbClr val="FBAE40"/>
          </p15:clr>
        </p15:guide>
        <p15:guide id="9" pos="5040">
          <p15:clr>
            <a:srgbClr val="FBAE40"/>
          </p15:clr>
        </p15:guide>
        <p15:guide id="10" pos="5520">
          <p15:clr>
            <a:srgbClr val="FBAE40"/>
          </p15:clr>
        </p15:guide>
        <p15:guide id="11" pos="5616">
          <p15:clr>
            <a:srgbClr val="FBAE40"/>
          </p15:clr>
        </p15:guide>
        <p15:guide id="12" pos="6096">
          <p15:clr>
            <a:srgbClr val="FBAE40"/>
          </p15:clr>
        </p15:guide>
        <p15:guide id="13" pos="6192">
          <p15:clr>
            <a:srgbClr val="FBAE40"/>
          </p15:clr>
        </p15:guide>
        <p15:guide id="14" pos="6672">
          <p15:clr>
            <a:srgbClr val="FBAE40"/>
          </p15:clr>
        </p15:guide>
        <p15:guide id="15" pos="6768">
          <p15:clr>
            <a:srgbClr val="FBAE40"/>
          </p15:clr>
        </p15:guide>
        <p15:guide id="16" pos="3312">
          <p15:clr>
            <a:srgbClr val="FBAE40"/>
          </p15:clr>
        </p15:guide>
        <p15:guide id="17" pos="3216">
          <p15:clr>
            <a:srgbClr val="FBAE40"/>
          </p15:clr>
        </p15:guide>
        <p15:guide id="18" pos="2736">
          <p15:clr>
            <a:srgbClr val="FBAE40"/>
          </p15:clr>
        </p15:guide>
        <p15:guide id="19" pos="2640">
          <p15:clr>
            <a:srgbClr val="FBAE40"/>
          </p15:clr>
        </p15:guide>
        <p15:guide id="20" pos="2160">
          <p15:clr>
            <a:srgbClr val="FBAE40"/>
          </p15:clr>
        </p15:guide>
        <p15:guide id="21" pos="2064">
          <p15:clr>
            <a:srgbClr val="FBAE40"/>
          </p15:clr>
        </p15:guide>
        <p15:guide id="22" pos="1584">
          <p15:clr>
            <a:srgbClr val="FBAE40"/>
          </p15:clr>
        </p15:guide>
        <p15:guide id="23" pos="1488">
          <p15:clr>
            <a:srgbClr val="FBAE40"/>
          </p15:clr>
        </p15:guide>
        <p15:guide id="24" pos="1008">
          <p15:clr>
            <a:srgbClr val="FBAE40"/>
          </p15:clr>
        </p15:guide>
        <p15:guide id="25" pos="912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_2">
  <p:cSld name="Numbers_2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e5062c2fee_2_68"/>
          <p:cNvSpPr txBox="1">
            <a:spLocks noGrp="1"/>
          </p:cNvSpPr>
          <p:nvPr>
            <p:ph type="sldNum" idx="12"/>
          </p:nvPr>
        </p:nvSpPr>
        <p:spPr>
          <a:xfrm>
            <a:off x="8763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62" name="Google Shape;162;ge5062c2fee_2_68"/>
          <p:cNvSpPr txBox="1">
            <a:spLocks noGrp="1"/>
          </p:cNvSpPr>
          <p:nvPr>
            <p:ph type="title"/>
          </p:nvPr>
        </p:nvSpPr>
        <p:spPr>
          <a:xfrm>
            <a:off x="706120" y="533400"/>
            <a:ext cx="439928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3" name="Google Shape;163;ge5062c2fee_2_68"/>
          <p:cNvSpPr txBox="1">
            <a:spLocks noGrp="1"/>
          </p:cNvSpPr>
          <p:nvPr>
            <p:ph type="body" idx="1"/>
          </p:nvPr>
        </p:nvSpPr>
        <p:spPr>
          <a:xfrm>
            <a:off x="706120" y="4260851"/>
            <a:ext cx="348488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4" name="Google Shape;164;ge5062c2fee_2_68"/>
          <p:cNvSpPr txBox="1">
            <a:spLocks noGrp="1"/>
          </p:cNvSpPr>
          <p:nvPr>
            <p:ph type="body" idx="2"/>
          </p:nvPr>
        </p:nvSpPr>
        <p:spPr>
          <a:xfrm>
            <a:off x="4363720" y="4260851"/>
            <a:ext cx="348488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5" name="Google Shape;165;ge5062c2fee_2_68"/>
          <p:cNvSpPr txBox="1">
            <a:spLocks noGrp="1"/>
          </p:cNvSpPr>
          <p:nvPr>
            <p:ph type="body" idx="3"/>
          </p:nvPr>
        </p:nvSpPr>
        <p:spPr>
          <a:xfrm>
            <a:off x="8021320" y="4260851"/>
            <a:ext cx="348488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6" name="Google Shape;166;ge5062c2fee_2_68"/>
          <p:cNvSpPr txBox="1">
            <a:spLocks noGrp="1"/>
          </p:cNvSpPr>
          <p:nvPr>
            <p:ph type="body" idx="4"/>
          </p:nvPr>
        </p:nvSpPr>
        <p:spPr>
          <a:xfrm>
            <a:off x="706120" y="3314699"/>
            <a:ext cx="3505200" cy="702309"/>
          </a:xfrm>
          <a:prstGeom prst="rect">
            <a:avLst/>
          </a:prstGeom>
          <a:noFill/>
          <a:ln w="412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7" name="Google Shape;167;ge5062c2fee_2_68"/>
          <p:cNvSpPr txBox="1">
            <a:spLocks noGrp="1"/>
          </p:cNvSpPr>
          <p:nvPr>
            <p:ph type="body" idx="5"/>
          </p:nvPr>
        </p:nvSpPr>
        <p:spPr>
          <a:xfrm>
            <a:off x="4343400" y="3314698"/>
            <a:ext cx="3505200" cy="702309"/>
          </a:xfrm>
          <a:prstGeom prst="rect">
            <a:avLst/>
          </a:prstGeom>
          <a:noFill/>
          <a:ln w="412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8" name="Google Shape;168;ge5062c2fee_2_68"/>
          <p:cNvSpPr txBox="1">
            <a:spLocks noGrp="1"/>
          </p:cNvSpPr>
          <p:nvPr>
            <p:ph type="body" idx="6"/>
          </p:nvPr>
        </p:nvSpPr>
        <p:spPr>
          <a:xfrm>
            <a:off x="8005420" y="3314699"/>
            <a:ext cx="3505200" cy="702309"/>
          </a:xfrm>
          <a:prstGeom prst="rect">
            <a:avLst/>
          </a:prstGeom>
          <a:noFill/>
          <a:ln w="412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169" name="Google Shape;169;ge5062c2fee_2_68" descr="Logo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85800" y="6356349"/>
            <a:ext cx="365912" cy="36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orient="horz" pos="2160">
          <p15:clr>
            <a:srgbClr val="FBAE40"/>
          </p15:clr>
        </p15:guide>
        <p15:guide id="2" pos="432">
          <p15:clr>
            <a:srgbClr val="FBAE40"/>
          </p15:clr>
        </p15:guide>
        <p15:guide id="3" pos="7248">
          <p15:clr>
            <a:srgbClr val="FBAE40"/>
          </p15:clr>
        </p15:guide>
        <p15:guide id="4" pos="3888">
          <p15:clr>
            <a:srgbClr val="FBAE40"/>
          </p15:clr>
        </p15:guide>
        <p15:guide id="5" pos="3792">
          <p15:clr>
            <a:srgbClr val="FBAE40"/>
          </p15:clr>
        </p15:guide>
        <p15:guide id="6" pos="4368">
          <p15:clr>
            <a:srgbClr val="FBAE40"/>
          </p15:clr>
        </p15:guide>
        <p15:guide id="7" pos="4464">
          <p15:clr>
            <a:srgbClr val="FBAE40"/>
          </p15:clr>
        </p15:guide>
        <p15:guide id="8" pos="4944">
          <p15:clr>
            <a:srgbClr val="FBAE40"/>
          </p15:clr>
        </p15:guide>
        <p15:guide id="9" pos="5040">
          <p15:clr>
            <a:srgbClr val="FBAE40"/>
          </p15:clr>
        </p15:guide>
        <p15:guide id="10" pos="5520">
          <p15:clr>
            <a:srgbClr val="FBAE40"/>
          </p15:clr>
        </p15:guide>
        <p15:guide id="11" pos="5616">
          <p15:clr>
            <a:srgbClr val="FBAE40"/>
          </p15:clr>
        </p15:guide>
        <p15:guide id="12" pos="6096">
          <p15:clr>
            <a:srgbClr val="FBAE40"/>
          </p15:clr>
        </p15:guide>
        <p15:guide id="13" pos="6192">
          <p15:clr>
            <a:srgbClr val="FBAE40"/>
          </p15:clr>
        </p15:guide>
        <p15:guide id="14" pos="6672">
          <p15:clr>
            <a:srgbClr val="FBAE40"/>
          </p15:clr>
        </p15:guide>
        <p15:guide id="15" pos="6768">
          <p15:clr>
            <a:srgbClr val="FBAE40"/>
          </p15:clr>
        </p15:guide>
        <p15:guide id="16" pos="3312">
          <p15:clr>
            <a:srgbClr val="FBAE40"/>
          </p15:clr>
        </p15:guide>
        <p15:guide id="17" pos="3216">
          <p15:clr>
            <a:srgbClr val="FBAE40"/>
          </p15:clr>
        </p15:guide>
        <p15:guide id="18" pos="2736">
          <p15:clr>
            <a:srgbClr val="FBAE40"/>
          </p15:clr>
        </p15:guide>
        <p15:guide id="19" pos="2640">
          <p15:clr>
            <a:srgbClr val="FBAE40"/>
          </p15:clr>
        </p15:guide>
        <p15:guide id="20" pos="2160">
          <p15:clr>
            <a:srgbClr val="FBAE40"/>
          </p15:clr>
        </p15:guide>
        <p15:guide id="21" pos="2064">
          <p15:clr>
            <a:srgbClr val="FBAE40"/>
          </p15:clr>
        </p15:guide>
        <p15:guide id="22" pos="1584">
          <p15:clr>
            <a:srgbClr val="FBAE40"/>
          </p15:clr>
        </p15:guide>
        <p15:guide id="23" pos="1488">
          <p15:clr>
            <a:srgbClr val="FBAE40"/>
          </p15:clr>
        </p15:guide>
        <p15:guide id="24" pos="1008">
          <p15:clr>
            <a:srgbClr val="FBAE40"/>
          </p15:clr>
        </p15:guide>
        <p15:guide id="25" pos="912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_3">
  <p:cSld name="Numbers_3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e5062c2fee_2_78"/>
          <p:cNvSpPr txBox="1">
            <a:spLocks noGrp="1"/>
          </p:cNvSpPr>
          <p:nvPr>
            <p:ph type="sldNum" idx="12"/>
          </p:nvPr>
        </p:nvSpPr>
        <p:spPr>
          <a:xfrm>
            <a:off x="8763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72" name="Google Shape;172;ge5062c2fee_2_78"/>
          <p:cNvSpPr txBox="1">
            <a:spLocks noGrp="1"/>
          </p:cNvSpPr>
          <p:nvPr>
            <p:ph type="title"/>
          </p:nvPr>
        </p:nvSpPr>
        <p:spPr>
          <a:xfrm>
            <a:off x="706120" y="533400"/>
            <a:ext cx="1080008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3" name="Google Shape;173;ge5062c2fee_2_78"/>
          <p:cNvSpPr txBox="1">
            <a:spLocks noGrp="1"/>
          </p:cNvSpPr>
          <p:nvPr>
            <p:ph type="body" idx="1"/>
          </p:nvPr>
        </p:nvSpPr>
        <p:spPr>
          <a:xfrm>
            <a:off x="706120" y="2743200"/>
            <a:ext cx="3484880" cy="869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4" name="Google Shape;174;ge5062c2fee_2_78"/>
          <p:cNvSpPr txBox="1">
            <a:spLocks noGrp="1"/>
          </p:cNvSpPr>
          <p:nvPr>
            <p:ph type="body" idx="2"/>
          </p:nvPr>
        </p:nvSpPr>
        <p:spPr>
          <a:xfrm>
            <a:off x="4363720" y="2743200"/>
            <a:ext cx="3484880" cy="869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5" name="Google Shape;175;ge5062c2fee_2_78"/>
          <p:cNvSpPr txBox="1">
            <a:spLocks noGrp="1"/>
          </p:cNvSpPr>
          <p:nvPr>
            <p:ph type="body" idx="3"/>
          </p:nvPr>
        </p:nvSpPr>
        <p:spPr>
          <a:xfrm>
            <a:off x="8021320" y="2743200"/>
            <a:ext cx="3484880" cy="869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6" name="Google Shape;176;ge5062c2fee_2_78"/>
          <p:cNvSpPr txBox="1">
            <a:spLocks noGrp="1"/>
          </p:cNvSpPr>
          <p:nvPr>
            <p:ph type="body" idx="4"/>
          </p:nvPr>
        </p:nvSpPr>
        <p:spPr>
          <a:xfrm>
            <a:off x="706120" y="1981201"/>
            <a:ext cx="3505200" cy="7023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7" name="Google Shape;177;ge5062c2fee_2_78"/>
          <p:cNvSpPr txBox="1">
            <a:spLocks noGrp="1"/>
          </p:cNvSpPr>
          <p:nvPr>
            <p:ph type="body" idx="5"/>
          </p:nvPr>
        </p:nvSpPr>
        <p:spPr>
          <a:xfrm>
            <a:off x="4343400" y="1981200"/>
            <a:ext cx="3505200" cy="7023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8" name="Google Shape;178;ge5062c2fee_2_78"/>
          <p:cNvSpPr txBox="1">
            <a:spLocks noGrp="1"/>
          </p:cNvSpPr>
          <p:nvPr>
            <p:ph type="body" idx="6"/>
          </p:nvPr>
        </p:nvSpPr>
        <p:spPr>
          <a:xfrm>
            <a:off x="8005420" y="1981201"/>
            <a:ext cx="3505200" cy="7023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9" name="Google Shape;179;ge5062c2fee_2_78"/>
          <p:cNvSpPr txBox="1">
            <a:spLocks noGrp="1"/>
          </p:cNvSpPr>
          <p:nvPr>
            <p:ph type="body" idx="7"/>
          </p:nvPr>
        </p:nvSpPr>
        <p:spPr>
          <a:xfrm>
            <a:off x="706120" y="4876800"/>
            <a:ext cx="3484880" cy="869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0" name="Google Shape;180;ge5062c2fee_2_78"/>
          <p:cNvSpPr txBox="1">
            <a:spLocks noGrp="1"/>
          </p:cNvSpPr>
          <p:nvPr>
            <p:ph type="body" idx="8"/>
          </p:nvPr>
        </p:nvSpPr>
        <p:spPr>
          <a:xfrm>
            <a:off x="4363720" y="4876800"/>
            <a:ext cx="3484880" cy="869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1" name="Google Shape;181;ge5062c2fee_2_78"/>
          <p:cNvSpPr txBox="1">
            <a:spLocks noGrp="1"/>
          </p:cNvSpPr>
          <p:nvPr>
            <p:ph type="body" idx="9"/>
          </p:nvPr>
        </p:nvSpPr>
        <p:spPr>
          <a:xfrm>
            <a:off x="8021320" y="4876800"/>
            <a:ext cx="3484880" cy="869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2" name="Google Shape;182;ge5062c2fee_2_78"/>
          <p:cNvSpPr txBox="1">
            <a:spLocks noGrp="1"/>
          </p:cNvSpPr>
          <p:nvPr>
            <p:ph type="body" idx="13"/>
          </p:nvPr>
        </p:nvSpPr>
        <p:spPr>
          <a:xfrm>
            <a:off x="706120" y="4114801"/>
            <a:ext cx="3505200" cy="7023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3" name="Google Shape;183;ge5062c2fee_2_78"/>
          <p:cNvSpPr txBox="1">
            <a:spLocks noGrp="1"/>
          </p:cNvSpPr>
          <p:nvPr>
            <p:ph type="body" idx="14"/>
          </p:nvPr>
        </p:nvSpPr>
        <p:spPr>
          <a:xfrm>
            <a:off x="4343400" y="4114800"/>
            <a:ext cx="3505200" cy="7023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4" name="Google Shape;184;ge5062c2fee_2_78"/>
          <p:cNvSpPr txBox="1">
            <a:spLocks noGrp="1"/>
          </p:cNvSpPr>
          <p:nvPr>
            <p:ph type="body" idx="15"/>
          </p:nvPr>
        </p:nvSpPr>
        <p:spPr>
          <a:xfrm>
            <a:off x="8005420" y="4114801"/>
            <a:ext cx="3505200" cy="7023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185" name="Google Shape;185;ge5062c2fee_2_78" descr="Logo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85800" y="6356349"/>
            <a:ext cx="365912" cy="36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orient="horz" pos="2160">
          <p15:clr>
            <a:srgbClr val="FBAE40"/>
          </p15:clr>
        </p15:guide>
        <p15:guide id="2" pos="432">
          <p15:clr>
            <a:srgbClr val="FBAE40"/>
          </p15:clr>
        </p15:guide>
        <p15:guide id="3" pos="7248">
          <p15:clr>
            <a:srgbClr val="FBAE40"/>
          </p15:clr>
        </p15:guide>
        <p15:guide id="4" pos="3888">
          <p15:clr>
            <a:srgbClr val="FBAE40"/>
          </p15:clr>
        </p15:guide>
        <p15:guide id="5" pos="3792">
          <p15:clr>
            <a:srgbClr val="FBAE40"/>
          </p15:clr>
        </p15:guide>
        <p15:guide id="6" pos="4368">
          <p15:clr>
            <a:srgbClr val="FBAE40"/>
          </p15:clr>
        </p15:guide>
        <p15:guide id="7" pos="4464">
          <p15:clr>
            <a:srgbClr val="FBAE40"/>
          </p15:clr>
        </p15:guide>
        <p15:guide id="8" pos="4944">
          <p15:clr>
            <a:srgbClr val="FBAE40"/>
          </p15:clr>
        </p15:guide>
        <p15:guide id="9" pos="5040">
          <p15:clr>
            <a:srgbClr val="FBAE40"/>
          </p15:clr>
        </p15:guide>
        <p15:guide id="10" pos="5520">
          <p15:clr>
            <a:srgbClr val="FBAE40"/>
          </p15:clr>
        </p15:guide>
        <p15:guide id="11" pos="5616">
          <p15:clr>
            <a:srgbClr val="FBAE40"/>
          </p15:clr>
        </p15:guide>
        <p15:guide id="12" pos="6096">
          <p15:clr>
            <a:srgbClr val="FBAE40"/>
          </p15:clr>
        </p15:guide>
        <p15:guide id="13" pos="6192">
          <p15:clr>
            <a:srgbClr val="FBAE40"/>
          </p15:clr>
        </p15:guide>
        <p15:guide id="14" pos="6672">
          <p15:clr>
            <a:srgbClr val="FBAE40"/>
          </p15:clr>
        </p15:guide>
        <p15:guide id="15" pos="6768">
          <p15:clr>
            <a:srgbClr val="FBAE40"/>
          </p15:clr>
        </p15:guide>
        <p15:guide id="16" pos="3312">
          <p15:clr>
            <a:srgbClr val="FBAE40"/>
          </p15:clr>
        </p15:guide>
        <p15:guide id="17" pos="3216">
          <p15:clr>
            <a:srgbClr val="FBAE40"/>
          </p15:clr>
        </p15:guide>
        <p15:guide id="18" pos="2736">
          <p15:clr>
            <a:srgbClr val="FBAE40"/>
          </p15:clr>
        </p15:guide>
        <p15:guide id="19" pos="2640">
          <p15:clr>
            <a:srgbClr val="FBAE40"/>
          </p15:clr>
        </p15:guide>
        <p15:guide id="20" pos="2160">
          <p15:clr>
            <a:srgbClr val="FBAE40"/>
          </p15:clr>
        </p15:guide>
        <p15:guide id="21" pos="2064">
          <p15:clr>
            <a:srgbClr val="FBAE40"/>
          </p15:clr>
        </p15:guide>
        <p15:guide id="22" pos="1584">
          <p15:clr>
            <a:srgbClr val="FBAE40"/>
          </p15:clr>
        </p15:guide>
        <p15:guide id="23" pos="1488">
          <p15:clr>
            <a:srgbClr val="FBAE40"/>
          </p15:clr>
        </p15:guide>
        <p15:guide id="24" pos="1008">
          <p15:clr>
            <a:srgbClr val="FBAE40"/>
          </p15:clr>
        </p15:guide>
        <p15:guide id="25" pos="912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Picture_1">
  <p:cSld name="1_Picture_1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75"/>
          <p:cNvSpPr txBox="1">
            <a:spLocks noGrp="1"/>
          </p:cNvSpPr>
          <p:nvPr>
            <p:ph type="sldNum" idx="12"/>
          </p:nvPr>
        </p:nvSpPr>
        <p:spPr>
          <a:xfrm>
            <a:off x="8763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5" name="Google Shape;15;p75"/>
          <p:cNvSpPr txBox="1">
            <a:spLocks noGrp="1"/>
          </p:cNvSpPr>
          <p:nvPr>
            <p:ph type="title"/>
          </p:nvPr>
        </p:nvSpPr>
        <p:spPr>
          <a:xfrm>
            <a:off x="706120" y="1219200"/>
            <a:ext cx="439928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Google Shape;16;p75"/>
          <p:cNvSpPr>
            <a:spLocks noGrp="1"/>
          </p:cNvSpPr>
          <p:nvPr>
            <p:ph type="pic" idx="2"/>
          </p:nvPr>
        </p:nvSpPr>
        <p:spPr>
          <a:xfrm>
            <a:off x="6172200" y="457201"/>
            <a:ext cx="5334000" cy="5403850"/>
          </a:xfrm>
          <a:prstGeom prst="rect">
            <a:avLst/>
          </a:prstGeom>
          <a:noFill/>
          <a:ln>
            <a:noFill/>
          </a:ln>
        </p:spPr>
      </p:sp>
      <p:sp>
        <p:nvSpPr>
          <p:cNvPr id="17" name="Google Shape;17;p75"/>
          <p:cNvSpPr txBox="1">
            <a:spLocks noGrp="1"/>
          </p:cNvSpPr>
          <p:nvPr>
            <p:ph type="body" idx="1"/>
          </p:nvPr>
        </p:nvSpPr>
        <p:spPr>
          <a:xfrm>
            <a:off x="706120" y="2819400"/>
            <a:ext cx="4399280" cy="3041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8" name="Google Shape;18;p75" descr="Logo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85800" y="6356349"/>
            <a:ext cx="365912" cy="36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orient="horz" pos="2160">
          <p15:clr>
            <a:srgbClr val="FBAE40"/>
          </p15:clr>
        </p15:guide>
        <p15:guide id="2" pos="432">
          <p15:clr>
            <a:srgbClr val="FBAE40"/>
          </p15:clr>
        </p15:guide>
        <p15:guide id="3" pos="7248">
          <p15:clr>
            <a:srgbClr val="FBAE40"/>
          </p15:clr>
        </p15:guide>
        <p15:guide id="4" pos="3888">
          <p15:clr>
            <a:srgbClr val="FBAE40"/>
          </p15:clr>
        </p15:guide>
        <p15:guide id="5" pos="3792">
          <p15:clr>
            <a:srgbClr val="FBAE40"/>
          </p15:clr>
        </p15:guide>
        <p15:guide id="6" pos="4368">
          <p15:clr>
            <a:srgbClr val="FBAE40"/>
          </p15:clr>
        </p15:guide>
        <p15:guide id="7" pos="4464">
          <p15:clr>
            <a:srgbClr val="FBAE40"/>
          </p15:clr>
        </p15:guide>
        <p15:guide id="8" pos="4944">
          <p15:clr>
            <a:srgbClr val="FBAE40"/>
          </p15:clr>
        </p15:guide>
        <p15:guide id="9" pos="5040">
          <p15:clr>
            <a:srgbClr val="FBAE40"/>
          </p15:clr>
        </p15:guide>
        <p15:guide id="10" pos="5520">
          <p15:clr>
            <a:srgbClr val="FBAE40"/>
          </p15:clr>
        </p15:guide>
        <p15:guide id="11" pos="5616">
          <p15:clr>
            <a:srgbClr val="FBAE40"/>
          </p15:clr>
        </p15:guide>
        <p15:guide id="12" pos="6096">
          <p15:clr>
            <a:srgbClr val="FBAE40"/>
          </p15:clr>
        </p15:guide>
        <p15:guide id="13" pos="6192">
          <p15:clr>
            <a:srgbClr val="FBAE40"/>
          </p15:clr>
        </p15:guide>
        <p15:guide id="14" pos="6672">
          <p15:clr>
            <a:srgbClr val="FBAE40"/>
          </p15:clr>
        </p15:guide>
        <p15:guide id="15" pos="6768">
          <p15:clr>
            <a:srgbClr val="FBAE40"/>
          </p15:clr>
        </p15:guide>
        <p15:guide id="16" pos="3312">
          <p15:clr>
            <a:srgbClr val="FBAE40"/>
          </p15:clr>
        </p15:guide>
        <p15:guide id="17" pos="3216">
          <p15:clr>
            <a:srgbClr val="FBAE40"/>
          </p15:clr>
        </p15:guide>
        <p15:guide id="18" pos="2736">
          <p15:clr>
            <a:srgbClr val="FBAE40"/>
          </p15:clr>
        </p15:guide>
        <p15:guide id="19" pos="2640">
          <p15:clr>
            <a:srgbClr val="FBAE40"/>
          </p15:clr>
        </p15:guide>
        <p15:guide id="20" pos="2160">
          <p15:clr>
            <a:srgbClr val="FBAE40"/>
          </p15:clr>
        </p15:guide>
        <p15:guide id="21" pos="2064">
          <p15:clr>
            <a:srgbClr val="FBAE40"/>
          </p15:clr>
        </p15:guide>
        <p15:guide id="22" pos="1584">
          <p15:clr>
            <a:srgbClr val="FBAE40"/>
          </p15:clr>
        </p15:guide>
        <p15:guide id="23" pos="1488">
          <p15:clr>
            <a:srgbClr val="FBAE40"/>
          </p15:clr>
        </p15:guide>
        <p15:guide id="24" pos="1008">
          <p15:clr>
            <a:srgbClr val="FBAE40"/>
          </p15:clr>
        </p15:guide>
        <p15:guide id="25" pos="912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_4">
  <p:cSld name="Numbers_4"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e5062c2fee_2_94"/>
          <p:cNvSpPr txBox="1">
            <a:spLocks noGrp="1"/>
          </p:cNvSpPr>
          <p:nvPr>
            <p:ph type="sldNum" idx="12"/>
          </p:nvPr>
        </p:nvSpPr>
        <p:spPr>
          <a:xfrm>
            <a:off x="8763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88" name="Google Shape;188;ge5062c2fee_2_94"/>
          <p:cNvSpPr txBox="1">
            <a:spLocks noGrp="1"/>
          </p:cNvSpPr>
          <p:nvPr>
            <p:ph type="title"/>
          </p:nvPr>
        </p:nvSpPr>
        <p:spPr>
          <a:xfrm>
            <a:off x="706120" y="533400"/>
            <a:ext cx="1080008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9" name="Google Shape;189;ge5062c2fee_2_94"/>
          <p:cNvSpPr txBox="1">
            <a:spLocks noGrp="1"/>
          </p:cNvSpPr>
          <p:nvPr>
            <p:ph type="body" idx="1"/>
          </p:nvPr>
        </p:nvSpPr>
        <p:spPr>
          <a:xfrm>
            <a:off x="706120" y="2743200"/>
            <a:ext cx="2555579" cy="869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0" name="Google Shape;190;ge5062c2fee_2_94"/>
          <p:cNvSpPr txBox="1">
            <a:spLocks noGrp="1"/>
          </p:cNvSpPr>
          <p:nvPr>
            <p:ph type="body" idx="2"/>
          </p:nvPr>
        </p:nvSpPr>
        <p:spPr>
          <a:xfrm>
            <a:off x="706120" y="1981201"/>
            <a:ext cx="2570480" cy="7023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1" name="Google Shape;191;ge5062c2fee_2_94"/>
          <p:cNvSpPr txBox="1">
            <a:spLocks noGrp="1"/>
          </p:cNvSpPr>
          <p:nvPr>
            <p:ph type="body" idx="3"/>
          </p:nvPr>
        </p:nvSpPr>
        <p:spPr>
          <a:xfrm>
            <a:off x="706120" y="4876800"/>
            <a:ext cx="2555579" cy="869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2" name="Google Shape;192;ge5062c2fee_2_94"/>
          <p:cNvSpPr txBox="1">
            <a:spLocks noGrp="1"/>
          </p:cNvSpPr>
          <p:nvPr>
            <p:ph type="body" idx="4"/>
          </p:nvPr>
        </p:nvSpPr>
        <p:spPr>
          <a:xfrm>
            <a:off x="706120" y="4114801"/>
            <a:ext cx="2570480" cy="7023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3" name="Google Shape;193;ge5062c2fee_2_94"/>
          <p:cNvSpPr txBox="1">
            <a:spLocks noGrp="1"/>
          </p:cNvSpPr>
          <p:nvPr>
            <p:ph type="body" idx="5"/>
          </p:nvPr>
        </p:nvSpPr>
        <p:spPr>
          <a:xfrm>
            <a:off x="3437445" y="2743200"/>
            <a:ext cx="2555579" cy="869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4" name="Google Shape;194;ge5062c2fee_2_94"/>
          <p:cNvSpPr txBox="1">
            <a:spLocks noGrp="1"/>
          </p:cNvSpPr>
          <p:nvPr>
            <p:ph type="body" idx="6"/>
          </p:nvPr>
        </p:nvSpPr>
        <p:spPr>
          <a:xfrm>
            <a:off x="3437445" y="1981201"/>
            <a:ext cx="2570480" cy="7023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5" name="Google Shape;195;ge5062c2fee_2_94"/>
          <p:cNvSpPr txBox="1">
            <a:spLocks noGrp="1"/>
          </p:cNvSpPr>
          <p:nvPr>
            <p:ph type="body" idx="7"/>
          </p:nvPr>
        </p:nvSpPr>
        <p:spPr>
          <a:xfrm>
            <a:off x="3437445" y="4876800"/>
            <a:ext cx="2555579" cy="869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6" name="Google Shape;196;ge5062c2fee_2_94"/>
          <p:cNvSpPr txBox="1">
            <a:spLocks noGrp="1"/>
          </p:cNvSpPr>
          <p:nvPr>
            <p:ph type="body" idx="8"/>
          </p:nvPr>
        </p:nvSpPr>
        <p:spPr>
          <a:xfrm>
            <a:off x="3437445" y="4114801"/>
            <a:ext cx="2570480" cy="7023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7" name="Google Shape;197;ge5062c2fee_2_94"/>
          <p:cNvSpPr txBox="1">
            <a:spLocks noGrp="1"/>
          </p:cNvSpPr>
          <p:nvPr>
            <p:ph type="body" idx="9"/>
          </p:nvPr>
        </p:nvSpPr>
        <p:spPr>
          <a:xfrm>
            <a:off x="6180645" y="2743200"/>
            <a:ext cx="2555579" cy="869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8" name="Google Shape;198;ge5062c2fee_2_94"/>
          <p:cNvSpPr txBox="1">
            <a:spLocks noGrp="1"/>
          </p:cNvSpPr>
          <p:nvPr>
            <p:ph type="body" idx="13"/>
          </p:nvPr>
        </p:nvSpPr>
        <p:spPr>
          <a:xfrm>
            <a:off x="6180645" y="1981201"/>
            <a:ext cx="2570480" cy="7023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9" name="Google Shape;199;ge5062c2fee_2_94"/>
          <p:cNvSpPr txBox="1">
            <a:spLocks noGrp="1"/>
          </p:cNvSpPr>
          <p:nvPr>
            <p:ph type="body" idx="14"/>
          </p:nvPr>
        </p:nvSpPr>
        <p:spPr>
          <a:xfrm>
            <a:off x="6180645" y="4876800"/>
            <a:ext cx="2555579" cy="869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0" name="Google Shape;200;ge5062c2fee_2_94"/>
          <p:cNvSpPr txBox="1">
            <a:spLocks noGrp="1"/>
          </p:cNvSpPr>
          <p:nvPr>
            <p:ph type="body" idx="15"/>
          </p:nvPr>
        </p:nvSpPr>
        <p:spPr>
          <a:xfrm>
            <a:off x="6180645" y="4114801"/>
            <a:ext cx="2570480" cy="7023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1" name="Google Shape;201;ge5062c2fee_2_94"/>
          <p:cNvSpPr txBox="1">
            <a:spLocks noGrp="1"/>
          </p:cNvSpPr>
          <p:nvPr>
            <p:ph type="body" idx="16"/>
          </p:nvPr>
        </p:nvSpPr>
        <p:spPr>
          <a:xfrm>
            <a:off x="8923845" y="2743200"/>
            <a:ext cx="2555579" cy="869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2" name="Google Shape;202;ge5062c2fee_2_94"/>
          <p:cNvSpPr txBox="1">
            <a:spLocks noGrp="1"/>
          </p:cNvSpPr>
          <p:nvPr>
            <p:ph type="body" idx="17"/>
          </p:nvPr>
        </p:nvSpPr>
        <p:spPr>
          <a:xfrm>
            <a:off x="8923845" y="1981201"/>
            <a:ext cx="2570480" cy="7023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3" name="Google Shape;203;ge5062c2fee_2_94"/>
          <p:cNvSpPr txBox="1">
            <a:spLocks noGrp="1"/>
          </p:cNvSpPr>
          <p:nvPr>
            <p:ph type="body" idx="18"/>
          </p:nvPr>
        </p:nvSpPr>
        <p:spPr>
          <a:xfrm>
            <a:off x="8923845" y="4876800"/>
            <a:ext cx="2555579" cy="869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4" name="Google Shape;204;ge5062c2fee_2_94"/>
          <p:cNvSpPr txBox="1">
            <a:spLocks noGrp="1"/>
          </p:cNvSpPr>
          <p:nvPr>
            <p:ph type="body" idx="19"/>
          </p:nvPr>
        </p:nvSpPr>
        <p:spPr>
          <a:xfrm>
            <a:off x="8923845" y="4114801"/>
            <a:ext cx="2570480" cy="7023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205" name="Google Shape;205;ge5062c2fee_2_94" descr="Logo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85800" y="6356349"/>
            <a:ext cx="365912" cy="36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orient="horz" pos="2160">
          <p15:clr>
            <a:srgbClr val="FBAE40"/>
          </p15:clr>
        </p15:guide>
        <p15:guide id="2" pos="432">
          <p15:clr>
            <a:srgbClr val="FBAE40"/>
          </p15:clr>
        </p15:guide>
        <p15:guide id="3" pos="7248">
          <p15:clr>
            <a:srgbClr val="FBAE40"/>
          </p15:clr>
        </p15:guide>
        <p15:guide id="4" pos="3888">
          <p15:clr>
            <a:srgbClr val="FBAE40"/>
          </p15:clr>
        </p15:guide>
        <p15:guide id="5" pos="3792">
          <p15:clr>
            <a:srgbClr val="FBAE40"/>
          </p15:clr>
        </p15:guide>
        <p15:guide id="6" pos="4368">
          <p15:clr>
            <a:srgbClr val="FBAE40"/>
          </p15:clr>
        </p15:guide>
        <p15:guide id="7" pos="4464">
          <p15:clr>
            <a:srgbClr val="FBAE40"/>
          </p15:clr>
        </p15:guide>
        <p15:guide id="8" pos="4944">
          <p15:clr>
            <a:srgbClr val="FBAE40"/>
          </p15:clr>
        </p15:guide>
        <p15:guide id="9" pos="5040">
          <p15:clr>
            <a:srgbClr val="FBAE40"/>
          </p15:clr>
        </p15:guide>
        <p15:guide id="10" pos="5520">
          <p15:clr>
            <a:srgbClr val="FBAE40"/>
          </p15:clr>
        </p15:guide>
        <p15:guide id="11" pos="5616">
          <p15:clr>
            <a:srgbClr val="FBAE40"/>
          </p15:clr>
        </p15:guide>
        <p15:guide id="12" pos="6096">
          <p15:clr>
            <a:srgbClr val="FBAE40"/>
          </p15:clr>
        </p15:guide>
        <p15:guide id="13" pos="6192">
          <p15:clr>
            <a:srgbClr val="FBAE40"/>
          </p15:clr>
        </p15:guide>
        <p15:guide id="14" pos="6672">
          <p15:clr>
            <a:srgbClr val="FBAE40"/>
          </p15:clr>
        </p15:guide>
        <p15:guide id="15" pos="6768">
          <p15:clr>
            <a:srgbClr val="FBAE40"/>
          </p15:clr>
        </p15:guide>
        <p15:guide id="16" pos="3312">
          <p15:clr>
            <a:srgbClr val="FBAE40"/>
          </p15:clr>
        </p15:guide>
        <p15:guide id="17" pos="3216">
          <p15:clr>
            <a:srgbClr val="FBAE40"/>
          </p15:clr>
        </p15:guide>
        <p15:guide id="18" pos="2736">
          <p15:clr>
            <a:srgbClr val="FBAE40"/>
          </p15:clr>
        </p15:guide>
        <p15:guide id="19" pos="2640">
          <p15:clr>
            <a:srgbClr val="FBAE40"/>
          </p15:clr>
        </p15:guide>
        <p15:guide id="20" pos="2160">
          <p15:clr>
            <a:srgbClr val="FBAE40"/>
          </p15:clr>
        </p15:guide>
        <p15:guide id="21" pos="2064">
          <p15:clr>
            <a:srgbClr val="FBAE40"/>
          </p15:clr>
        </p15:guide>
        <p15:guide id="22" pos="1584">
          <p15:clr>
            <a:srgbClr val="FBAE40"/>
          </p15:clr>
        </p15:guide>
        <p15:guide id="23" pos="1488">
          <p15:clr>
            <a:srgbClr val="FBAE40"/>
          </p15:clr>
        </p15:guide>
        <p15:guide id="24" pos="1008">
          <p15:clr>
            <a:srgbClr val="FBAE40"/>
          </p15:clr>
        </p15:guide>
        <p15:guide id="25" pos="91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Titl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7"/>
          <p:cNvSpPr txBox="1">
            <a:spLocks noGrp="1"/>
          </p:cNvSpPr>
          <p:nvPr>
            <p:ph type="sldNum" idx="12"/>
          </p:nvPr>
        </p:nvSpPr>
        <p:spPr>
          <a:xfrm>
            <a:off x="8763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21" name="Google Shape;21;p47"/>
          <p:cNvSpPr txBox="1">
            <a:spLocks noGrp="1"/>
          </p:cNvSpPr>
          <p:nvPr>
            <p:ph type="ctrTitle"/>
          </p:nvPr>
        </p:nvSpPr>
        <p:spPr>
          <a:xfrm>
            <a:off x="685800" y="1447800"/>
            <a:ext cx="80772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" name="Google Shape;22;p47"/>
          <p:cNvSpPr txBox="1">
            <a:spLocks noGrp="1"/>
          </p:cNvSpPr>
          <p:nvPr>
            <p:ph type="subTitle" idx="1"/>
          </p:nvPr>
        </p:nvSpPr>
        <p:spPr>
          <a:xfrm>
            <a:off x="685800" y="3927475"/>
            <a:ext cx="9906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23" name="Google Shape;23;p47" descr="Logo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85800" y="6356349"/>
            <a:ext cx="365912" cy="36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orient="horz" pos="2160">
          <p15:clr>
            <a:srgbClr val="FBAE40"/>
          </p15:clr>
        </p15:guide>
        <p15:guide id="2" pos="432">
          <p15:clr>
            <a:srgbClr val="FBAE40"/>
          </p15:clr>
        </p15:guide>
        <p15:guide id="3" pos="7248">
          <p15:clr>
            <a:srgbClr val="FBAE40"/>
          </p15:clr>
        </p15:guide>
        <p15:guide id="4" pos="3888">
          <p15:clr>
            <a:srgbClr val="FBAE40"/>
          </p15:clr>
        </p15:guide>
        <p15:guide id="5" pos="3792">
          <p15:clr>
            <a:srgbClr val="FBAE40"/>
          </p15:clr>
        </p15:guide>
        <p15:guide id="6" pos="4368">
          <p15:clr>
            <a:srgbClr val="FBAE40"/>
          </p15:clr>
        </p15:guide>
        <p15:guide id="7" pos="4464">
          <p15:clr>
            <a:srgbClr val="FBAE40"/>
          </p15:clr>
        </p15:guide>
        <p15:guide id="8" pos="4944">
          <p15:clr>
            <a:srgbClr val="FBAE40"/>
          </p15:clr>
        </p15:guide>
        <p15:guide id="9" pos="5040">
          <p15:clr>
            <a:srgbClr val="FBAE40"/>
          </p15:clr>
        </p15:guide>
        <p15:guide id="10" pos="5520">
          <p15:clr>
            <a:srgbClr val="FBAE40"/>
          </p15:clr>
        </p15:guide>
        <p15:guide id="11" pos="5616">
          <p15:clr>
            <a:srgbClr val="FBAE40"/>
          </p15:clr>
        </p15:guide>
        <p15:guide id="12" pos="6096">
          <p15:clr>
            <a:srgbClr val="FBAE40"/>
          </p15:clr>
        </p15:guide>
        <p15:guide id="13" pos="6192">
          <p15:clr>
            <a:srgbClr val="FBAE40"/>
          </p15:clr>
        </p15:guide>
        <p15:guide id="14" pos="6672">
          <p15:clr>
            <a:srgbClr val="FBAE40"/>
          </p15:clr>
        </p15:guide>
        <p15:guide id="15" pos="6768">
          <p15:clr>
            <a:srgbClr val="FBAE40"/>
          </p15:clr>
        </p15:guide>
        <p15:guide id="16" pos="3312">
          <p15:clr>
            <a:srgbClr val="FBAE40"/>
          </p15:clr>
        </p15:guide>
        <p15:guide id="17" pos="3216">
          <p15:clr>
            <a:srgbClr val="FBAE40"/>
          </p15:clr>
        </p15:guide>
        <p15:guide id="18" pos="2736">
          <p15:clr>
            <a:srgbClr val="FBAE40"/>
          </p15:clr>
        </p15:guide>
        <p15:guide id="19" pos="2640">
          <p15:clr>
            <a:srgbClr val="FBAE40"/>
          </p15:clr>
        </p15:guide>
        <p15:guide id="20" pos="2160">
          <p15:clr>
            <a:srgbClr val="FBAE40"/>
          </p15:clr>
        </p15:guide>
        <p15:guide id="21" pos="2064">
          <p15:clr>
            <a:srgbClr val="FBAE40"/>
          </p15:clr>
        </p15:guide>
        <p15:guide id="22" pos="1584">
          <p15:clr>
            <a:srgbClr val="FBAE40"/>
          </p15:clr>
        </p15:guide>
        <p15:guide id="23" pos="1488">
          <p15:clr>
            <a:srgbClr val="FBAE40"/>
          </p15:clr>
        </p15:guide>
        <p15:guide id="24" pos="1008">
          <p15:clr>
            <a:srgbClr val="FBAE40"/>
          </p15:clr>
        </p15:guide>
        <p15:guide id="25" pos="912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_1">
  <p:cSld name="Text_1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5"/>
          <p:cNvSpPr txBox="1">
            <a:spLocks noGrp="1"/>
          </p:cNvSpPr>
          <p:nvPr>
            <p:ph type="sldNum" idx="12"/>
          </p:nvPr>
        </p:nvSpPr>
        <p:spPr>
          <a:xfrm>
            <a:off x="8763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26" name="Google Shape;26;p45"/>
          <p:cNvSpPr txBox="1">
            <a:spLocks noGrp="1"/>
          </p:cNvSpPr>
          <p:nvPr>
            <p:ph type="body" idx="1"/>
          </p:nvPr>
        </p:nvSpPr>
        <p:spPr>
          <a:xfrm>
            <a:off x="690880" y="1825625"/>
            <a:ext cx="1081532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30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27" name="Google Shape;27;p45" descr="Logo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85800" y="6356349"/>
            <a:ext cx="365912" cy="365125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45"/>
          <p:cNvSpPr txBox="1">
            <a:spLocks noGrp="1"/>
          </p:cNvSpPr>
          <p:nvPr>
            <p:ph type="title"/>
          </p:nvPr>
        </p:nvSpPr>
        <p:spPr>
          <a:xfrm>
            <a:off x="706120" y="533400"/>
            <a:ext cx="1080008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orient="horz" pos="2160">
          <p15:clr>
            <a:srgbClr val="FBAE40"/>
          </p15:clr>
        </p15:guide>
        <p15:guide id="2" pos="432">
          <p15:clr>
            <a:srgbClr val="FBAE40"/>
          </p15:clr>
        </p15:guide>
        <p15:guide id="3" pos="7248">
          <p15:clr>
            <a:srgbClr val="FBAE40"/>
          </p15:clr>
        </p15:guide>
        <p15:guide id="4" pos="3888">
          <p15:clr>
            <a:srgbClr val="FBAE40"/>
          </p15:clr>
        </p15:guide>
        <p15:guide id="5" pos="3792">
          <p15:clr>
            <a:srgbClr val="FBAE40"/>
          </p15:clr>
        </p15:guide>
        <p15:guide id="6" pos="4368">
          <p15:clr>
            <a:srgbClr val="FBAE40"/>
          </p15:clr>
        </p15:guide>
        <p15:guide id="7" pos="4464">
          <p15:clr>
            <a:srgbClr val="FBAE40"/>
          </p15:clr>
        </p15:guide>
        <p15:guide id="8" pos="4944">
          <p15:clr>
            <a:srgbClr val="FBAE40"/>
          </p15:clr>
        </p15:guide>
        <p15:guide id="9" pos="5040">
          <p15:clr>
            <a:srgbClr val="FBAE40"/>
          </p15:clr>
        </p15:guide>
        <p15:guide id="10" pos="5520">
          <p15:clr>
            <a:srgbClr val="FBAE40"/>
          </p15:clr>
        </p15:guide>
        <p15:guide id="11" pos="5616">
          <p15:clr>
            <a:srgbClr val="FBAE40"/>
          </p15:clr>
        </p15:guide>
        <p15:guide id="12" pos="6096">
          <p15:clr>
            <a:srgbClr val="FBAE40"/>
          </p15:clr>
        </p15:guide>
        <p15:guide id="13" pos="6192">
          <p15:clr>
            <a:srgbClr val="FBAE40"/>
          </p15:clr>
        </p15:guide>
        <p15:guide id="14" pos="6672">
          <p15:clr>
            <a:srgbClr val="FBAE40"/>
          </p15:clr>
        </p15:guide>
        <p15:guide id="15" pos="6768">
          <p15:clr>
            <a:srgbClr val="FBAE40"/>
          </p15:clr>
        </p15:guide>
        <p15:guide id="16" pos="3312">
          <p15:clr>
            <a:srgbClr val="FBAE40"/>
          </p15:clr>
        </p15:guide>
        <p15:guide id="17" pos="3216">
          <p15:clr>
            <a:srgbClr val="FBAE40"/>
          </p15:clr>
        </p15:guide>
        <p15:guide id="18" pos="2736">
          <p15:clr>
            <a:srgbClr val="FBAE40"/>
          </p15:clr>
        </p15:guide>
        <p15:guide id="19" pos="2640">
          <p15:clr>
            <a:srgbClr val="FBAE40"/>
          </p15:clr>
        </p15:guide>
        <p15:guide id="20" pos="2160">
          <p15:clr>
            <a:srgbClr val="FBAE40"/>
          </p15:clr>
        </p15:guide>
        <p15:guide id="21" pos="2064">
          <p15:clr>
            <a:srgbClr val="FBAE40"/>
          </p15:clr>
        </p15:guide>
        <p15:guide id="22" pos="1584">
          <p15:clr>
            <a:srgbClr val="FBAE40"/>
          </p15:clr>
        </p15:guide>
        <p15:guide id="23" pos="1488">
          <p15:clr>
            <a:srgbClr val="FBAE40"/>
          </p15:clr>
        </p15:guide>
        <p15:guide id="24" pos="1005">
          <p15:clr>
            <a:srgbClr val="FBAE40"/>
          </p15:clr>
        </p15:guide>
        <p15:guide id="25" pos="912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_2">
  <p:cSld name="Text_2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3"/>
          <p:cNvSpPr txBox="1">
            <a:spLocks noGrp="1"/>
          </p:cNvSpPr>
          <p:nvPr>
            <p:ph type="sldNum" idx="12"/>
          </p:nvPr>
        </p:nvSpPr>
        <p:spPr>
          <a:xfrm>
            <a:off x="8763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36" name="Google Shape;36;p53"/>
          <p:cNvSpPr txBox="1">
            <a:spLocks noGrp="1"/>
          </p:cNvSpPr>
          <p:nvPr>
            <p:ph type="body" idx="1"/>
          </p:nvPr>
        </p:nvSpPr>
        <p:spPr>
          <a:xfrm>
            <a:off x="690880" y="1825625"/>
            <a:ext cx="532892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30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Google Shape;37;p53"/>
          <p:cNvSpPr txBox="1">
            <a:spLocks noGrp="1"/>
          </p:cNvSpPr>
          <p:nvPr>
            <p:ph type="body" idx="2"/>
          </p:nvPr>
        </p:nvSpPr>
        <p:spPr>
          <a:xfrm>
            <a:off x="6189156" y="1825625"/>
            <a:ext cx="532892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30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38" name="Google Shape;38;p53" descr="Logo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85800" y="6356349"/>
            <a:ext cx="365912" cy="365125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53"/>
          <p:cNvSpPr txBox="1">
            <a:spLocks noGrp="1"/>
          </p:cNvSpPr>
          <p:nvPr>
            <p:ph type="title"/>
          </p:nvPr>
        </p:nvSpPr>
        <p:spPr>
          <a:xfrm>
            <a:off x="706120" y="533400"/>
            <a:ext cx="1080008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orient="horz" pos="2160">
          <p15:clr>
            <a:srgbClr val="FBAE40"/>
          </p15:clr>
        </p15:guide>
        <p15:guide id="2" pos="432">
          <p15:clr>
            <a:srgbClr val="FBAE40"/>
          </p15:clr>
        </p15:guide>
        <p15:guide id="3" pos="7248">
          <p15:clr>
            <a:srgbClr val="FBAE40"/>
          </p15:clr>
        </p15:guide>
        <p15:guide id="4" pos="3888">
          <p15:clr>
            <a:srgbClr val="FBAE40"/>
          </p15:clr>
        </p15:guide>
        <p15:guide id="5" pos="3792">
          <p15:clr>
            <a:srgbClr val="FBAE40"/>
          </p15:clr>
        </p15:guide>
        <p15:guide id="6" pos="4368">
          <p15:clr>
            <a:srgbClr val="FBAE40"/>
          </p15:clr>
        </p15:guide>
        <p15:guide id="7" pos="4464">
          <p15:clr>
            <a:srgbClr val="FBAE40"/>
          </p15:clr>
        </p15:guide>
        <p15:guide id="8" pos="4944">
          <p15:clr>
            <a:srgbClr val="FBAE40"/>
          </p15:clr>
        </p15:guide>
        <p15:guide id="9" pos="5040">
          <p15:clr>
            <a:srgbClr val="FBAE40"/>
          </p15:clr>
        </p15:guide>
        <p15:guide id="10" pos="5520">
          <p15:clr>
            <a:srgbClr val="FBAE40"/>
          </p15:clr>
        </p15:guide>
        <p15:guide id="11" pos="5616">
          <p15:clr>
            <a:srgbClr val="FBAE40"/>
          </p15:clr>
        </p15:guide>
        <p15:guide id="12" pos="6096">
          <p15:clr>
            <a:srgbClr val="FBAE40"/>
          </p15:clr>
        </p15:guide>
        <p15:guide id="13" pos="6192">
          <p15:clr>
            <a:srgbClr val="FBAE40"/>
          </p15:clr>
        </p15:guide>
        <p15:guide id="14" pos="6672">
          <p15:clr>
            <a:srgbClr val="FBAE40"/>
          </p15:clr>
        </p15:guide>
        <p15:guide id="15" pos="6768">
          <p15:clr>
            <a:srgbClr val="FBAE40"/>
          </p15:clr>
        </p15:guide>
        <p15:guide id="16" pos="3312">
          <p15:clr>
            <a:srgbClr val="FBAE40"/>
          </p15:clr>
        </p15:guide>
        <p15:guide id="17" pos="3216">
          <p15:clr>
            <a:srgbClr val="FBAE40"/>
          </p15:clr>
        </p15:guide>
        <p15:guide id="18" pos="2736">
          <p15:clr>
            <a:srgbClr val="FBAE40"/>
          </p15:clr>
        </p15:guide>
        <p15:guide id="19" pos="2640">
          <p15:clr>
            <a:srgbClr val="FBAE40"/>
          </p15:clr>
        </p15:guide>
        <p15:guide id="20" pos="2160">
          <p15:clr>
            <a:srgbClr val="FBAE40"/>
          </p15:clr>
        </p15:guide>
        <p15:guide id="21" pos="2064">
          <p15:clr>
            <a:srgbClr val="FBAE40"/>
          </p15:clr>
        </p15:guide>
        <p15:guide id="22" pos="1584">
          <p15:clr>
            <a:srgbClr val="FBAE40"/>
          </p15:clr>
        </p15:guide>
        <p15:guide id="23" pos="1488">
          <p15:clr>
            <a:srgbClr val="FBAE40"/>
          </p15:clr>
        </p15:guide>
        <p15:guide id="24" pos="1008">
          <p15:clr>
            <a:srgbClr val="FBAE40"/>
          </p15:clr>
        </p15:guide>
        <p15:guide id="25" pos="912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_1">
  <p:cSld name="Numbers_1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4"/>
          <p:cNvSpPr txBox="1">
            <a:spLocks noGrp="1"/>
          </p:cNvSpPr>
          <p:nvPr>
            <p:ph type="sldNum" idx="12"/>
          </p:nvPr>
        </p:nvSpPr>
        <p:spPr>
          <a:xfrm>
            <a:off x="8763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42" name="Google Shape;42;p54"/>
          <p:cNvSpPr txBox="1">
            <a:spLocks noGrp="1"/>
          </p:cNvSpPr>
          <p:nvPr>
            <p:ph type="title"/>
          </p:nvPr>
        </p:nvSpPr>
        <p:spPr>
          <a:xfrm>
            <a:off x="706120" y="533400"/>
            <a:ext cx="439928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Google Shape;43;p54"/>
          <p:cNvSpPr txBox="1">
            <a:spLocks noGrp="1"/>
          </p:cNvSpPr>
          <p:nvPr>
            <p:ph type="body" idx="1"/>
          </p:nvPr>
        </p:nvSpPr>
        <p:spPr>
          <a:xfrm>
            <a:off x="706120" y="4260851"/>
            <a:ext cx="257048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Google Shape;44;p54"/>
          <p:cNvSpPr txBox="1">
            <a:spLocks noGrp="1"/>
          </p:cNvSpPr>
          <p:nvPr>
            <p:ph type="body" idx="2"/>
          </p:nvPr>
        </p:nvSpPr>
        <p:spPr>
          <a:xfrm>
            <a:off x="3449320" y="4260851"/>
            <a:ext cx="257048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Google Shape;45;p54"/>
          <p:cNvSpPr txBox="1">
            <a:spLocks noGrp="1"/>
          </p:cNvSpPr>
          <p:nvPr>
            <p:ph type="body" idx="3"/>
          </p:nvPr>
        </p:nvSpPr>
        <p:spPr>
          <a:xfrm>
            <a:off x="6192520" y="4260851"/>
            <a:ext cx="257048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Google Shape;46;p54"/>
          <p:cNvSpPr txBox="1">
            <a:spLocks noGrp="1"/>
          </p:cNvSpPr>
          <p:nvPr>
            <p:ph type="body" idx="4"/>
          </p:nvPr>
        </p:nvSpPr>
        <p:spPr>
          <a:xfrm>
            <a:off x="8940800" y="4260851"/>
            <a:ext cx="257048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Google Shape;47;p54"/>
          <p:cNvSpPr txBox="1">
            <a:spLocks noGrp="1"/>
          </p:cNvSpPr>
          <p:nvPr>
            <p:ph type="body" idx="5"/>
          </p:nvPr>
        </p:nvSpPr>
        <p:spPr>
          <a:xfrm>
            <a:off x="706120" y="3314699"/>
            <a:ext cx="2570480" cy="702309"/>
          </a:xfrm>
          <a:prstGeom prst="rect">
            <a:avLst/>
          </a:prstGeom>
          <a:noFill/>
          <a:ln w="412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54"/>
          <p:cNvSpPr txBox="1">
            <a:spLocks noGrp="1"/>
          </p:cNvSpPr>
          <p:nvPr>
            <p:ph type="body" idx="6"/>
          </p:nvPr>
        </p:nvSpPr>
        <p:spPr>
          <a:xfrm>
            <a:off x="3449320" y="3314699"/>
            <a:ext cx="2570480" cy="702309"/>
          </a:xfrm>
          <a:prstGeom prst="rect">
            <a:avLst/>
          </a:prstGeom>
          <a:noFill/>
          <a:ln w="412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Google Shape;49;p54"/>
          <p:cNvSpPr txBox="1">
            <a:spLocks noGrp="1"/>
          </p:cNvSpPr>
          <p:nvPr>
            <p:ph type="body" idx="7"/>
          </p:nvPr>
        </p:nvSpPr>
        <p:spPr>
          <a:xfrm>
            <a:off x="6192520" y="3314699"/>
            <a:ext cx="2570480" cy="702309"/>
          </a:xfrm>
          <a:prstGeom prst="rect">
            <a:avLst/>
          </a:prstGeom>
          <a:noFill/>
          <a:ln w="412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Google Shape;50;p54"/>
          <p:cNvSpPr txBox="1">
            <a:spLocks noGrp="1"/>
          </p:cNvSpPr>
          <p:nvPr>
            <p:ph type="body" idx="8"/>
          </p:nvPr>
        </p:nvSpPr>
        <p:spPr>
          <a:xfrm>
            <a:off x="8940800" y="3314699"/>
            <a:ext cx="2570480" cy="702309"/>
          </a:xfrm>
          <a:prstGeom prst="rect">
            <a:avLst/>
          </a:prstGeom>
          <a:noFill/>
          <a:ln w="412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51" name="Google Shape;51;p54" descr="Logo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85800" y="6356349"/>
            <a:ext cx="365912" cy="36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orient="horz" pos="2160">
          <p15:clr>
            <a:srgbClr val="FBAE40"/>
          </p15:clr>
        </p15:guide>
        <p15:guide id="2" pos="432">
          <p15:clr>
            <a:srgbClr val="FBAE40"/>
          </p15:clr>
        </p15:guide>
        <p15:guide id="3" pos="7248">
          <p15:clr>
            <a:srgbClr val="FBAE40"/>
          </p15:clr>
        </p15:guide>
        <p15:guide id="4" pos="3888">
          <p15:clr>
            <a:srgbClr val="FBAE40"/>
          </p15:clr>
        </p15:guide>
        <p15:guide id="5" pos="3792">
          <p15:clr>
            <a:srgbClr val="FBAE40"/>
          </p15:clr>
        </p15:guide>
        <p15:guide id="6" pos="4368">
          <p15:clr>
            <a:srgbClr val="FBAE40"/>
          </p15:clr>
        </p15:guide>
        <p15:guide id="7" pos="4464">
          <p15:clr>
            <a:srgbClr val="FBAE40"/>
          </p15:clr>
        </p15:guide>
        <p15:guide id="8" pos="4944">
          <p15:clr>
            <a:srgbClr val="FBAE40"/>
          </p15:clr>
        </p15:guide>
        <p15:guide id="9" pos="5040">
          <p15:clr>
            <a:srgbClr val="FBAE40"/>
          </p15:clr>
        </p15:guide>
        <p15:guide id="10" pos="5520">
          <p15:clr>
            <a:srgbClr val="FBAE40"/>
          </p15:clr>
        </p15:guide>
        <p15:guide id="11" pos="5616">
          <p15:clr>
            <a:srgbClr val="FBAE40"/>
          </p15:clr>
        </p15:guide>
        <p15:guide id="12" pos="6096">
          <p15:clr>
            <a:srgbClr val="FBAE40"/>
          </p15:clr>
        </p15:guide>
        <p15:guide id="13" pos="6192">
          <p15:clr>
            <a:srgbClr val="FBAE40"/>
          </p15:clr>
        </p15:guide>
        <p15:guide id="14" pos="6672">
          <p15:clr>
            <a:srgbClr val="FBAE40"/>
          </p15:clr>
        </p15:guide>
        <p15:guide id="15" pos="6768">
          <p15:clr>
            <a:srgbClr val="FBAE40"/>
          </p15:clr>
        </p15:guide>
        <p15:guide id="16" pos="3312">
          <p15:clr>
            <a:srgbClr val="FBAE40"/>
          </p15:clr>
        </p15:guide>
        <p15:guide id="17" pos="3216">
          <p15:clr>
            <a:srgbClr val="FBAE40"/>
          </p15:clr>
        </p15:guide>
        <p15:guide id="18" pos="2736">
          <p15:clr>
            <a:srgbClr val="FBAE40"/>
          </p15:clr>
        </p15:guide>
        <p15:guide id="19" pos="2640">
          <p15:clr>
            <a:srgbClr val="FBAE40"/>
          </p15:clr>
        </p15:guide>
        <p15:guide id="20" pos="2160">
          <p15:clr>
            <a:srgbClr val="FBAE40"/>
          </p15:clr>
        </p15:guide>
        <p15:guide id="21" pos="2064">
          <p15:clr>
            <a:srgbClr val="FBAE40"/>
          </p15:clr>
        </p15:guide>
        <p15:guide id="22" pos="1584">
          <p15:clr>
            <a:srgbClr val="FBAE40"/>
          </p15:clr>
        </p15:guide>
        <p15:guide id="23" pos="1488">
          <p15:clr>
            <a:srgbClr val="FBAE40"/>
          </p15:clr>
        </p15:guide>
        <p15:guide id="24" pos="1008">
          <p15:clr>
            <a:srgbClr val="FBAE40"/>
          </p15:clr>
        </p15:guide>
        <p15:guide id="25" pos="91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_2">
  <p:cSld name="Numbers_2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55"/>
          <p:cNvSpPr txBox="1">
            <a:spLocks noGrp="1"/>
          </p:cNvSpPr>
          <p:nvPr>
            <p:ph type="sldNum" idx="12"/>
          </p:nvPr>
        </p:nvSpPr>
        <p:spPr>
          <a:xfrm>
            <a:off x="8763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54" name="Google Shape;54;p55"/>
          <p:cNvSpPr txBox="1">
            <a:spLocks noGrp="1"/>
          </p:cNvSpPr>
          <p:nvPr>
            <p:ph type="title"/>
          </p:nvPr>
        </p:nvSpPr>
        <p:spPr>
          <a:xfrm>
            <a:off x="706120" y="533400"/>
            <a:ext cx="439928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Google Shape;55;p55"/>
          <p:cNvSpPr txBox="1">
            <a:spLocks noGrp="1"/>
          </p:cNvSpPr>
          <p:nvPr>
            <p:ph type="body" idx="1"/>
          </p:nvPr>
        </p:nvSpPr>
        <p:spPr>
          <a:xfrm>
            <a:off x="706120" y="4260851"/>
            <a:ext cx="348488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Google Shape;56;p55"/>
          <p:cNvSpPr txBox="1">
            <a:spLocks noGrp="1"/>
          </p:cNvSpPr>
          <p:nvPr>
            <p:ph type="body" idx="2"/>
          </p:nvPr>
        </p:nvSpPr>
        <p:spPr>
          <a:xfrm>
            <a:off x="4363720" y="4260851"/>
            <a:ext cx="348488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55"/>
          <p:cNvSpPr txBox="1">
            <a:spLocks noGrp="1"/>
          </p:cNvSpPr>
          <p:nvPr>
            <p:ph type="body" idx="3"/>
          </p:nvPr>
        </p:nvSpPr>
        <p:spPr>
          <a:xfrm>
            <a:off x="8021320" y="4260851"/>
            <a:ext cx="348488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Google Shape;58;p55"/>
          <p:cNvSpPr txBox="1">
            <a:spLocks noGrp="1"/>
          </p:cNvSpPr>
          <p:nvPr>
            <p:ph type="body" idx="4"/>
          </p:nvPr>
        </p:nvSpPr>
        <p:spPr>
          <a:xfrm>
            <a:off x="706120" y="3314699"/>
            <a:ext cx="3505200" cy="702309"/>
          </a:xfrm>
          <a:prstGeom prst="rect">
            <a:avLst/>
          </a:prstGeom>
          <a:noFill/>
          <a:ln w="412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Google Shape;59;p55"/>
          <p:cNvSpPr txBox="1">
            <a:spLocks noGrp="1"/>
          </p:cNvSpPr>
          <p:nvPr>
            <p:ph type="body" idx="5"/>
          </p:nvPr>
        </p:nvSpPr>
        <p:spPr>
          <a:xfrm>
            <a:off x="4343400" y="3314698"/>
            <a:ext cx="3505200" cy="702309"/>
          </a:xfrm>
          <a:prstGeom prst="rect">
            <a:avLst/>
          </a:prstGeom>
          <a:noFill/>
          <a:ln w="412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Google Shape;60;p55"/>
          <p:cNvSpPr txBox="1">
            <a:spLocks noGrp="1"/>
          </p:cNvSpPr>
          <p:nvPr>
            <p:ph type="body" idx="6"/>
          </p:nvPr>
        </p:nvSpPr>
        <p:spPr>
          <a:xfrm>
            <a:off x="8005420" y="3314699"/>
            <a:ext cx="3505200" cy="702309"/>
          </a:xfrm>
          <a:prstGeom prst="rect">
            <a:avLst/>
          </a:prstGeom>
          <a:noFill/>
          <a:ln w="412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61" name="Google Shape;61;p55" descr="Logo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85800" y="6356349"/>
            <a:ext cx="365912" cy="36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orient="horz" pos="2160">
          <p15:clr>
            <a:srgbClr val="FBAE40"/>
          </p15:clr>
        </p15:guide>
        <p15:guide id="2" pos="432">
          <p15:clr>
            <a:srgbClr val="FBAE40"/>
          </p15:clr>
        </p15:guide>
        <p15:guide id="3" pos="7248">
          <p15:clr>
            <a:srgbClr val="FBAE40"/>
          </p15:clr>
        </p15:guide>
        <p15:guide id="4" pos="3888">
          <p15:clr>
            <a:srgbClr val="FBAE40"/>
          </p15:clr>
        </p15:guide>
        <p15:guide id="5" pos="3792">
          <p15:clr>
            <a:srgbClr val="FBAE40"/>
          </p15:clr>
        </p15:guide>
        <p15:guide id="6" pos="4368">
          <p15:clr>
            <a:srgbClr val="FBAE40"/>
          </p15:clr>
        </p15:guide>
        <p15:guide id="7" pos="4464">
          <p15:clr>
            <a:srgbClr val="FBAE40"/>
          </p15:clr>
        </p15:guide>
        <p15:guide id="8" pos="4944">
          <p15:clr>
            <a:srgbClr val="FBAE40"/>
          </p15:clr>
        </p15:guide>
        <p15:guide id="9" pos="5040">
          <p15:clr>
            <a:srgbClr val="FBAE40"/>
          </p15:clr>
        </p15:guide>
        <p15:guide id="10" pos="5520">
          <p15:clr>
            <a:srgbClr val="FBAE40"/>
          </p15:clr>
        </p15:guide>
        <p15:guide id="11" pos="5616">
          <p15:clr>
            <a:srgbClr val="FBAE40"/>
          </p15:clr>
        </p15:guide>
        <p15:guide id="12" pos="6096">
          <p15:clr>
            <a:srgbClr val="FBAE40"/>
          </p15:clr>
        </p15:guide>
        <p15:guide id="13" pos="6192">
          <p15:clr>
            <a:srgbClr val="FBAE40"/>
          </p15:clr>
        </p15:guide>
        <p15:guide id="14" pos="6672">
          <p15:clr>
            <a:srgbClr val="FBAE40"/>
          </p15:clr>
        </p15:guide>
        <p15:guide id="15" pos="6768">
          <p15:clr>
            <a:srgbClr val="FBAE40"/>
          </p15:clr>
        </p15:guide>
        <p15:guide id="16" pos="3312">
          <p15:clr>
            <a:srgbClr val="FBAE40"/>
          </p15:clr>
        </p15:guide>
        <p15:guide id="17" pos="3216">
          <p15:clr>
            <a:srgbClr val="FBAE40"/>
          </p15:clr>
        </p15:guide>
        <p15:guide id="18" pos="2736">
          <p15:clr>
            <a:srgbClr val="FBAE40"/>
          </p15:clr>
        </p15:guide>
        <p15:guide id="19" pos="2640">
          <p15:clr>
            <a:srgbClr val="FBAE40"/>
          </p15:clr>
        </p15:guide>
        <p15:guide id="20" pos="2160">
          <p15:clr>
            <a:srgbClr val="FBAE40"/>
          </p15:clr>
        </p15:guide>
        <p15:guide id="21" pos="2064">
          <p15:clr>
            <a:srgbClr val="FBAE40"/>
          </p15:clr>
        </p15:guide>
        <p15:guide id="22" pos="1584">
          <p15:clr>
            <a:srgbClr val="FBAE40"/>
          </p15:clr>
        </p15:guide>
        <p15:guide id="23" pos="1488">
          <p15:clr>
            <a:srgbClr val="FBAE40"/>
          </p15:clr>
        </p15:guide>
        <p15:guide id="24" pos="1008">
          <p15:clr>
            <a:srgbClr val="FBAE40"/>
          </p15:clr>
        </p15:guide>
        <p15:guide id="25" pos="91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_3">
  <p:cSld name="Numbers_3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56"/>
          <p:cNvSpPr txBox="1">
            <a:spLocks noGrp="1"/>
          </p:cNvSpPr>
          <p:nvPr>
            <p:ph type="sldNum" idx="12"/>
          </p:nvPr>
        </p:nvSpPr>
        <p:spPr>
          <a:xfrm>
            <a:off x="8763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64" name="Google Shape;64;p56"/>
          <p:cNvSpPr txBox="1">
            <a:spLocks noGrp="1"/>
          </p:cNvSpPr>
          <p:nvPr>
            <p:ph type="title"/>
          </p:nvPr>
        </p:nvSpPr>
        <p:spPr>
          <a:xfrm>
            <a:off x="706120" y="533400"/>
            <a:ext cx="1080008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" name="Google Shape;65;p56"/>
          <p:cNvSpPr txBox="1">
            <a:spLocks noGrp="1"/>
          </p:cNvSpPr>
          <p:nvPr>
            <p:ph type="body" idx="1"/>
          </p:nvPr>
        </p:nvSpPr>
        <p:spPr>
          <a:xfrm>
            <a:off x="706120" y="2743200"/>
            <a:ext cx="3484880" cy="869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Google Shape;66;p56"/>
          <p:cNvSpPr txBox="1">
            <a:spLocks noGrp="1"/>
          </p:cNvSpPr>
          <p:nvPr>
            <p:ph type="body" idx="2"/>
          </p:nvPr>
        </p:nvSpPr>
        <p:spPr>
          <a:xfrm>
            <a:off x="4363720" y="2743200"/>
            <a:ext cx="3484880" cy="869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Google Shape;67;p56"/>
          <p:cNvSpPr txBox="1">
            <a:spLocks noGrp="1"/>
          </p:cNvSpPr>
          <p:nvPr>
            <p:ph type="body" idx="3"/>
          </p:nvPr>
        </p:nvSpPr>
        <p:spPr>
          <a:xfrm>
            <a:off x="8021320" y="2743200"/>
            <a:ext cx="3484880" cy="869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56"/>
          <p:cNvSpPr txBox="1">
            <a:spLocks noGrp="1"/>
          </p:cNvSpPr>
          <p:nvPr>
            <p:ph type="body" idx="4"/>
          </p:nvPr>
        </p:nvSpPr>
        <p:spPr>
          <a:xfrm>
            <a:off x="706120" y="1981201"/>
            <a:ext cx="3505200" cy="7023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Google Shape;69;p56"/>
          <p:cNvSpPr txBox="1">
            <a:spLocks noGrp="1"/>
          </p:cNvSpPr>
          <p:nvPr>
            <p:ph type="body" idx="5"/>
          </p:nvPr>
        </p:nvSpPr>
        <p:spPr>
          <a:xfrm>
            <a:off x="4343400" y="1981200"/>
            <a:ext cx="3505200" cy="7023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Google Shape;70;p56"/>
          <p:cNvSpPr txBox="1">
            <a:spLocks noGrp="1"/>
          </p:cNvSpPr>
          <p:nvPr>
            <p:ph type="body" idx="6"/>
          </p:nvPr>
        </p:nvSpPr>
        <p:spPr>
          <a:xfrm>
            <a:off x="8005420" y="1981201"/>
            <a:ext cx="3505200" cy="7023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56"/>
          <p:cNvSpPr txBox="1">
            <a:spLocks noGrp="1"/>
          </p:cNvSpPr>
          <p:nvPr>
            <p:ph type="body" idx="7"/>
          </p:nvPr>
        </p:nvSpPr>
        <p:spPr>
          <a:xfrm>
            <a:off x="706120" y="4876800"/>
            <a:ext cx="3484880" cy="869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Google Shape;72;p56"/>
          <p:cNvSpPr txBox="1">
            <a:spLocks noGrp="1"/>
          </p:cNvSpPr>
          <p:nvPr>
            <p:ph type="body" idx="8"/>
          </p:nvPr>
        </p:nvSpPr>
        <p:spPr>
          <a:xfrm>
            <a:off x="4363720" y="4876800"/>
            <a:ext cx="3484880" cy="869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Google Shape;73;p56"/>
          <p:cNvSpPr txBox="1">
            <a:spLocks noGrp="1"/>
          </p:cNvSpPr>
          <p:nvPr>
            <p:ph type="body" idx="9"/>
          </p:nvPr>
        </p:nvSpPr>
        <p:spPr>
          <a:xfrm>
            <a:off x="8021320" y="4876800"/>
            <a:ext cx="3484880" cy="869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Google Shape;74;p56"/>
          <p:cNvSpPr txBox="1">
            <a:spLocks noGrp="1"/>
          </p:cNvSpPr>
          <p:nvPr>
            <p:ph type="body" idx="13"/>
          </p:nvPr>
        </p:nvSpPr>
        <p:spPr>
          <a:xfrm>
            <a:off x="706120" y="4114801"/>
            <a:ext cx="3505200" cy="7023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Google Shape;75;p56"/>
          <p:cNvSpPr txBox="1">
            <a:spLocks noGrp="1"/>
          </p:cNvSpPr>
          <p:nvPr>
            <p:ph type="body" idx="14"/>
          </p:nvPr>
        </p:nvSpPr>
        <p:spPr>
          <a:xfrm>
            <a:off x="4343400" y="4114800"/>
            <a:ext cx="3505200" cy="7023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p56"/>
          <p:cNvSpPr txBox="1">
            <a:spLocks noGrp="1"/>
          </p:cNvSpPr>
          <p:nvPr>
            <p:ph type="body" idx="15"/>
          </p:nvPr>
        </p:nvSpPr>
        <p:spPr>
          <a:xfrm>
            <a:off x="8005420" y="4114801"/>
            <a:ext cx="3505200" cy="7023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77" name="Google Shape;77;p56" descr="Logo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85800" y="6356349"/>
            <a:ext cx="365912" cy="36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orient="horz" pos="2160">
          <p15:clr>
            <a:srgbClr val="FBAE40"/>
          </p15:clr>
        </p15:guide>
        <p15:guide id="2" pos="432">
          <p15:clr>
            <a:srgbClr val="FBAE40"/>
          </p15:clr>
        </p15:guide>
        <p15:guide id="3" pos="7248">
          <p15:clr>
            <a:srgbClr val="FBAE40"/>
          </p15:clr>
        </p15:guide>
        <p15:guide id="4" pos="3888">
          <p15:clr>
            <a:srgbClr val="FBAE40"/>
          </p15:clr>
        </p15:guide>
        <p15:guide id="5" pos="3792">
          <p15:clr>
            <a:srgbClr val="FBAE40"/>
          </p15:clr>
        </p15:guide>
        <p15:guide id="6" pos="4368">
          <p15:clr>
            <a:srgbClr val="FBAE40"/>
          </p15:clr>
        </p15:guide>
        <p15:guide id="7" pos="4464">
          <p15:clr>
            <a:srgbClr val="FBAE40"/>
          </p15:clr>
        </p15:guide>
        <p15:guide id="8" pos="4944">
          <p15:clr>
            <a:srgbClr val="FBAE40"/>
          </p15:clr>
        </p15:guide>
        <p15:guide id="9" pos="5040">
          <p15:clr>
            <a:srgbClr val="FBAE40"/>
          </p15:clr>
        </p15:guide>
        <p15:guide id="10" pos="5520">
          <p15:clr>
            <a:srgbClr val="FBAE40"/>
          </p15:clr>
        </p15:guide>
        <p15:guide id="11" pos="5616">
          <p15:clr>
            <a:srgbClr val="FBAE40"/>
          </p15:clr>
        </p15:guide>
        <p15:guide id="12" pos="6096">
          <p15:clr>
            <a:srgbClr val="FBAE40"/>
          </p15:clr>
        </p15:guide>
        <p15:guide id="13" pos="6192">
          <p15:clr>
            <a:srgbClr val="FBAE40"/>
          </p15:clr>
        </p15:guide>
        <p15:guide id="14" pos="6672">
          <p15:clr>
            <a:srgbClr val="FBAE40"/>
          </p15:clr>
        </p15:guide>
        <p15:guide id="15" pos="6768">
          <p15:clr>
            <a:srgbClr val="FBAE40"/>
          </p15:clr>
        </p15:guide>
        <p15:guide id="16" pos="3312">
          <p15:clr>
            <a:srgbClr val="FBAE40"/>
          </p15:clr>
        </p15:guide>
        <p15:guide id="17" pos="3216">
          <p15:clr>
            <a:srgbClr val="FBAE40"/>
          </p15:clr>
        </p15:guide>
        <p15:guide id="18" pos="2736">
          <p15:clr>
            <a:srgbClr val="FBAE40"/>
          </p15:clr>
        </p15:guide>
        <p15:guide id="19" pos="2640">
          <p15:clr>
            <a:srgbClr val="FBAE40"/>
          </p15:clr>
        </p15:guide>
        <p15:guide id="20" pos="2160">
          <p15:clr>
            <a:srgbClr val="FBAE40"/>
          </p15:clr>
        </p15:guide>
        <p15:guide id="21" pos="2064">
          <p15:clr>
            <a:srgbClr val="FBAE40"/>
          </p15:clr>
        </p15:guide>
        <p15:guide id="22" pos="1584">
          <p15:clr>
            <a:srgbClr val="FBAE40"/>
          </p15:clr>
        </p15:guide>
        <p15:guide id="23" pos="1488">
          <p15:clr>
            <a:srgbClr val="FBAE40"/>
          </p15:clr>
        </p15:guide>
        <p15:guide id="24" pos="1008">
          <p15:clr>
            <a:srgbClr val="FBAE40"/>
          </p15:clr>
        </p15:guide>
        <p15:guide id="25" pos="91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_4">
  <p:cSld name="Numbers_4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7"/>
          <p:cNvSpPr txBox="1">
            <a:spLocks noGrp="1"/>
          </p:cNvSpPr>
          <p:nvPr>
            <p:ph type="sldNum" idx="12"/>
          </p:nvPr>
        </p:nvSpPr>
        <p:spPr>
          <a:xfrm>
            <a:off x="8763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80" name="Google Shape;80;p57"/>
          <p:cNvSpPr txBox="1">
            <a:spLocks noGrp="1"/>
          </p:cNvSpPr>
          <p:nvPr>
            <p:ph type="title"/>
          </p:nvPr>
        </p:nvSpPr>
        <p:spPr>
          <a:xfrm>
            <a:off x="706120" y="533400"/>
            <a:ext cx="1080008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" name="Google Shape;81;p57"/>
          <p:cNvSpPr txBox="1">
            <a:spLocks noGrp="1"/>
          </p:cNvSpPr>
          <p:nvPr>
            <p:ph type="body" idx="1"/>
          </p:nvPr>
        </p:nvSpPr>
        <p:spPr>
          <a:xfrm>
            <a:off x="706120" y="2743200"/>
            <a:ext cx="2555579" cy="869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Google Shape;82;p57"/>
          <p:cNvSpPr txBox="1">
            <a:spLocks noGrp="1"/>
          </p:cNvSpPr>
          <p:nvPr>
            <p:ph type="body" idx="2"/>
          </p:nvPr>
        </p:nvSpPr>
        <p:spPr>
          <a:xfrm>
            <a:off x="706120" y="1981201"/>
            <a:ext cx="2570480" cy="7023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Google Shape;83;p57"/>
          <p:cNvSpPr txBox="1">
            <a:spLocks noGrp="1"/>
          </p:cNvSpPr>
          <p:nvPr>
            <p:ph type="body" idx="3"/>
          </p:nvPr>
        </p:nvSpPr>
        <p:spPr>
          <a:xfrm>
            <a:off x="706120" y="4876800"/>
            <a:ext cx="2555579" cy="869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Google Shape;84;p57"/>
          <p:cNvSpPr txBox="1">
            <a:spLocks noGrp="1"/>
          </p:cNvSpPr>
          <p:nvPr>
            <p:ph type="body" idx="4"/>
          </p:nvPr>
        </p:nvSpPr>
        <p:spPr>
          <a:xfrm>
            <a:off x="706120" y="4114801"/>
            <a:ext cx="2570480" cy="7023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" name="Google Shape;85;p57"/>
          <p:cNvSpPr txBox="1">
            <a:spLocks noGrp="1"/>
          </p:cNvSpPr>
          <p:nvPr>
            <p:ph type="body" idx="5"/>
          </p:nvPr>
        </p:nvSpPr>
        <p:spPr>
          <a:xfrm>
            <a:off x="3437445" y="2743200"/>
            <a:ext cx="2555579" cy="869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6" name="Google Shape;86;p57"/>
          <p:cNvSpPr txBox="1">
            <a:spLocks noGrp="1"/>
          </p:cNvSpPr>
          <p:nvPr>
            <p:ph type="body" idx="6"/>
          </p:nvPr>
        </p:nvSpPr>
        <p:spPr>
          <a:xfrm>
            <a:off x="3437445" y="1981201"/>
            <a:ext cx="2570480" cy="7023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7" name="Google Shape;87;p57"/>
          <p:cNvSpPr txBox="1">
            <a:spLocks noGrp="1"/>
          </p:cNvSpPr>
          <p:nvPr>
            <p:ph type="body" idx="7"/>
          </p:nvPr>
        </p:nvSpPr>
        <p:spPr>
          <a:xfrm>
            <a:off x="3437445" y="4876800"/>
            <a:ext cx="2555579" cy="869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8" name="Google Shape;88;p57"/>
          <p:cNvSpPr txBox="1">
            <a:spLocks noGrp="1"/>
          </p:cNvSpPr>
          <p:nvPr>
            <p:ph type="body" idx="8"/>
          </p:nvPr>
        </p:nvSpPr>
        <p:spPr>
          <a:xfrm>
            <a:off x="3437445" y="4114801"/>
            <a:ext cx="2570480" cy="7023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9" name="Google Shape;89;p57"/>
          <p:cNvSpPr txBox="1">
            <a:spLocks noGrp="1"/>
          </p:cNvSpPr>
          <p:nvPr>
            <p:ph type="body" idx="9"/>
          </p:nvPr>
        </p:nvSpPr>
        <p:spPr>
          <a:xfrm>
            <a:off x="6180645" y="2743200"/>
            <a:ext cx="2555579" cy="869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0" name="Google Shape;90;p57"/>
          <p:cNvSpPr txBox="1">
            <a:spLocks noGrp="1"/>
          </p:cNvSpPr>
          <p:nvPr>
            <p:ph type="body" idx="13"/>
          </p:nvPr>
        </p:nvSpPr>
        <p:spPr>
          <a:xfrm>
            <a:off x="6180645" y="1981201"/>
            <a:ext cx="2570480" cy="7023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1" name="Google Shape;91;p57"/>
          <p:cNvSpPr txBox="1">
            <a:spLocks noGrp="1"/>
          </p:cNvSpPr>
          <p:nvPr>
            <p:ph type="body" idx="14"/>
          </p:nvPr>
        </p:nvSpPr>
        <p:spPr>
          <a:xfrm>
            <a:off x="6180645" y="4876800"/>
            <a:ext cx="2555579" cy="869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2" name="Google Shape;92;p57"/>
          <p:cNvSpPr txBox="1">
            <a:spLocks noGrp="1"/>
          </p:cNvSpPr>
          <p:nvPr>
            <p:ph type="body" idx="15"/>
          </p:nvPr>
        </p:nvSpPr>
        <p:spPr>
          <a:xfrm>
            <a:off x="6180645" y="4114801"/>
            <a:ext cx="2570480" cy="7023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" name="Google Shape;93;p57"/>
          <p:cNvSpPr txBox="1">
            <a:spLocks noGrp="1"/>
          </p:cNvSpPr>
          <p:nvPr>
            <p:ph type="body" idx="16"/>
          </p:nvPr>
        </p:nvSpPr>
        <p:spPr>
          <a:xfrm>
            <a:off x="8923845" y="2743200"/>
            <a:ext cx="2555579" cy="869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4" name="Google Shape;94;p57"/>
          <p:cNvSpPr txBox="1">
            <a:spLocks noGrp="1"/>
          </p:cNvSpPr>
          <p:nvPr>
            <p:ph type="body" idx="17"/>
          </p:nvPr>
        </p:nvSpPr>
        <p:spPr>
          <a:xfrm>
            <a:off x="8923845" y="1981201"/>
            <a:ext cx="2570480" cy="7023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5" name="Google Shape;95;p57"/>
          <p:cNvSpPr txBox="1">
            <a:spLocks noGrp="1"/>
          </p:cNvSpPr>
          <p:nvPr>
            <p:ph type="body" idx="18"/>
          </p:nvPr>
        </p:nvSpPr>
        <p:spPr>
          <a:xfrm>
            <a:off x="8923845" y="4876800"/>
            <a:ext cx="2555579" cy="869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6" name="Google Shape;96;p57"/>
          <p:cNvSpPr txBox="1">
            <a:spLocks noGrp="1"/>
          </p:cNvSpPr>
          <p:nvPr>
            <p:ph type="body" idx="19"/>
          </p:nvPr>
        </p:nvSpPr>
        <p:spPr>
          <a:xfrm>
            <a:off x="8923845" y="4114801"/>
            <a:ext cx="2570480" cy="7023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97" name="Google Shape;97;p57" descr="Logo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85800" y="6356349"/>
            <a:ext cx="365912" cy="36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orient="horz" pos="2160">
          <p15:clr>
            <a:srgbClr val="FBAE40"/>
          </p15:clr>
        </p15:guide>
        <p15:guide id="2" pos="432">
          <p15:clr>
            <a:srgbClr val="FBAE40"/>
          </p15:clr>
        </p15:guide>
        <p15:guide id="3" pos="7248">
          <p15:clr>
            <a:srgbClr val="FBAE40"/>
          </p15:clr>
        </p15:guide>
        <p15:guide id="4" pos="3888">
          <p15:clr>
            <a:srgbClr val="FBAE40"/>
          </p15:clr>
        </p15:guide>
        <p15:guide id="5" pos="3792">
          <p15:clr>
            <a:srgbClr val="FBAE40"/>
          </p15:clr>
        </p15:guide>
        <p15:guide id="6" pos="4368">
          <p15:clr>
            <a:srgbClr val="FBAE40"/>
          </p15:clr>
        </p15:guide>
        <p15:guide id="7" pos="4464">
          <p15:clr>
            <a:srgbClr val="FBAE40"/>
          </p15:clr>
        </p15:guide>
        <p15:guide id="8" pos="4944">
          <p15:clr>
            <a:srgbClr val="FBAE40"/>
          </p15:clr>
        </p15:guide>
        <p15:guide id="9" pos="5040">
          <p15:clr>
            <a:srgbClr val="FBAE40"/>
          </p15:clr>
        </p15:guide>
        <p15:guide id="10" pos="5520">
          <p15:clr>
            <a:srgbClr val="FBAE40"/>
          </p15:clr>
        </p15:guide>
        <p15:guide id="11" pos="5616">
          <p15:clr>
            <a:srgbClr val="FBAE40"/>
          </p15:clr>
        </p15:guide>
        <p15:guide id="12" pos="6096">
          <p15:clr>
            <a:srgbClr val="FBAE40"/>
          </p15:clr>
        </p15:guide>
        <p15:guide id="13" pos="6192">
          <p15:clr>
            <a:srgbClr val="FBAE40"/>
          </p15:clr>
        </p15:guide>
        <p15:guide id="14" pos="6672">
          <p15:clr>
            <a:srgbClr val="FBAE40"/>
          </p15:clr>
        </p15:guide>
        <p15:guide id="15" pos="6768">
          <p15:clr>
            <a:srgbClr val="FBAE40"/>
          </p15:clr>
        </p15:guide>
        <p15:guide id="16" pos="3312">
          <p15:clr>
            <a:srgbClr val="FBAE40"/>
          </p15:clr>
        </p15:guide>
        <p15:guide id="17" pos="3216">
          <p15:clr>
            <a:srgbClr val="FBAE40"/>
          </p15:clr>
        </p15:guide>
        <p15:guide id="18" pos="2736">
          <p15:clr>
            <a:srgbClr val="FBAE40"/>
          </p15:clr>
        </p15:guide>
        <p15:guide id="19" pos="2640">
          <p15:clr>
            <a:srgbClr val="FBAE40"/>
          </p15:clr>
        </p15:guide>
        <p15:guide id="20" pos="2160">
          <p15:clr>
            <a:srgbClr val="FBAE40"/>
          </p15:clr>
        </p15:guide>
        <p15:guide id="21" pos="2064">
          <p15:clr>
            <a:srgbClr val="FBAE40"/>
          </p15:clr>
        </p15:guide>
        <p15:guide id="22" pos="1584">
          <p15:clr>
            <a:srgbClr val="FBAE40"/>
          </p15:clr>
        </p15:guide>
        <p15:guide id="23" pos="1488">
          <p15:clr>
            <a:srgbClr val="FBAE40"/>
          </p15:clr>
        </p15:guide>
        <p15:guide id="24" pos="1008">
          <p15:clr>
            <a:srgbClr val="FBAE40"/>
          </p15:clr>
        </p15:guide>
        <p15:guide id="25" pos="91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3"/>
          <p:cNvSpPr txBox="1">
            <a:spLocks noGrp="1"/>
          </p:cNvSpPr>
          <p:nvPr>
            <p:ph type="sldNum" idx="12"/>
          </p:nvPr>
        </p:nvSpPr>
        <p:spPr>
          <a:xfrm>
            <a:off x="8763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6" r:id="rId7"/>
    <p:sldLayoutId id="2147483657" r:id="rId8"/>
    <p:sldLayoutId id="214748365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e5062c2fee_2_0"/>
          <p:cNvSpPr txBox="1">
            <a:spLocks noGrp="1"/>
          </p:cNvSpPr>
          <p:nvPr>
            <p:ph type="sldNum" idx="12"/>
          </p:nvPr>
        </p:nvSpPr>
        <p:spPr>
          <a:xfrm>
            <a:off x="8763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"/>
          <p:cNvSpPr txBox="1">
            <a:spLocks noGrp="1"/>
          </p:cNvSpPr>
          <p:nvPr>
            <p:ph type="ctrTitle"/>
          </p:nvPr>
        </p:nvSpPr>
        <p:spPr>
          <a:xfrm>
            <a:off x="582723" y="240278"/>
            <a:ext cx="11026500" cy="318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 b="1" dirty="0">
                <a:latin typeface="Proxima Nova"/>
                <a:ea typeface="Proxima Nova"/>
                <a:cs typeface="Proxima Nova"/>
                <a:sym typeface="Proxima Nova"/>
              </a:rPr>
              <a:t/>
            </a:r>
            <a:br>
              <a:rPr lang="ru-RU" b="1" dirty="0"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ru-RU" b="1" dirty="0" smtClean="0">
                <a:latin typeface="Proxima Nova"/>
                <a:ea typeface="Proxima Nova"/>
                <a:cs typeface="Proxima Nova"/>
                <a:sym typeface="Proxima Nova"/>
              </a:rPr>
              <a:t>«Графический дизайн»</a:t>
            </a:r>
            <a:endParaRPr b="1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11" name="Google Shape;211;p2"/>
          <p:cNvSpPr txBox="1">
            <a:spLocks noGrp="1"/>
          </p:cNvSpPr>
          <p:nvPr>
            <p:ph type="subTitle" idx="1"/>
          </p:nvPr>
        </p:nvSpPr>
        <p:spPr>
          <a:xfrm>
            <a:off x="582723" y="3753508"/>
            <a:ext cx="5323115" cy="16102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ru-RU" sz="4000" dirty="0" smtClean="0">
                <a:solidFill>
                  <a:schemeClr val="dk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4 </a:t>
            </a:r>
            <a:r>
              <a:rPr lang="ru-RU" sz="4000" dirty="0">
                <a:solidFill>
                  <a:schemeClr val="dk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занятие</a:t>
            </a:r>
            <a:endParaRPr dirty="0">
              <a:solidFill>
                <a:schemeClr val="dk2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 dirty="0">
              <a:solidFill>
                <a:schemeClr val="dk2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u-RU" sz="2400" dirty="0" smtClean="0">
                <a:solidFill>
                  <a:schemeClr val="dk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1 августа 2022</a:t>
            </a:r>
            <a:endParaRPr dirty="0">
              <a:solidFill>
                <a:schemeClr val="dk2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8260"/>
            <a:ext cx="8077200" cy="1399931"/>
          </a:xfrm>
        </p:spPr>
        <p:txBody>
          <a:bodyPr/>
          <a:lstStyle/>
          <a:p>
            <a:r>
              <a:rPr lang="ru-RU" dirty="0" smtClean="0"/>
              <a:t>ПЕРЕРЫВ 15 МИН</a:t>
            </a:r>
            <a:endParaRPr lang="ru-RU" dirty="0"/>
          </a:p>
        </p:txBody>
      </p:sp>
      <p:pic>
        <p:nvPicPr>
          <p:cNvPr id="4" name="Google Shape;322;ge5062c2fee_2_20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002949" y="1912234"/>
            <a:ext cx="6186100" cy="439431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77653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79;ge5062c2fee_2_166"/>
          <p:cNvSpPr txBox="1">
            <a:spLocks/>
          </p:cNvSpPr>
          <p:nvPr/>
        </p:nvSpPr>
        <p:spPr>
          <a:xfrm>
            <a:off x="760480" y="1415561"/>
            <a:ext cx="10800000" cy="639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925" rIns="0" bIns="0" anchor="b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6933">
              <a:spcBef>
                <a:spcPts val="133"/>
              </a:spcBef>
              <a:buSzPts val="3200"/>
            </a:pPr>
            <a:r>
              <a:rPr lang="ru-RU" dirty="0" smtClean="0">
                <a:latin typeface="Proxima Nova Semibold"/>
                <a:ea typeface="Proxima Nova Semibold"/>
                <a:cs typeface="Proxima Nova Semibold"/>
                <a:sym typeface="Proxima Nova Semibold"/>
              </a:rPr>
              <a:t>ПРАКТИЧЕСКОЕ ЗАДАНИЕ</a:t>
            </a:r>
            <a:endParaRPr lang="ru-RU" dirty="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94591" y="2853307"/>
            <a:ext cx="71833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САЙТ ДОМАШНЕЙ РАБОТЫ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0480" y="3920107"/>
            <a:ext cx="71833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АДАПТИВ</a:t>
            </a:r>
          </a:p>
          <a:p>
            <a:r>
              <a:rPr lang="ru-RU" dirty="0" smtClean="0"/>
              <a:t>ПОДОБРАТЬ РЕФЕРЕНСЫ КЕЙСОВ</a:t>
            </a:r>
          </a:p>
          <a:p>
            <a:endParaRPr lang="ru-RU" dirty="0" smtClean="0"/>
          </a:p>
          <a:p>
            <a:endParaRPr lang="ru-R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0"/>
          <p:cNvSpPr txBox="1">
            <a:spLocks noGrp="1"/>
          </p:cNvSpPr>
          <p:nvPr>
            <p:ph type="title"/>
          </p:nvPr>
        </p:nvSpPr>
        <p:spPr>
          <a:xfrm>
            <a:off x="717431" y="952020"/>
            <a:ext cx="4382107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</a:pPr>
            <a:r>
              <a:rPr lang="ru-RU" sz="4400" b="1" dirty="0" smtClean="0">
                <a:latin typeface="Proxima Nova Semibold"/>
                <a:ea typeface="Proxima Nova Semibold"/>
                <a:cs typeface="Proxima Nova Semibold"/>
                <a:sym typeface="Proxima Nova Semibold"/>
              </a:rPr>
              <a:t>ВОПРОСИКИ</a:t>
            </a:r>
            <a:endParaRPr sz="4400" b="1" dirty="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e5062c2fee_2_206"/>
          <p:cNvSpPr txBox="1">
            <a:spLocks noGrp="1"/>
          </p:cNvSpPr>
          <p:nvPr>
            <p:ph type="title"/>
          </p:nvPr>
        </p:nvSpPr>
        <p:spPr>
          <a:xfrm>
            <a:off x="663137" y="1320097"/>
            <a:ext cx="7414200" cy="7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A5B11"/>
              </a:buClr>
              <a:buSzPts val="4400"/>
              <a:buFont typeface="Arial"/>
              <a:buNone/>
            </a:pPr>
            <a:r>
              <a:rPr lang="ru-RU" sz="4400" b="1" dirty="0" smtClean="0">
                <a:latin typeface="Proxima Nova Semibold"/>
                <a:ea typeface="Proxima Nova Semibold"/>
                <a:cs typeface="Proxima Nova Semibold"/>
                <a:sym typeface="Proxima Nova Semibold"/>
              </a:rPr>
              <a:t>ДОМАШНЕЕ ЗАДАНИЕ</a:t>
            </a:r>
            <a:endParaRPr b="1" dirty="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94591" y="2739062"/>
            <a:ext cx="71833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КЕЙС-ПРЕЗЕНТАЦИЯ САЙТА</a:t>
            </a:r>
            <a:r>
              <a:rPr lang="ru-RU" dirty="0"/>
              <a:t/>
            </a:r>
            <a:br>
              <a:rPr lang="ru-RU" dirty="0"/>
            </a:br>
            <a:endParaRPr lang="ru-R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14911" y="1148861"/>
            <a:ext cx="7497103" cy="1600200"/>
          </a:xfrm>
        </p:spPr>
        <p:txBody>
          <a:bodyPr/>
          <a:lstStyle/>
          <a:p>
            <a:r>
              <a:rPr lang="ru-RU" b="1" dirty="0" smtClean="0"/>
              <a:t>ДОМАШНЕЕ ЗАДАНИЕ ПРИНИМАЕТСЯ ДО 20:00</a:t>
            </a:r>
            <a:br>
              <a:rPr lang="ru-RU" b="1" dirty="0" smtClean="0"/>
            </a:br>
            <a:r>
              <a:rPr lang="ru-RU" b="1" dirty="0" smtClean="0"/>
              <a:t>31.07!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2374947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06120" y="700454"/>
            <a:ext cx="6670626" cy="1600200"/>
          </a:xfrm>
        </p:spPr>
        <p:txBody>
          <a:bodyPr/>
          <a:lstStyle/>
          <a:p>
            <a:r>
              <a:rPr lang="ru-RU" sz="4400" b="1" dirty="0" smtClean="0"/>
              <a:t>УДАЧНОЙ РАБОТЫ!</a:t>
            </a:r>
            <a:endParaRPr lang="ru-RU" sz="4400" b="1" dirty="0"/>
          </a:p>
        </p:txBody>
      </p:sp>
    </p:spTree>
    <p:extLst>
      <p:ext uri="{BB962C8B-B14F-4D97-AF65-F5344CB8AC3E}">
        <p14:creationId xmlns:p14="http://schemas.microsoft.com/office/powerpoint/2010/main" val="3247568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4"/>
          <p:cNvSpPr txBox="1">
            <a:spLocks noGrp="1"/>
          </p:cNvSpPr>
          <p:nvPr>
            <p:ph type="title"/>
          </p:nvPr>
        </p:nvSpPr>
        <p:spPr>
          <a:xfrm>
            <a:off x="469782" y="2101362"/>
            <a:ext cx="11364664" cy="9319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 sz="4400" b="1" dirty="0" smtClean="0">
                <a:latin typeface="Proxima Nova Semibold"/>
                <a:ea typeface="Proxima Nova Semibold"/>
                <a:cs typeface="Proxima Nova Semibold"/>
                <a:sym typeface="Proxima Nova Semibold"/>
              </a:rPr>
              <a:t>ПРЕЗЕНТАЦИЯ ПРОЕКТА</a:t>
            </a:r>
            <a:endParaRPr sz="4400" b="1" dirty="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7"/>
          <p:cNvSpPr txBox="1">
            <a:spLocks noGrp="1"/>
          </p:cNvSpPr>
          <p:nvPr>
            <p:ph type="title"/>
          </p:nvPr>
        </p:nvSpPr>
        <p:spPr>
          <a:xfrm>
            <a:off x="861640" y="575711"/>
            <a:ext cx="49947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 sz="4400" b="1" dirty="0" smtClean="0">
                <a:latin typeface="Proxima Nova Semibold"/>
                <a:ea typeface="Proxima Nova Semibold"/>
                <a:cs typeface="Proxima Nova Semibold"/>
                <a:sym typeface="Proxima Nova Semibold"/>
              </a:rPr>
              <a:t>СЕГОДНЯ</a:t>
            </a:r>
            <a:endParaRPr sz="4400" b="1" dirty="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2" name="Текст 1"/>
          <p:cNvSpPr>
            <a:spLocks noGrp="1"/>
          </p:cNvSpPr>
          <p:nvPr>
            <p:ph type="body" idx="1"/>
          </p:nvPr>
        </p:nvSpPr>
        <p:spPr>
          <a:xfrm>
            <a:off x="547858" y="2687515"/>
            <a:ext cx="6934395" cy="3041651"/>
          </a:xfrm>
        </p:spPr>
        <p:txBody>
          <a:bodyPr/>
          <a:lstStyle/>
          <a:p>
            <a:pPr marL="571500" indent="-342900">
              <a:buFontTx/>
              <a:buChar char="-"/>
            </a:pPr>
            <a:r>
              <a:rPr lang="ru-RU" sz="2000" dirty="0" smtClean="0">
                <a:latin typeface="+mj-lt"/>
              </a:rPr>
              <a:t>Составление кейса</a:t>
            </a:r>
          </a:p>
          <a:p>
            <a:pPr marL="571500" indent="-342900">
              <a:buFontTx/>
              <a:buChar char="-"/>
            </a:pPr>
            <a:r>
              <a:rPr lang="ru-RU" sz="2000" dirty="0" smtClean="0">
                <a:latin typeface="+mj-lt"/>
              </a:rPr>
              <a:t>Презентация</a:t>
            </a:r>
          </a:p>
          <a:p>
            <a:pPr marL="571500" indent="-342900">
              <a:buFontTx/>
              <a:buChar char="-"/>
            </a:pPr>
            <a:r>
              <a:rPr lang="ru-RU" sz="2000" dirty="0" err="1" smtClean="0">
                <a:latin typeface="+mj-lt"/>
              </a:rPr>
              <a:t>Мокапы</a:t>
            </a:r>
            <a:endParaRPr lang="ru-RU" sz="2000" dirty="0" smtClean="0">
              <a:latin typeface="+mj-lt"/>
            </a:endParaRPr>
          </a:p>
          <a:p>
            <a:pPr marL="571500" indent="-342900">
              <a:buFontTx/>
              <a:buChar char="-"/>
            </a:pPr>
            <a:r>
              <a:rPr lang="ru-RU" sz="2000" dirty="0" err="1" smtClean="0">
                <a:latin typeface="+mj-lt"/>
              </a:rPr>
              <a:t>Адаптив</a:t>
            </a:r>
            <a:endParaRPr lang="ru-RU" sz="2000" dirty="0" smtClean="0">
              <a:latin typeface="+mj-lt"/>
            </a:endParaRPr>
          </a:p>
          <a:p>
            <a:pPr marL="228600" indent="0"/>
            <a:endParaRPr lang="ru-RU" sz="2000" dirty="0" smtClean="0">
              <a:latin typeface="+mj-lt"/>
            </a:endParaRPr>
          </a:p>
          <a:p>
            <a:pPr marL="571500" indent="-342900">
              <a:buFontTx/>
              <a:buChar char="-"/>
            </a:pPr>
            <a:endParaRPr lang="ru-RU" sz="2000" dirty="0" smtClean="0">
              <a:latin typeface="+mj-lt"/>
            </a:endParaRPr>
          </a:p>
          <a:p>
            <a:pPr marL="571500" indent="-342900">
              <a:buFontTx/>
              <a:buChar char="-"/>
            </a:pPr>
            <a:endParaRPr lang="ru-RU" sz="2000" dirty="0">
              <a:latin typeface="+mj-lt"/>
            </a:endParaRPr>
          </a:p>
          <a:p>
            <a:endParaRPr lang="ru-R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216;p4"/>
          <p:cNvSpPr txBox="1">
            <a:spLocks/>
          </p:cNvSpPr>
          <p:nvPr/>
        </p:nvSpPr>
        <p:spPr>
          <a:xfrm>
            <a:off x="846797" y="1310053"/>
            <a:ext cx="11364664" cy="9319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00000"/>
              </a:lnSpc>
              <a:buSzPts val="1400"/>
            </a:pPr>
            <a:r>
              <a:rPr lang="ru-RU" b="1" dirty="0" smtClean="0">
                <a:latin typeface="Proxima Nova Semibold"/>
                <a:ea typeface="Proxima Nova Semibold"/>
                <a:cs typeface="Proxima Nova Semibold"/>
                <a:sym typeface="Proxima Nova Semibold"/>
              </a:rPr>
              <a:t>ВАЖНО ЧТО ВЫ ПОКАЗЫВАЕТЕ</a:t>
            </a:r>
            <a:br>
              <a:rPr lang="ru-RU" b="1" dirty="0" smtClean="0">
                <a:latin typeface="Proxima Nova Semibold"/>
                <a:ea typeface="Proxima Nova Semibold"/>
                <a:cs typeface="Proxima Nova Semibold"/>
                <a:sym typeface="Proxima Nova Semibold"/>
              </a:rPr>
            </a:br>
            <a:r>
              <a:rPr lang="ru-RU" b="1" dirty="0" smtClean="0">
                <a:latin typeface="Proxima Nova Semibold"/>
                <a:ea typeface="Proxima Nova Semibold"/>
                <a:cs typeface="Proxima Nova Semibold"/>
                <a:sym typeface="Proxima Nova Semibold"/>
              </a:rPr>
              <a:t>ВАЖНО КАК ВЫ ПОКАЗЫВАЕТЕ</a:t>
            </a:r>
            <a:endParaRPr lang="ru-RU" b="1" dirty="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3" name="Текст 1"/>
          <p:cNvSpPr txBox="1">
            <a:spLocks/>
          </p:cNvSpPr>
          <p:nvPr/>
        </p:nvSpPr>
        <p:spPr>
          <a:xfrm>
            <a:off x="846797" y="2362199"/>
            <a:ext cx="6934395" cy="3041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>
              <a:buFontTx/>
              <a:buChar char="-"/>
            </a:pPr>
            <a:r>
              <a:rPr lang="ru-RU" dirty="0" smtClean="0"/>
              <a:t>Цель и задача проекта</a:t>
            </a:r>
          </a:p>
          <a:p>
            <a:pPr>
              <a:buFontTx/>
              <a:buChar char="-"/>
            </a:pPr>
            <a:r>
              <a:rPr lang="ru-RU" dirty="0" smtClean="0"/>
              <a:t>Решение </a:t>
            </a:r>
          </a:p>
          <a:p>
            <a:pPr>
              <a:buFontTx/>
              <a:buChar char="-"/>
            </a:pPr>
            <a:r>
              <a:rPr lang="ru-RU" dirty="0" smtClean="0"/>
              <a:t>Цветовое решение</a:t>
            </a:r>
          </a:p>
          <a:p>
            <a:pPr>
              <a:buFontTx/>
              <a:buChar char="-"/>
            </a:pPr>
            <a:r>
              <a:rPr lang="ru-RU" dirty="0" smtClean="0"/>
              <a:t>Шрифты</a:t>
            </a:r>
          </a:p>
          <a:p>
            <a:pPr>
              <a:buFontTx/>
              <a:buChar char="-"/>
            </a:pPr>
            <a:r>
              <a:rPr lang="ru-RU" dirty="0" smtClean="0"/>
              <a:t>Прототип</a:t>
            </a:r>
          </a:p>
          <a:p>
            <a:pPr>
              <a:buFontTx/>
              <a:buChar char="-"/>
            </a:pPr>
            <a:r>
              <a:rPr lang="ru-RU" dirty="0" smtClean="0"/>
              <a:t>Макет</a:t>
            </a:r>
          </a:p>
          <a:p>
            <a:pPr>
              <a:buFontTx/>
              <a:buChar char="-"/>
            </a:pPr>
            <a:r>
              <a:rPr lang="ru-RU" dirty="0" err="1" smtClean="0"/>
              <a:t>Мокапы</a:t>
            </a:r>
            <a:r>
              <a:rPr lang="ru-RU" dirty="0" smtClean="0"/>
              <a:t> </a:t>
            </a:r>
          </a:p>
          <a:p>
            <a:pPr>
              <a:buFontTx/>
              <a:buChar char="-"/>
            </a:pPr>
            <a:r>
              <a:rPr lang="ru-RU" dirty="0" err="1" smtClean="0"/>
              <a:t>Адаптив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sz="2000" dirty="0" smtClean="0">
              <a:latin typeface="+mj-lt"/>
            </a:endParaRPr>
          </a:p>
          <a:p>
            <a:pPr>
              <a:buFontTx/>
              <a:buChar char="-"/>
            </a:pPr>
            <a:endParaRPr lang="ru-RU" sz="2000" dirty="0" smtClean="0">
              <a:latin typeface="+mj-lt"/>
            </a:endParaRPr>
          </a:p>
          <a:p>
            <a:pPr>
              <a:buFontTx/>
              <a:buChar char="-"/>
            </a:pPr>
            <a:endParaRPr lang="ru-RU" sz="2000" dirty="0" smtClean="0">
              <a:latin typeface="+mj-lt"/>
            </a:endParaRPr>
          </a:p>
          <a:p>
            <a:pPr>
              <a:buFontTx/>
              <a:buChar char="-"/>
            </a:pPr>
            <a:endParaRPr lang="ru-RU" sz="2000" dirty="0" smtClean="0">
              <a:latin typeface="+mj-lt"/>
            </a:endParaRPr>
          </a:p>
          <a:p>
            <a:pPr>
              <a:buFontTx/>
              <a:buChar char="-"/>
            </a:pPr>
            <a:endParaRPr lang="ru-RU" sz="2000" dirty="0" smtClean="0">
              <a:latin typeface="+mj-lt"/>
            </a:endParaRPr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4109594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8"/>
          <p:cNvSpPr txBox="1">
            <a:spLocks noGrp="1"/>
          </p:cNvSpPr>
          <p:nvPr>
            <p:ph type="body" idx="1"/>
          </p:nvPr>
        </p:nvSpPr>
        <p:spPr>
          <a:xfrm>
            <a:off x="173700" y="1474175"/>
            <a:ext cx="1159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dirty="0"/>
          </a:p>
          <a:p>
            <a: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dirty="0"/>
          </a:p>
          <a:p>
            <a: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dirty="0"/>
          </a:p>
          <a:p>
            <a: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dirty="0"/>
          </a:p>
        </p:txBody>
      </p:sp>
      <p:pic>
        <p:nvPicPr>
          <p:cNvPr id="243" name="Google Shape;243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02223" y="522262"/>
            <a:ext cx="1379165" cy="137916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241;p8"/>
          <p:cNvSpPr txBox="1">
            <a:spLocks noGrp="1"/>
          </p:cNvSpPr>
          <p:nvPr>
            <p:ph type="title"/>
          </p:nvPr>
        </p:nvSpPr>
        <p:spPr>
          <a:xfrm>
            <a:off x="645551" y="1011904"/>
            <a:ext cx="8511300" cy="12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</a:pPr>
            <a:r>
              <a:rPr lang="ru-RU" sz="4400" b="1" dirty="0" smtClean="0">
                <a:latin typeface="Proxima Nova Semibold"/>
                <a:ea typeface="Proxima Nova Semibold"/>
                <a:cs typeface="Proxima Nova Semibold"/>
                <a:sym typeface="Proxima Nova Semibold"/>
              </a:rPr>
              <a:t>МОКАПЫ</a:t>
            </a:r>
            <a:endParaRPr sz="4400" b="1" dirty="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706120" y="1245576"/>
            <a:ext cx="10800080" cy="1066800"/>
          </a:xfrm>
        </p:spPr>
        <p:txBody>
          <a:bodyPr/>
          <a:lstStyle/>
          <a:p>
            <a:r>
              <a:rPr lang="ru-RU" sz="4400" b="1" dirty="0" smtClean="0"/>
              <a:t>ПРОТОТИП</a:t>
            </a:r>
            <a:endParaRPr lang="ru-RU" sz="4400" b="1" dirty="0"/>
          </a:p>
        </p:txBody>
      </p:sp>
    </p:spTree>
    <p:extLst>
      <p:ext uri="{BB962C8B-B14F-4D97-AF65-F5344CB8AC3E}">
        <p14:creationId xmlns:p14="http://schemas.microsoft.com/office/powerpoint/2010/main" val="1389480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30b0f83170_0_0"/>
          <p:cNvSpPr txBox="1">
            <a:spLocks noGrp="1"/>
          </p:cNvSpPr>
          <p:nvPr>
            <p:ph type="title"/>
          </p:nvPr>
        </p:nvSpPr>
        <p:spPr>
          <a:xfrm>
            <a:off x="685793" y="100927"/>
            <a:ext cx="10313383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 sz="4800" b="1" dirty="0" smtClean="0">
                <a:latin typeface="Proxima Nova Semibold"/>
                <a:ea typeface="Proxima Nova Semibold"/>
                <a:cs typeface="Proxima Nova Semibold"/>
                <a:sym typeface="Proxima Nova Semibold"/>
              </a:rPr>
              <a:t>МОКАПЫ</a:t>
            </a:r>
            <a:endParaRPr sz="4800" b="1" dirty="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3" name="Текст 1"/>
          <p:cNvSpPr txBox="1">
            <a:spLocks/>
          </p:cNvSpPr>
          <p:nvPr/>
        </p:nvSpPr>
        <p:spPr>
          <a:xfrm>
            <a:off x="547858" y="2538046"/>
            <a:ext cx="6934395" cy="3041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ru-RU" dirty="0" smtClean="0"/>
          </a:p>
          <a:p>
            <a:endParaRPr lang="ru-RU" sz="2000" dirty="0" smtClean="0">
              <a:latin typeface="+mj-lt"/>
            </a:endParaRPr>
          </a:p>
          <a:p>
            <a:pPr>
              <a:buFontTx/>
              <a:buChar char="-"/>
            </a:pPr>
            <a:endParaRPr lang="ru-RU" sz="2000" dirty="0" smtClean="0">
              <a:latin typeface="+mj-lt"/>
            </a:endParaRPr>
          </a:p>
          <a:p>
            <a:pPr>
              <a:buFontTx/>
              <a:buChar char="-"/>
            </a:pPr>
            <a:endParaRPr lang="ru-RU" sz="2000" dirty="0" smtClean="0">
              <a:latin typeface="+mj-lt"/>
            </a:endParaRPr>
          </a:p>
          <a:p>
            <a:endParaRPr lang="ru-RU" dirty="0" smtClean="0"/>
          </a:p>
        </p:txBody>
      </p:sp>
      <p:sp>
        <p:nvSpPr>
          <p:cNvPr id="4" name="Текст 1"/>
          <p:cNvSpPr>
            <a:spLocks noGrp="1"/>
          </p:cNvSpPr>
          <p:nvPr>
            <p:ph type="body" idx="1"/>
          </p:nvPr>
        </p:nvSpPr>
        <p:spPr>
          <a:xfrm>
            <a:off x="700258" y="2690446"/>
            <a:ext cx="6934395" cy="3041651"/>
          </a:xfrm>
        </p:spPr>
        <p:txBody>
          <a:bodyPr/>
          <a:lstStyle/>
          <a:p>
            <a:endParaRPr lang="ru-RU" dirty="0" smtClean="0"/>
          </a:p>
          <a:p>
            <a:pPr marL="571500" indent="-342900">
              <a:buFontTx/>
              <a:buChar char="-"/>
            </a:pPr>
            <a:r>
              <a:rPr lang="en-US" sz="2000" dirty="0" err="1" smtClean="0">
                <a:latin typeface="+mj-lt"/>
              </a:rPr>
              <a:t>Freepik</a:t>
            </a:r>
            <a:endParaRPr lang="ru-RU" sz="2000" dirty="0" smtClean="0">
              <a:latin typeface="+mj-lt"/>
            </a:endParaRPr>
          </a:p>
          <a:p>
            <a:pPr marL="571500" indent="-342900">
              <a:buFontTx/>
              <a:buChar char="-"/>
            </a:pPr>
            <a:r>
              <a:rPr lang="en-US" sz="2000" dirty="0" err="1" smtClean="0">
                <a:latin typeface="+mj-lt"/>
              </a:rPr>
              <a:t>Mockupdownload</a:t>
            </a:r>
            <a:endParaRPr lang="ru-RU" sz="2000" dirty="0" smtClean="0">
              <a:latin typeface="+mj-lt"/>
            </a:endParaRPr>
          </a:p>
          <a:p>
            <a:pPr marL="571500" indent="-342900">
              <a:buFontTx/>
              <a:buChar char="-"/>
            </a:pPr>
            <a:r>
              <a:rPr lang="en-US" sz="2000" dirty="0" err="1" smtClean="0">
                <a:latin typeface="+mj-lt"/>
              </a:rPr>
              <a:t>Psdmockup</a:t>
            </a:r>
            <a:r>
              <a:rPr lang="ru-RU" sz="2000" dirty="0" smtClean="0">
                <a:latin typeface="+mj-lt"/>
              </a:rPr>
              <a:t> </a:t>
            </a:r>
          </a:p>
          <a:p>
            <a:r>
              <a:rPr lang="ru-RU" sz="2000" dirty="0" smtClean="0">
                <a:latin typeface="+mj-lt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30b0f83170_0_0"/>
          <p:cNvSpPr txBox="1">
            <a:spLocks noGrp="1"/>
          </p:cNvSpPr>
          <p:nvPr>
            <p:ph type="title"/>
          </p:nvPr>
        </p:nvSpPr>
        <p:spPr>
          <a:xfrm>
            <a:off x="685793" y="100927"/>
            <a:ext cx="10313383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 sz="4800" b="1" dirty="0" smtClean="0">
                <a:latin typeface="Proxima Nova Semibold"/>
                <a:ea typeface="Proxima Nova Semibold"/>
                <a:cs typeface="Proxima Nova Semibold"/>
                <a:sym typeface="Proxima Nova Semibold"/>
              </a:rPr>
              <a:t>МАКЕТ И АДАПТИВ</a:t>
            </a:r>
            <a:endParaRPr sz="4800" b="1" dirty="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3" name="Текст 1"/>
          <p:cNvSpPr txBox="1">
            <a:spLocks/>
          </p:cNvSpPr>
          <p:nvPr/>
        </p:nvSpPr>
        <p:spPr>
          <a:xfrm>
            <a:off x="547858" y="2538046"/>
            <a:ext cx="6934395" cy="3041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ru-RU" dirty="0" smtClean="0"/>
          </a:p>
          <a:p>
            <a:endParaRPr lang="ru-RU" sz="2000" dirty="0" smtClean="0">
              <a:latin typeface="+mj-lt"/>
            </a:endParaRPr>
          </a:p>
          <a:p>
            <a:pPr>
              <a:buFontTx/>
              <a:buChar char="-"/>
            </a:pPr>
            <a:endParaRPr lang="ru-RU" sz="2000" dirty="0" smtClean="0">
              <a:latin typeface="+mj-lt"/>
            </a:endParaRPr>
          </a:p>
          <a:p>
            <a:pPr>
              <a:buFontTx/>
              <a:buChar char="-"/>
            </a:pPr>
            <a:endParaRPr lang="ru-RU" sz="2000" dirty="0" smtClean="0">
              <a:latin typeface="+mj-lt"/>
            </a:endParaRPr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490265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30b0f83170_0_0"/>
          <p:cNvSpPr txBox="1">
            <a:spLocks noGrp="1"/>
          </p:cNvSpPr>
          <p:nvPr>
            <p:ph type="title"/>
          </p:nvPr>
        </p:nvSpPr>
        <p:spPr>
          <a:xfrm>
            <a:off x="685793" y="100927"/>
            <a:ext cx="10313383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 sz="4800" b="1" dirty="0" smtClean="0">
                <a:latin typeface="Proxima Nova Semibold"/>
                <a:ea typeface="Proxima Nova Semibold"/>
                <a:cs typeface="Proxima Nova Semibold"/>
                <a:sym typeface="Proxima Nova Semibold"/>
              </a:rPr>
              <a:t>МИНУТКИ ВДОХНОВЕНИЯ</a:t>
            </a:r>
            <a:endParaRPr sz="4800" b="1" dirty="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3059917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ltshu_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Altshu_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572</TotalTime>
  <Words>66</Words>
  <Application>Microsoft Office PowerPoint</Application>
  <PresentationFormat>Произвольный</PresentationFormat>
  <Paragraphs>52</Paragraphs>
  <Slides>15</Slides>
  <Notes>11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15</vt:i4>
      </vt:variant>
    </vt:vector>
  </HeadingPairs>
  <TitlesOfParts>
    <vt:vector size="21" baseType="lpstr">
      <vt:lpstr>Arial</vt:lpstr>
      <vt:lpstr>Proxima Nova Semibold</vt:lpstr>
      <vt:lpstr>Proxima Nova</vt:lpstr>
      <vt:lpstr>Calibri</vt:lpstr>
      <vt:lpstr>Altshu_theme</vt:lpstr>
      <vt:lpstr>Altshu_theme</vt:lpstr>
      <vt:lpstr> «Графический дизайн»</vt:lpstr>
      <vt:lpstr>ПРЕЗЕНТАЦИЯ ПРОЕКТА</vt:lpstr>
      <vt:lpstr>СЕГОДНЯ</vt:lpstr>
      <vt:lpstr>Презентация PowerPoint</vt:lpstr>
      <vt:lpstr>МОКАПЫ</vt:lpstr>
      <vt:lpstr>ПРОТОТИП</vt:lpstr>
      <vt:lpstr>МОКАПЫ</vt:lpstr>
      <vt:lpstr>МАКЕТ И АДАПТИВ</vt:lpstr>
      <vt:lpstr>МИНУТКИ ВДОХНОВЕНИЯ</vt:lpstr>
      <vt:lpstr>ПЕРЕРЫВ 15 МИН</vt:lpstr>
      <vt:lpstr>Презентация PowerPoint</vt:lpstr>
      <vt:lpstr>ВОПРОСИКИ</vt:lpstr>
      <vt:lpstr>ДОМАШНЕЕ ЗАДАНИЕ</vt:lpstr>
      <vt:lpstr>ДОМАШНЕЕ ЗАДАНИЕ ПРИНИМАЕТСЯ ДО 20:00 31.07!</vt:lpstr>
      <vt:lpstr>УДАЧНОЙ РАБОТЫ!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«Графический дизайн»</dc:title>
  <dc:creator>Artem Zholobov</dc:creator>
  <cp:lastModifiedBy>Танюшка</cp:lastModifiedBy>
  <cp:revision>44</cp:revision>
  <dcterms:created xsi:type="dcterms:W3CDTF">2020-10-27T12:34:32Z</dcterms:created>
  <dcterms:modified xsi:type="dcterms:W3CDTF">2022-08-01T15:52:57Z</dcterms:modified>
</cp:coreProperties>
</file>