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9" roundtripDataSignature="AMtx7mh9FRQ+JUdo2pMhxY1J/kl8EBO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 orient="horz"/>
        <p:guide pos="1488"/>
        <p:guide pos="6192"/>
        <p:guide pos="3244" orient="horz"/>
        <p:guide pos="654"/>
        <p:guide pos="2098" orient="horz"/>
        <p:guide pos="3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81f4f07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481f4f070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60b57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3860b577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60b577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3860b577c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860b577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3860b577c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860b577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3860b577c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60b577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3860b577c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860b577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3860b577c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860b577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3860b577c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60b577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3860b577c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60b577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3860b577c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85cb8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f4885cb81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860b577c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3860b577c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860b577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3860b577c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60b577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3860b577c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860b577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3860b577c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860b577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3860b577c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860b577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3860b577c4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3883b7e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43883b7ed4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9aed1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439aed1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885cb81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4885cb8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d5625d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46d5625db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d5625d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46d5625db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81f4f0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481f4f07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cd0c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30cd0c16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81f4f07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481f4f070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>
  <p:cSld name="1_Cover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/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4"/>
          <p:cNvSpPr txBox="1"/>
          <p:nvPr>
            <p:ph idx="1" type="subTitle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/>
          <p:nvPr>
            <p:ph idx="2" type="pic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Изображение выглядит как тарелка, рисунок&#10;&#10;Автоматически созданное описание" id="12" name="Google Shape;1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3" type="body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4" type="body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5" type="body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7"/>
          <p:cNvSpPr txBox="1"/>
          <p:nvPr>
            <p:ph idx="6" type="body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7"/>
          <p:cNvSpPr txBox="1"/>
          <p:nvPr>
            <p:ph idx="7" type="body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8" type="body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7"/>
          <p:cNvSpPr txBox="1"/>
          <p:nvPr>
            <p:ph idx="9" type="body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7"/>
          <p:cNvSpPr txBox="1"/>
          <p:nvPr>
            <p:ph idx="13" type="body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7"/>
          <p:cNvSpPr txBox="1"/>
          <p:nvPr>
            <p:ph idx="14" type="body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7"/>
          <p:cNvSpPr txBox="1"/>
          <p:nvPr>
            <p:ph idx="15" type="body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16" type="body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7"/>
          <p:cNvSpPr txBox="1"/>
          <p:nvPr>
            <p:ph idx="17" type="body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8" type="body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9" type="body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97" name="Google Shape;9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>
  <p:cSld name="Text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16" name="Google Shape;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75"/>
          <p:cNvSpPr txBox="1"/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75"/>
          <p:cNvSpPr/>
          <p:nvPr>
            <p:ph idx="2" type="pic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5"/>
          <p:cNvSpPr txBox="1"/>
          <p:nvPr>
            <p:ph idx="1" type="body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23" name="Google Shape;2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7"/>
          <p:cNvSpPr txBox="1"/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7"/>
          <p:cNvSpPr txBox="1"/>
          <p:nvPr>
            <p:ph idx="1" type="subTitle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28" name="Google Shape;2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78"/>
          <p:cNvSpPr/>
          <p:nvPr>
            <p:ph idx="2" type="pic"/>
          </p:nvPr>
        </p:nvSpPr>
        <p:spPr>
          <a:xfrm>
            <a:off x="0" y="1"/>
            <a:ext cx="121920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8"/>
          <p:cNvSpPr txBox="1"/>
          <p:nvPr>
            <p:ph idx="1" type="body"/>
          </p:nvPr>
        </p:nvSpPr>
        <p:spPr>
          <a:xfrm>
            <a:off x="706120" y="5495926"/>
            <a:ext cx="1080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33" name="Google Shape;33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8" name="Google Shape;3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>
  <p:cSld name="Number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2" type="body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3" type="body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4"/>
          <p:cNvSpPr txBox="1"/>
          <p:nvPr>
            <p:ph idx="4" type="body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5" type="body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4"/>
          <p:cNvSpPr txBox="1"/>
          <p:nvPr>
            <p:ph idx="6" type="body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4"/>
          <p:cNvSpPr txBox="1"/>
          <p:nvPr>
            <p:ph idx="7" type="body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4"/>
          <p:cNvSpPr txBox="1"/>
          <p:nvPr>
            <p:ph idx="8" type="body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51" name="Google Shape;5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>
  <p:cSld name="Number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5"/>
          <p:cNvSpPr txBox="1"/>
          <p:nvPr>
            <p:ph idx="5" type="body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5"/>
          <p:cNvSpPr txBox="1"/>
          <p:nvPr>
            <p:ph idx="6" type="body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61" name="Google Shape;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>
  <p:cSld name="Numbers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6"/>
          <p:cNvSpPr txBox="1"/>
          <p:nvPr>
            <p:ph idx="2" type="body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56"/>
          <p:cNvSpPr txBox="1"/>
          <p:nvPr>
            <p:ph idx="3" type="body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4" type="body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6"/>
          <p:cNvSpPr txBox="1"/>
          <p:nvPr>
            <p:ph idx="5" type="body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6"/>
          <p:cNvSpPr txBox="1"/>
          <p:nvPr>
            <p:ph idx="6" type="body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6"/>
          <p:cNvSpPr txBox="1"/>
          <p:nvPr>
            <p:ph idx="7" type="body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56"/>
          <p:cNvSpPr txBox="1"/>
          <p:nvPr>
            <p:ph idx="8" type="body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6"/>
          <p:cNvSpPr txBox="1"/>
          <p:nvPr>
            <p:ph idx="9" type="body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13" type="body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14" type="body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6"/>
          <p:cNvSpPr txBox="1"/>
          <p:nvPr>
            <p:ph idx="15" type="body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77" name="Google Shape;7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>
                <a:latin typeface="Proxima Nova"/>
                <a:ea typeface="Proxima Nova"/>
                <a:cs typeface="Proxima Nova"/>
                <a:sym typeface="Proxima Nova"/>
              </a:rPr>
              <a:t>Вёрстка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4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№12</a:t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26 августа 2022</a:t>
            </a:r>
            <a:endParaRPr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81f4f070c_0_8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860b577c4_0_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Адаптивность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60b577c4_0_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60b577c4_0_8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860b577c4_0_12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Форма с датой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860b577c4_0_16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60b577c4_0_20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860b577c4_0_36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Относительные величины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60b577c4_0_40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860b577c4_0_4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885cb81b_0_6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gf4885cb81b_0_6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60b577c4_0_48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favicon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860b577c4_0_52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60b577c4_0_56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60b577c4_0_6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Когда флексим, а когда гридим?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60b577c4_0_6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860b577c4_0_68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3883b7ed4_0_172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1" name="Google Shape;231;g143883b7ed4_0_172"/>
          <p:cNvSpPr txBox="1"/>
          <p:nvPr>
            <p:ph idx="1" type="subTitle"/>
          </p:nvPr>
        </p:nvSpPr>
        <p:spPr>
          <a:xfrm>
            <a:off x="3012600" y="4455500"/>
            <a:ext cx="6166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9aed1e0c_0_0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Ваши вопросы по прошлому занятию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4885cb81b_0_7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Разбираем все ваши вопросы и пробелы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GitHub, как заливать проекты и как ими делиться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Работа со структурой сайта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Формы сайта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свойство background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Относительные величины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Фавиконки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Что выбрать: флекс или грид?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gf4885cb81b_0_7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будет на занятии?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d5625dbc_1_5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Структура веб-сайта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d5625dbc_1_1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81f4f070c_0_0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0cd0c1657_0_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такое GitHub?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1f4f070c_0_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2020-10-27T12:34:32Z</dcterms:created>
  <dc:creator>Artem Zholobov</dc:creator>
</cp:coreProperties>
</file>