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Proxima Nova Semibold"/>
      <p:regular r:id="rId35"/>
      <p:bold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80">
          <p15:clr>
            <a:srgbClr val="A4A3A4"/>
          </p15:clr>
        </p15:guide>
        <p15:guide id="2" pos="1488">
          <p15:clr>
            <a:srgbClr val="A4A3A4"/>
          </p15:clr>
        </p15:guide>
        <p15:guide id="3" pos="6192">
          <p15:clr>
            <a:srgbClr val="9AA0A6"/>
          </p15:clr>
        </p15:guide>
        <p15:guide id="4" orient="horz" pos="3244">
          <p15:clr>
            <a:srgbClr val="9AA0A6"/>
          </p15:clr>
        </p15:guide>
        <p15:guide id="5" pos="654">
          <p15:clr>
            <a:srgbClr val="9AA0A6"/>
          </p15:clr>
        </p15:guide>
        <p15:guide id="6" orient="horz" pos="2098">
          <p15:clr>
            <a:srgbClr val="9AA0A6"/>
          </p15:clr>
        </p15:guide>
        <p15:guide id="7" pos="3888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8" roundtripDataSignature="AMtx7mhCqHS20IfUJxE7f3JPCSa7pP5p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80" orient="horz"/>
        <p:guide pos="1488"/>
        <p:guide pos="6192"/>
        <p:guide pos="3244" orient="horz"/>
        <p:guide pos="654"/>
        <p:guide pos="2098" orient="horz"/>
        <p:guide pos="38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35" Type="http://schemas.openxmlformats.org/officeDocument/2006/relationships/font" Target="fonts/ProximaNovaSemibold-regular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37" Type="http://schemas.openxmlformats.org/officeDocument/2006/relationships/font" Target="fonts/ProximaNovaSemibold-bold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Semi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81f4f070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1481f4f070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860b577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13860b577c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60b577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13860b577c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860b577c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13860b577c4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860b577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13860b577c4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860b577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13860b577c4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860b577c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13860b577c4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860b577c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13860b577c4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860b577c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13860b577c4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860b577c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13860b577c4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885cb8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f4885cb81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860b577c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13860b577c4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860b577c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13860b577c4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860b577c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13860b577c4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860b577c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13860b577c4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860b577c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13860b577c4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3883b7ed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143883b7ed4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39aed1e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1439aed1e0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4885cb81b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f4885cb81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d5625db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146d5625dbc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81f4f07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1481f4f070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d5625db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146d5625dbc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0cd0c16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130cd0c165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81f4f07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1481f4f070c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">
  <p:cSld name="1_Cover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74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" name="Google Shape;9;p74"/>
          <p:cNvSpPr txBox="1"/>
          <p:nvPr>
            <p:ph type="ctrTitle"/>
          </p:nvPr>
        </p:nvSpPr>
        <p:spPr>
          <a:xfrm>
            <a:off x="685800" y="646678"/>
            <a:ext cx="5323115" cy="31887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4"/>
          <p:cNvSpPr txBox="1"/>
          <p:nvPr>
            <p:ph idx="1" type="subTitle"/>
          </p:nvPr>
        </p:nvSpPr>
        <p:spPr>
          <a:xfrm>
            <a:off x="685800" y="3927475"/>
            <a:ext cx="5323115" cy="2042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4"/>
          <p:cNvSpPr/>
          <p:nvPr>
            <p:ph idx="2" type="pic"/>
          </p:nvPr>
        </p:nvSpPr>
        <p:spPr>
          <a:xfrm>
            <a:off x="6183085" y="646678"/>
            <a:ext cx="5323115" cy="532311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Изображение выглядит как тарелка, рисунок&#10;&#10;Автоматически созданное описание" id="12" name="Google Shape;12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46678"/>
            <a:ext cx="881333" cy="885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4">
  <p:cSld name="Numbers_4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0" name="Google Shape;80;p57"/>
          <p:cNvSpPr txBox="1"/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57"/>
          <p:cNvSpPr txBox="1"/>
          <p:nvPr>
            <p:ph idx="1" type="body"/>
          </p:nvPr>
        </p:nvSpPr>
        <p:spPr>
          <a:xfrm>
            <a:off x="706120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57"/>
          <p:cNvSpPr txBox="1"/>
          <p:nvPr>
            <p:ph idx="2" type="body"/>
          </p:nvPr>
        </p:nvSpPr>
        <p:spPr>
          <a:xfrm>
            <a:off x="706120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57"/>
          <p:cNvSpPr txBox="1"/>
          <p:nvPr>
            <p:ph idx="3" type="body"/>
          </p:nvPr>
        </p:nvSpPr>
        <p:spPr>
          <a:xfrm>
            <a:off x="706120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57"/>
          <p:cNvSpPr txBox="1"/>
          <p:nvPr>
            <p:ph idx="4" type="body"/>
          </p:nvPr>
        </p:nvSpPr>
        <p:spPr>
          <a:xfrm>
            <a:off x="706120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57"/>
          <p:cNvSpPr txBox="1"/>
          <p:nvPr>
            <p:ph idx="5" type="body"/>
          </p:nvPr>
        </p:nvSpPr>
        <p:spPr>
          <a:xfrm>
            <a:off x="34374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57"/>
          <p:cNvSpPr txBox="1"/>
          <p:nvPr>
            <p:ph idx="6" type="body"/>
          </p:nvPr>
        </p:nvSpPr>
        <p:spPr>
          <a:xfrm>
            <a:off x="34374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57"/>
          <p:cNvSpPr txBox="1"/>
          <p:nvPr>
            <p:ph idx="7" type="body"/>
          </p:nvPr>
        </p:nvSpPr>
        <p:spPr>
          <a:xfrm>
            <a:off x="34374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57"/>
          <p:cNvSpPr txBox="1"/>
          <p:nvPr>
            <p:ph idx="8" type="body"/>
          </p:nvPr>
        </p:nvSpPr>
        <p:spPr>
          <a:xfrm>
            <a:off x="34374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57"/>
          <p:cNvSpPr txBox="1"/>
          <p:nvPr>
            <p:ph idx="9" type="body"/>
          </p:nvPr>
        </p:nvSpPr>
        <p:spPr>
          <a:xfrm>
            <a:off x="61806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57"/>
          <p:cNvSpPr txBox="1"/>
          <p:nvPr>
            <p:ph idx="13" type="body"/>
          </p:nvPr>
        </p:nvSpPr>
        <p:spPr>
          <a:xfrm>
            <a:off x="61806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57"/>
          <p:cNvSpPr txBox="1"/>
          <p:nvPr>
            <p:ph idx="14" type="body"/>
          </p:nvPr>
        </p:nvSpPr>
        <p:spPr>
          <a:xfrm>
            <a:off x="61806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57"/>
          <p:cNvSpPr txBox="1"/>
          <p:nvPr>
            <p:ph idx="15" type="body"/>
          </p:nvPr>
        </p:nvSpPr>
        <p:spPr>
          <a:xfrm>
            <a:off x="61806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57"/>
          <p:cNvSpPr txBox="1"/>
          <p:nvPr>
            <p:ph idx="16" type="body"/>
          </p:nvPr>
        </p:nvSpPr>
        <p:spPr>
          <a:xfrm>
            <a:off x="89238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57"/>
          <p:cNvSpPr txBox="1"/>
          <p:nvPr>
            <p:ph idx="17" type="body"/>
          </p:nvPr>
        </p:nvSpPr>
        <p:spPr>
          <a:xfrm>
            <a:off x="89238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57"/>
          <p:cNvSpPr txBox="1"/>
          <p:nvPr>
            <p:ph idx="18" type="body"/>
          </p:nvPr>
        </p:nvSpPr>
        <p:spPr>
          <a:xfrm>
            <a:off x="89238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57"/>
          <p:cNvSpPr txBox="1"/>
          <p:nvPr>
            <p:ph idx="19" type="body"/>
          </p:nvPr>
        </p:nvSpPr>
        <p:spPr>
          <a:xfrm>
            <a:off x="89238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97" name="Google Shape;97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1">
  <p:cSld name="Text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" name="Google Shape;15;p45"/>
          <p:cNvSpPr txBox="1"/>
          <p:nvPr>
            <p:ph idx="1" type="body"/>
          </p:nvPr>
        </p:nvSpPr>
        <p:spPr>
          <a:xfrm>
            <a:off x="690880" y="1825625"/>
            <a:ext cx="1081532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16" name="Google Shape;1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5"/>
          <p:cNvSpPr txBox="1"/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5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_1">
  <p:cSld name="1_Pictur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5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" name="Google Shape;20;p75"/>
          <p:cNvSpPr txBox="1"/>
          <p:nvPr>
            <p:ph type="title"/>
          </p:nvPr>
        </p:nvSpPr>
        <p:spPr>
          <a:xfrm>
            <a:off x="706120" y="1219200"/>
            <a:ext cx="43992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75"/>
          <p:cNvSpPr/>
          <p:nvPr>
            <p:ph idx="2" type="pic"/>
          </p:nvPr>
        </p:nvSpPr>
        <p:spPr>
          <a:xfrm>
            <a:off x="6172200" y="457201"/>
            <a:ext cx="5334000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75"/>
          <p:cNvSpPr txBox="1"/>
          <p:nvPr>
            <p:ph idx="1" type="body"/>
          </p:nvPr>
        </p:nvSpPr>
        <p:spPr>
          <a:xfrm>
            <a:off x="706120" y="2819400"/>
            <a:ext cx="4399280" cy="3041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Logo&#10;&#10;Description automatically generated" id="23" name="Google Shape;23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7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" name="Google Shape;26;p47"/>
          <p:cNvSpPr txBox="1"/>
          <p:nvPr>
            <p:ph type="ctrTitle"/>
          </p:nvPr>
        </p:nvSpPr>
        <p:spPr>
          <a:xfrm>
            <a:off x="685800" y="1447800"/>
            <a:ext cx="8077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7"/>
          <p:cNvSpPr txBox="1"/>
          <p:nvPr>
            <p:ph idx="1" type="subTitle"/>
          </p:nvPr>
        </p:nvSpPr>
        <p:spPr>
          <a:xfrm>
            <a:off x="685800" y="3927475"/>
            <a:ext cx="9906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28" name="Google Shape;2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_3">
  <p:cSld name="1_Picture_3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8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" name="Google Shape;31;p78"/>
          <p:cNvSpPr/>
          <p:nvPr>
            <p:ph idx="2" type="pic"/>
          </p:nvPr>
        </p:nvSpPr>
        <p:spPr>
          <a:xfrm>
            <a:off x="0" y="1"/>
            <a:ext cx="12192000" cy="52578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78"/>
          <p:cNvSpPr txBox="1"/>
          <p:nvPr>
            <p:ph idx="1" type="body"/>
          </p:nvPr>
        </p:nvSpPr>
        <p:spPr>
          <a:xfrm>
            <a:off x="706120" y="5495926"/>
            <a:ext cx="1080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Logo&#10;&#10;Description automatically generated" id="33" name="Google Shape;33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2">
  <p:cSld name="Text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53"/>
          <p:cNvSpPr txBox="1"/>
          <p:nvPr>
            <p:ph idx="1" type="body"/>
          </p:nvPr>
        </p:nvSpPr>
        <p:spPr>
          <a:xfrm>
            <a:off x="690880" y="1825625"/>
            <a:ext cx="532892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3"/>
          <p:cNvSpPr txBox="1"/>
          <p:nvPr>
            <p:ph idx="2" type="body"/>
          </p:nvPr>
        </p:nvSpPr>
        <p:spPr>
          <a:xfrm>
            <a:off x="6189156" y="1825625"/>
            <a:ext cx="532892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38" name="Google Shape;38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3"/>
          <p:cNvSpPr txBox="1"/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1">
  <p:cSld name="Number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4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" name="Google Shape;42;p54"/>
          <p:cNvSpPr txBox="1"/>
          <p:nvPr>
            <p:ph type="title"/>
          </p:nvPr>
        </p:nvSpPr>
        <p:spPr>
          <a:xfrm>
            <a:off x="706120" y="533400"/>
            <a:ext cx="4399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4"/>
          <p:cNvSpPr txBox="1"/>
          <p:nvPr>
            <p:ph idx="1" type="body"/>
          </p:nvPr>
        </p:nvSpPr>
        <p:spPr>
          <a:xfrm>
            <a:off x="7061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4"/>
          <p:cNvSpPr txBox="1"/>
          <p:nvPr>
            <p:ph idx="2" type="body"/>
          </p:nvPr>
        </p:nvSpPr>
        <p:spPr>
          <a:xfrm>
            <a:off x="34493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4"/>
          <p:cNvSpPr txBox="1"/>
          <p:nvPr>
            <p:ph idx="3" type="body"/>
          </p:nvPr>
        </p:nvSpPr>
        <p:spPr>
          <a:xfrm>
            <a:off x="61925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4"/>
          <p:cNvSpPr txBox="1"/>
          <p:nvPr>
            <p:ph idx="4" type="body"/>
          </p:nvPr>
        </p:nvSpPr>
        <p:spPr>
          <a:xfrm>
            <a:off x="894080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4"/>
          <p:cNvSpPr txBox="1"/>
          <p:nvPr>
            <p:ph idx="5" type="body"/>
          </p:nvPr>
        </p:nvSpPr>
        <p:spPr>
          <a:xfrm>
            <a:off x="706120" y="3314699"/>
            <a:ext cx="257048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4"/>
          <p:cNvSpPr txBox="1"/>
          <p:nvPr>
            <p:ph idx="6" type="body"/>
          </p:nvPr>
        </p:nvSpPr>
        <p:spPr>
          <a:xfrm>
            <a:off x="3449320" y="3314699"/>
            <a:ext cx="257048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4"/>
          <p:cNvSpPr txBox="1"/>
          <p:nvPr>
            <p:ph idx="7" type="body"/>
          </p:nvPr>
        </p:nvSpPr>
        <p:spPr>
          <a:xfrm>
            <a:off x="6192520" y="3314699"/>
            <a:ext cx="257048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4"/>
          <p:cNvSpPr txBox="1"/>
          <p:nvPr>
            <p:ph idx="8" type="body"/>
          </p:nvPr>
        </p:nvSpPr>
        <p:spPr>
          <a:xfrm>
            <a:off x="8940800" y="3314699"/>
            <a:ext cx="257048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51" name="Google Shape;51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2">
  <p:cSld name="Numbers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5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4" name="Google Shape;54;p55"/>
          <p:cNvSpPr txBox="1"/>
          <p:nvPr>
            <p:ph type="title"/>
          </p:nvPr>
        </p:nvSpPr>
        <p:spPr>
          <a:xfrm>
            <a:off x="706120" y="533400"/>
            <a:ext cx="4399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55"/>
          <p:cNvSpPr txBox="1"/>
          <p:nvPr>
            <p:ph idx="1" type="body"/>
          </p:nvPr>
        </p:nvSpPr>
        <p:spPr>
          <a:xfrm>
            <a:off x="7061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55"/>
          <p:cNvSpPr txBox="1"/>
          <p:nvPr>
            <p:ph idx="2" type="body"/>
          </p:nvPr>
        </p:nvSpPr>
        <p:spPr>
          <a:xfrm>
            <a:off x="43637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55"/>
          <p:cNvSpPr txBox="1"/>
          <p:nvPr>
            <p:ph idx="3" type="body"/>
          </p:nvPr>
        </p:nvSpPr>
        <p:spPr>
          <a:xfrm>
            <a:off x="80213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55"/>
          <p:cNvSpPr txBox="1"/>
          <p:nvPr>
            <p:ph idx="4" type="body"/>
          </p:nvPr>
        </p:nvSpPr>
        <p:spPr>
          <a:xfrm>
            <a:off x="706120" y="3314699"/>
            <a:ext cx="350520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55"/>
          <p:cNvSpPr txBox="1"/>
          <p:nvPr>
            <p:ph idx="5" type="body"/>
          </p:nvPr>
        </p:nvSpPr>
        <p:spPr>
          <a:xfrm>
            <a:off x="4343400" y="3314698"/>
            <a:ext cx="350520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55"/>
          <p:cNvSpPr txBox="1"/>
          <p:nvPr>
            <p:ph idx="6" type="body"/>
          </p:nvPr>
        </p:nvSpPr>
        <p:spPr>
          <a:xfrm>
            <a:off x="8005420" y="3314699"/>
            <a:ext cx="350520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61" name="Google Shape;61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3">
  <p:cSld name="Numbers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6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4" name="Google Shape;64;p56"/>
          <p:cNvSpPr txBox="1"/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56"/>
          <p:cNvSpPr txBox="1"/>
          <p:nvPr>
            <p:ph idx="1" type="body"/>
          </p:nvPr>
        </p:nvSpPr>
        <p:spPr>
          <a:xfrm>
            <a:off x="7061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56"/>
          <p:cNvSpPr txBox="1"/>
          <p:nvPr>
            <p:ph idx="2" type="body"/>
          </p:nvPr>
        </p:nvSpPr>
        <p:spPr>
          <a:xfrm>
            <a:off x="43637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56"/>
          <p:cNvSpPr txBox="1"/>
          <p:nvPr>
            <p:ph idx="3" type="body"/>
          </p:nvPr>
        </p:nvSpPr>
        <p:spPr>
          <a:xfrm>
            <a:off x="80213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56"/>
          <p:cNvSpPr txBox="1"/>
          <p:nvPr>
            <p:ph idx="4" type="body"/>
          </p:nvPr>
        </p:nvSpPr>
        <p:spPr>
          <a:xfrm>
            <a:off x="706120" y="19812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56"/>
          <p:cNvSpPr txBox="1"/>
          <p:nvPr>
            <p:ph idx="5" type="body"/>
          </p:nvPr>
        </p:nvSpPr>
        <p:spPr>
          <a:xfrm>
            <a:off x="4343400" y="1981200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56"/>
          <p:cNvSpPr txBox="1"/>
          <p:nvPr>
            <p:ph idx="6" type="body"/>
          </p:nvPr>
        </p:nvSpPr>
        <p:spPr>
          <a:xfrm>
            <a:off x="8005420" y="19812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56"/>
          <p:cNvSpPr txBox="1"/>
          <p:nvPr>
            <p:ph idx="7" type="body"/>
          </p:nvPr>
        </p:nvSpPr>
        <p:spPr>
          <a:xfrm>
            <a:off x="7061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56"/>
          <p:cNvSpPr txBox="1"/>
          <p:nvPr>
            <p:ph idx="8" type="body"/>
          </p:nvPr>
        </p:nvSpPr>
        <p:spPr>
          <a:xfrm>
            <a:off x="43637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56"/>
          <p:cNvSpPr txBox="1"/>
          <p:nvPr>
            <p:ph idx="9" type="body"/>
          </p:nvPr>
        </p:nvSpPr>
        <p:spPr>
          <a:xfrm>
            <a:off x="80213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56"/>
          <p:cNvSpPr txBox="1"/>
          <p:nvPr>
            <p:ph idx="13" type="body"/>
          </p:nvPr>
        </p:nvSpPr>
        <p:spPr>
          <a:xfrm>
            <a:off x="706120" y="41148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56"/>
          <p:cNvSpPr txBox="1"/>
          <p:nvPr>
            <p:ph idx="14" type="body"/>
          </p:nvPr>
        </p:nvSpPr>
        <p:spPr>
          <a:xfrm>
            <a:off x="4343400" y="4114800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56"/>
          <p:cNvSpPr txBox="1"/>
          <p:nvPr>
            <p:ph idx="15" type="body"/>
          </p:nvPr>
        </p:nvSpPr>
        <p:spPr>
          <a:xfrm>
            <a:off x="8005420" y="41148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77" name="Google Shape;77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ctrTitle"/>
          </p:nvPr>
        </p:nvSpPr>
        <p:spPr>
          <a:xfrm>
            <a:off x="582723" y="240278"/>
            <a:ext cx="110265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-RU">
                <a:latin typeface="Proxima Nova"/>
                <a:ea typeface="Proxima Nova"/>
                <a:cs typeface="Proxima Nova"/>
                <a:sym typeface="Proxima Nova"/>
              </a:rPr>
              <a:t>Гриды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2"/>
          <p:cNvSpPr txBox="1"/>
          <p:nvPr>
            <p:ph idx="1" type="subTitle"/>
          </p:nvPr>
        </p:nvSpPr>
        <p:spPr>
          <a:xfrm>
            <a:off x="582723" y="3753508"/>
            <a:ext cx="5323115" cy="1610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4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Занятие №13</a:t>
            </a:r>
            <a:endParaRPr sz="400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400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26 августа 2022</a:t>
            </a:r>
            <a:endParaRPr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81f4f070c_0_4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Практика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860b577c4_0_0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Расположение элементов в сетке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60b577c4_0_8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Квик-тест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60b577c4_0_4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Практика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860b577c4_0_12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Отступы между полосами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860b577c4_0_20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Квик-тест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860b577c4_0_16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Практика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860b577c4_0_36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Неявная сетка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860b577c4_0_44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Квик-тест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860b577c4_0_40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Практика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4885cb81b_0_6"/>
          <p:cNvSpPr txBox="1"/>
          <p:nvPr>
            <p:ph type="ctrTitle"/>
          </p:nvPr>
        </p:nvSpPr>
        <p:spPr>
          <a:xfrm>
            <a:off x="1780650" y="1736225"/>
            <a:ext cx="86307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5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 себя чувствуете?</a:t>
            </a:r>
            <a:endParaRPr sz="5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9" name="Google Shape;109;gf4885cb81b_0_6"/>
          <p:cNvSpPr txBox="1"/>
          <p:nvPr>
            <p:ph idx="1" type="subTitle"/>
          </p:nvPr>
        </p:nvSpPr>
        <p:spPr>
          <a:xfrm>
            <a:off x="3510600" y="5149850"/>
            <a:ext cx="5323200" cy="2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3000"/>
              <a:t>Отправьте реакцию в Zoom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860b577c4_0_48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favicon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860b577c4_0_52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Позиционирование и z-index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860b577c4_0_56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Квик-тест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860b577c4_0_64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Практика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860b577c4_0_60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Когда флексим, а когда гридим?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3883b7ed4_0_172"/>
          <p:cNvSpPr txBox="1"/>
          <p:nvPr>
            <p:ph type="ctrTitle"/>
          </p:nvPr>
        </p:nvSpPr>
        <p:spPr>
          <a:xfrm>
            <a:off x="1780650" y="1736225"/>
            <a:ext cx="86307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5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Всем большое спасибо за занятие!</a:t>
            </a:r>
            <a:endParaRPr sz="5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26" name="Google Shape;226;g143883b7ed4_0_172"/>
          <p:cNvSpPr txBox="1"/>
          <p:nvPr>
            <p:ph idx="1" type="subTitle"/>
          </p:nvPr>
        </p:nvSpPr>
        <p:spPr>
          <a:xfrm>
            <a:off x="3012600" y="4455500"/>
            <a:ext cx="6166800" cy="2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39aed1e0c_0_0"/>
          <p:cNvSpPr txBox="1"/>
          <p:nvPr>
            <p:ph type="ctrTitle"/>
          </p:nvPr>
        </p:nvSpPr>
        <p:spPr>
          <a:xfrm>
            <a:off x="1780650" y="1736225"/>
            <a:ext cx="86307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5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Ваши вопросы по прошлому занятию</a:t>
            </a:r>
            <a:endParaRPr sz="5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4885cb81b_0_71"/>
          <p:cNvSpPr txBox="1"/>
          <p:nvPr>
            <p:ph idx="1" type="body"/>
          </p:nvPr>
        </p:nvSpPr>
        <p:spPr>
          <a:xfrm>
            <a:off x="690880" y="1825625"/>
            <a:ext cx="1081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00"/>
              <a:buChar char="-"/>
            </a:pP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Терминология сеток</a:t>
            </a:r>
            <a:endParaRPr sz="2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00"/>
              <a:buChar char="-"/>
            </a:pP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Создадим первую сетку </a:t>
            </a:r>
            <a:endParaRPr sz="2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00"/>
              <a:buChar char="-"/>
            </a:pP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Изучим свойства, которые позволят произвольно распологать элементы внутри сетки</a:t>
            </a:r>
            <a:endParaRPr sz="2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00"/>
              <a:buChar char="-"/>
            </a:pP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Научимся размечать линии и области</a:t>
            </a:r>
            <a:endParaRPr sz="2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00"/>
              <a:buChar char="-"/>
            </a:pP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Изучим отступы между полосами и выравнивание полос сетки</a:t>
            </a:r>
            <a:endParaRPr sz="2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00"/>
              <a:buChar char="-"/>
            </a:pP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grid-auto-rows и grid-auto-columns</a:t>
            </a:r>
            <a:endParaRPr sz="2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00"/>
              <a:buChar char="-"/>
            </a:pP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как влияет z-index на сетку</a:t>
            </a:r>
            <a:endParaRPr sz="25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120" name="Google Shape;120;gf4885cb81b_0_71"/>
          <p:cNvSpPr txBox="1"/>
          <p:nvPr>
            <p:ph type="title"/>
          </p:nvPr>
        </p:nvSpPr>
        <p:spPr>
          <a:xfrm>
            <a:off x="706120" y="533400"/>
            <a:ext cx="1080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ru-RU"/>
              <a:t>Что будет на занятии?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d5625dbc_1_5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Терминология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81f4f070c_0_0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Квик-тест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6d5625dbc_1_1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Практика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0cd0c1657_0_1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Первая сетка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81f4f070c_0_8"/>
          <p:cNvSpPr txBox="1"/>
          <p:nvPr>
            <p:ph type="title"/>
          </p:nvPr>
        </p:nvSpPr>
        <p:spPr>
          <a:xfrm>
            <a:off x="2221625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Квик-тест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tshu_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2020-10-27T12:34:32Z</dcterms:created>
  <dc:creator>Artem Zholobov</dc:creator>
</cp:coreProperties>
</file>