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oxima Nova Semibold"/>
      <p:regular r:id="rId21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0">
          <p15:clr>
            <a:srgbClr val="A4A3A4"/>
          </p15:clr>
        </p15:guide>
        <p15:guide id="2" pos="1488">
          <p15:clr>
            <a:srgbClr val="A4A3A4"/>
          </p15:clr>
        </p15:guide>
        <p15:guide id="3" pos="6192">
          <p15:clr>
            <a:srgbClr val="9AA0A6"/>
          </p15:clr>
        </p15:guide>
        <p15:guide id="4" orient="horz" pos="3244">
          <p15:clr>
            <a:srgbClr val="9AA0A6"/>
          </p15:clr>
        </p15:guide>
        <p15:guide id="5" pos="654">
          <p15:clr>
            <a:srgbClr val="9AA0A6"/>
          </p15:clr>
        </p15:guide>
        <p15:guide id="6" orient="horz" pos="2098">
          <p15:clr>
            <a:srgbClr val="9AA0A6"/>
          </p15:clr>
        </p15:guide>
        <p15:guide id="7" pos="38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4" roundtripDataSignature="AMtx7mhlgQozVag5OFzolGIxii30dHG+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 orient="horz"/>
        <p:guide pos="1488"/>
        <p:guide pos="6192"/>
        <p:guide pos="3244" orient="horz"/>
        <p:guide pos="654"/>
        <p:guide pos="2098" orient="horz"/>
        <p:guide pos="38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roximaNova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3883b7ed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43883b7ed4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3883b7e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43883b7ed4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85cb8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f4885cb81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39aed1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439aed1e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885cb81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4885cb8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0cd0c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30cd0c16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3883b7e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43883b7ed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883b7e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143883b7ed4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eccd42d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144eccd42d0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410636a5b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4410636a5b_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>
  <p:cSld name="1_Cover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74"/>
          <p:cNvSpPr txBox="1"/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4"/>
          <p:cNvSpPr txBox="1"/>
          <p:nvPr>
            <p:ph idx="1" type="subTitle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/>
          <p:nvPr>
            <p:ph idx="2" type="pic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Изображение выглядит как тарелка, рисунок&#10;&#10;Автоматически созданное описание" id="12" name="Google Shape;12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4">
  <p:cSld name="Numbers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57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57"/>
          <p:cNvSpPr txBox="1"/>
          <p:nvPr>
            <p:ph idx="1" type="body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7"/>
          <p:cNvSpPr txBox="1"/>
          <p:nvPr>
            <p:ph idx="2" type="body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7"/>
          <p:cNvSpPr txBox="1"/>
          <p:nvPr>
            <p:ph idx="3" type="body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57"/>
          <p:cNvSpPr txBox="1"/>
          <p:nvPr>
            <p:ph idx="4" type="body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57"/>
          <p:cNvSpPr txBox="1"/>
          <p:nvPr>
            <p:ph idx="5" type="body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57"/>
          <p:cNvSpPr txBox="1"/>
          <p:nvPr>
            <p:ph idx="6" type="body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7"/>
          <p:cNvSpPr txBox="1"/>
          <p:nvPr>
            <p:ph idx="7" type="body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7"/>
          <p:cNvSpPr txBox="1"/>
          <p:nvPr>
            <p:ph idx="8" type="body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7"/>
          <p:cNvSpPr txBox="1"/>
          <p:nvPr>
            <p:ph idx="9" type="body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7"/>
          <p:cNvSpPr txBox="1"/>
          <p:nvPr>
            <p:ph idx="13" type="body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7"/>
          <p:cNvSpPr txBox="1"/>
          <p:nvPr>
            <p:ph idx="14" type="body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7"/>
          <p:cNvSpPr txBox="1"/>
          <p:nvPr>
            <p:ph idx="15" type="body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7"/>
          <p:cNvSpPr txBox="1"/>
          <p:nvPr>
            <p:ph idx="16" type="body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57"/>
          <p:cNvSpPr txBox="1"/>
          <p:nvPr>
            <p:ph idx="17" type="body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57"/>
          <p:cNvSpPr txBox="1"/>
          <p:nvPr>
            <p:ph idx="18" type="body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9" type="body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97" name="Google Shape;9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1">
  <p:cSld name="Text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16" name="Google Shape;1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5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1">
  <p:cSld name="1_Pictur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75"/>
          <p:cNvSpPr txBox="1"/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75"/>
          <p:cNvSpPr/>
          <p:nvPr>
            <p:ph idx="2" type="pic"/>
          </p:nvPr>
        </p:nvSpPr>
        <p:spPr>
          <a:xfrm>
            <a:off x="6172200" y="457201"/>
            <a:ext cx="53340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75"/>
          <p:cNvSpPr txBox="1"/>
          <p:nvPr>
            <p:ph idx="1" type="body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23" name="Google Shape;23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47"/>
          <p:cNvSpPr txBox="1"/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7"/>
          <p:cNvSpPr txBox="1"/>
          <p:nvPr>
            <p:ph idx="1" type="subTitle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28" name="Google Shape;2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3">
  <p:cSld name="1_Picture_3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8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78"/>
          <p:cNvSpPr/>
          <p:nvPr>
            <p:ph idx="2" type="pic"/>
          </p:nvPr>
        </p:nvSpPr>
        <p:spPr>
          <a:xfrm>
            <a:off x="0" y="1"/>
            <a:ext cx="12192000" cy="525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78"/>
          <p:cNvSpPr txBox="1"/>
          <p:nvPr>
            <p:ph idx="1" type="body"/>
          </p:nvPr>
        </p:nvSpPr>
        <p:spPr>
          <a:xfrm>
            <a:off x="706120" y="5495926"/>
            <a:ext cx="1080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33" name="Google Shape;33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">
  <p:cSld name="Text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38" name="Google Shape;3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3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1">
  <p:cSld name="Number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54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4"/>
          <p:cNvSpPr txBox="1"/>
          <p:nvPr>
            <p:ph idx="2" type="body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4"/>
          <p:cNvSpPr txBox="1"/>
          <p:nvPr>
            <p:ph idx="3" type="body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4"/>
          <p:cNvSpPr txBox="1"/>
          <p:nvPr>
            <p:ph idx="4" type="body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4"/>
          <p:cNvSpPr txBox="1"/>
          <p:nvPr>
            <p:ph idx="5" type="body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4"/>
          <p:cNvSpPr txBox="1"/>
          <p:nvPr>
            <p:ph idx="6" type="body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4"/>
          <p:cNvSpPr txBox="1"/>
          <p:nvPr>
            <p:ph idx="7" type="body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4"/>
          <p:cNvSpPr txBox="1"/>
          <p:nvPr>
            <p:ph idx="8" type="body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51" name="Google Shape;5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2">
  <p:cSld name="Numbers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55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5"/>
          <p:cNvSpPr txBox="1"/>
          <p:nvPr>
            <p:ph idx="1" type="body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5"/>
          <p:cNvSpPr txBox="1"/>
          <p:nvPr>
            <p:ph idx="2" type="body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5"/>
          <p:cNvSpPr txBox="1"/>
          <p:nvPr>
            <p:ph idx="3" type="body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5"/>
          <p:cNvSpPr txBox="1"/>
          <p:nvPr>
            <p:ph idx="4" type="body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5"/>
          <p:cNvSpPr txBox="1"/>
          <p:nvPr>
            <p:ph idx="5" type="body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5"/>
          <p:cNvSpPr txBox="1"/>
          <p:nvPr>
            <p:ph idx="6" type="body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61" name="Google Shape;6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3">
  <p:cSld name="Numbers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56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6"/>
          <p:cNvSpPr txBox="1"/>
          <p:nvPr>
            <p:ph idx="1" type="body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56"/>
          <p:cNvSpPr txBox="1"/>
          <p:nvPr>
            <p:ph idx="2" type="body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56"/>
          <p:cNvSpPr txBox="1"/>
          <p:nvPr>
            <p:ph idx="3" type="body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6"/>
          <p:cNvSpPr txBox="1"/>
          <p:nvPr>
            <p:ph idx="4" type="body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56"/>
          <p:cNvSpPr txBox="1"/>
          <p:nvPr>
            <p:ph idx="5" type="body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56"/>
          <p:cNvSpPr txBox="1"/>
          <p:nvPr>
            <p:ph idx="6" type="body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56"/>
          <p:cNvSpPr txBox="1"/>
          <p:nvPr>
            <p:ph idx="7" type="body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56"/>
          <p:cNvSpPr txBox="1"/>
          <p:nvPr>
            <p:ph idx="8" type="body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56"/>
          <p:cNvSpPr txBox="1"/>
          <p:nvPr>
            <p:ph idx="9" type="body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56"/>
          <p:cNvSpPr txBox="1"/>
          <p:nvPr>
            <p:ph idx="13" type="body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6"/>
          <p:cNvSpPr txBox="1"/>
          <p:nvPr>
            <p:ph idx="14" type="body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56"/>
          <p:cNvSpPr txBox="1"/>
          <p:nvPr>
            <p:ph idx="15" type="body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77" name="Google Shape;7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582723" y="240278"/>
            <a:ext cx="110265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lang="ru-RU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ru-RU">
                <a:latin typeface="Proxima Nova"/>
                <a:ea typeface="Proxima Nova"/>
                <a:cs typeface="Proxima Nova"/>
                <a:sym typeface="Proxima Nova"/>
              </a:rPr>
              <a:t>CSS FLEXBOX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582723" y="3753508"/>
            <a:ext cx="5323115" cy="1610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4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 №5</a:t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17 августа 2022</a:t>
            </a:r>
            <a:endParaRPr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3883b7ed4_0_167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себя чувствуете?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5" name="Google Shape;155;g143883b7ed4_0_167"/>
          <p:cNvSpPr txBox="1"/>
          <p:nvPr>
            <p:ph idx="1" type="subTitle"/>
          </p:nvPr>
        </p:nvSpPr>
        <p:spPr>
          <a:xfrm>
            <a:off x="3510600" y="5149850"/>
            <a:ext cx="53232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3000"/>
              <a:t>Отправьте реакцию в Zoom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3883b7ed4_0_172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Всем большое спасибо за занятие!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1" name="Google Shape;161;g143883b7ed4_0_172"/>
          <p:cNvSpPr txBox="1"/>
          <p:nvPr>
            <p:ph idx="1" type="subTitle"/>
          </p:nvPr>
        </p:nvSpPr>
        <p:spPr>
          <a:xfrm>
            <a:off x="3012600" y="4455500"/>
            <a:ext cx="61668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4885cb81b_0_6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себя чувствуете?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gf4885cb81b_0_6"/>
          <p:cNvSpPr txBox="1"/>
          <p:nvPr>
            <p:ph idx="1" type="subTitle"/>
          </p:nvPr>
        </p:nvSpPr>
        <p:spPr>
          <a:xfrm>
            <a:off x="3510600" y="5149850"/>
            <a:ext cx="53232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3000"/>
              <a:t>Отправьте реакцию в Zoom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9aed1e0c_0_0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Ваши вопросы по прошлому занятию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4885cb81b_0_71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Что такое Flex?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Что такое Flex-контейнер?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Как переносить элементы в контейнере?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Как выравнивать элементы по осям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Гибкость. flex-grow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Гибкость, но без grow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Расположение</a:t>
            </a:r>
            <a:endParaRPr sz="3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3100"/>
          </a:p>
        </p:txBody>
      </p:sp>
      <p:sp>
        <p:nvSpPr>
          <p:cNvPr id="120" name="Google Shape;120;gf4885cb81b_0_71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Что будет на занятии?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0cd0c1657_0_1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такое FLEX?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3883b7ed4_0_32"/>
          <p:cNvSpPr txBox="1"/>
          <p:nvPr>
            <p:ph idx="1" type="body"/>
          </p:nvPr>
        </p:nvSpPr>
        <p:spPr>
          <a:xfrm>
            <a:off x="1972504" y="1908150"/>
            <a:ext cx="82470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212529"/>
                </a:solidFill>
                <a:highlight>
                  <a:srgbClr val="FFFFFF"/>
                </a:highlight>
              </a:rPr>
              <a:t>Flex — концепция, объединённая новым подходом к позиционированию элементов, а также гибкой работой с их высотой и шириной. Название образовано от слова </a:t>
            </a:r>
            <a:r>
              <a:rPr i="1" lang="ru-RU" sz="2100">
                <a:solidFill>
                  <a:srgbClr val="212529"/>
                </a:solidFill>
                <a:highlight>
                  <a:srgbClr val="FFFFFF"/>
                </a:highlight>
              </a:rPr>
              <a:t>flexible</a:t>
            </a:r>
            <a:r>
              <a:rPr lang="ru-RU" sz="2100">
                <a:solidFill>
                  <a:srgbClr val="212529"/>
                </a:solidFill>
                <a:highlight>
                  <a:srgbClr val="FFFFFF"/>
                </a:highlight>
              </a:rPr>
              <a:t>, которое переводится как </a:t>
            </a:r>
            <a:r>
              <a:rPr i="1" lang="ru-RU" sz="2100">
                <a:solidFill>
                  <a:srgbClr val="212529"/>
                </a:solidFill>
                <a:highlight>
                  <a:srgbClr val="FFFFFF"/>
                </a:highlight>
              </a:rPr>
              <a:t>гибкий</a:t>
            </a:r>
            <a:r>
              <a:rPr lang="ru-RU" sz="2100">
                <a:solidFill>
                  <a:srgbClr val="212529"/>
                </a:solidFill>
                <a:highlight>
                  <a:srgbClr val="FFFFFF"/>
                </a:highlight>
              </a:rPr>
              <a:t>, что целиком описывает новый подход.</a:t>
            </a:r>
            <a:endParaRPr sz="2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ru-RU" sz="2100">
                <a:solidFill>
                  <a:srgbClr val="212529"/>
                </a:solidFill>
                <a:highlight>
                  <a:srgbClr val="FFFFFF"/>
                </a:highlight>
              </a:rPr>
              <a:t>В этом уроке мы познакомимся с основными свойствами Flex. Научимся работать с элементами по вертикали и горизонтали, задавать им гибкие значения ширины и высоты.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43883b7ed4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13" y="2473325"/>
            <a:ext cx="62769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4eccd42d0_1_2"/>
          <p:cNvSpPr txBox="1"/>
          <p:nvPr/>
        </p:nvSpPr>
        <p:spPr>
          <a:xfrm>
            <a:off x="4175250" y="3023575"/>
            <a:ext cx="32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44eccd42d0_1_2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Пример	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42" name="Google Shape;142;g144eccd42d0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688" y="2465400"/>
            <a:ext cx="6708529" cy="21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44eccd42d0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150" y="2250275"/>
            <a:ext cx="7025625" cy="21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44eccd42d0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00" y="1543375"/>
            <a:ext cx="6781801" cy="308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410636a5b_2_54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2020-10-27T12:34:32Z</dcterms:created>
  <dc:creator>Artem Zholobov</dc:creator>
</cp:coreProperties>
</file>