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4d9ffd52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4d9ffd52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4d9ffd52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4d9ffd52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4d9ffd52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4d9ffd52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4d9ffd52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4d9ffd52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521bc7f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521bc7f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4d9ffd52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4d9ffd52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4d9ffd52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4d9ffd52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4d9ffd52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4d9ffd52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4d9ffd52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84d9ffd52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4d9ffd52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4d9ffd52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4d9ffd52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4d9ffd52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4d9ffd52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4d9ffd52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4d9ffd52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4d9ffd52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ffd52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ffd52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521bc7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521bc7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521bc7ff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521bc7f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4d9ffd52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4d9ffd52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4d9ffd52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4d9ffd52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4d9ffd52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4d9ffd52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4d9ffd52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4d9ffd52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4d9ffd52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4d9ffd52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4d9ffd52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4d9ffd52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4d9ffd52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4d9ffd52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4d9ffd52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4d9ffd52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14350" y="485008"/>
            <a:ext cx="3992400" cy="23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514350" y="2945606"/>
            <a:ext cx="39924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4637313" y="485008"/>
            <a:ext cx="3992400" cy="3992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oogle Shape;12;p74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85009"/>
            <a:ext cx="661001" cy="66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3" showMasterSp="0">
  <p:cSld name="Numbers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529589" y="20574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3272790" y="20574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3" type="body"/>
          </p:nvPr>
        </p:nvSpPr>
        <p:spPr>
          <a:xfrm>
            <a:off x="6015989" y="20574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4" type="body"/>
          </p:nvPr>
        </p:nvSpPr>
        <p:spPr>
          <a:xfrm>
            <a:off x="529589" y="14859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5" type="body"/>
          </p:nvPr>
        </p:nvSpPr>
        <p:spPr>
          <a:xfrm>
            <a:off x="3257550" y="14859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6" type="body"/>
          </p:nvPr>
        </p:nvSpPr>
        <p:spPr>
          <a:xfrm>
            <a:off x="6004064" y="14859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7" type="body"/>
          </p:nvPr>
        </p:nvSpPr>
        <p:spPr>
          <a:xfrm>
            <a:off x="529590" y="36576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8" type="body"/>
          </p:nvPr>
        </p:nvSpPr>
        <p:spPr>
          <a:xfrm>
            <a:off x="3272790" y="36576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9" type="body"/>
          </p:nvPr>
        </p:nvSpPr>
        <p:spPr>
          <a:xfrm>
            <a:off x="6015989" y="36576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3" type="body"/>
          </p:nvPr>
        </p:nvSpPr>
        <p:spPr>
          <a:xfrm>
            <a:off x="529589" y="3086101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4" type="body"/>
          </p:nvPr>
        </p:nvSpPr>
        <p:spPr>
          <a:xfrm>
            <a:off x="3257550" y="30861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5" type="body"/>
          </p:nvPr>
        </p:nvSpPr>
        <p:spPr>
          <a:xfrm>
            <a:off x="6004064" y="3086101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pic>
        <p:nvPicPr>
          <p:cNvPr descr="Google Shape;77;p56" id="93" name="Google Shape;9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72458" y="4663217"/>
            <a:ext cx="548700" cy="207600"/>
          </a:xfrm>
          <a:prstGeom prst="rect">
            <a:avLst/>
          </a:prstGeom>
        </p:spPr>
        <p:txBody>
          <a:bodyPr anchorCtr="0" anchor="ctr" bIns="34250" lIns="34250" spcFirstLastPara="1" rIns="34250" wrap="square" tIns="3425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72458" y="4663217"/>
            <a:ext cx="548700" cy="207600"/>
          </a:xfrm>
          <a:prstGeom prst="rect">
            <a:avLst/>
          </a:prstGeom>
        </p:spPr>
        <p:txBody>
          <a:bodyPr anchorCtr="0" anchor="ctr" bIns="34250" lIns="34250" spcFirstLastPara="1" rIns="34250" wrap="square" tIns="3425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472458" y="4663217"/>
            <a:ext cx="548700" cy="207600"/>
          </a:xfrm>
          <a:prstGeom prst="rect">
            <a:avLst/>
          </a:prstGeom>
        </p:spPr>
        <p:txBody>
          <a:bodyPr anchorCtr="0" anchor="ctr" bIns="34250" lIns="34250" spcFirstLastPara="1" rIns="34250" wrap="square" tIns="3425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1">
  <p:cSld name="1_Pictur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29589" y="914400"/>
            <a:ext cx="329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/>
          <p:nvPr>
            <p:ph idx="2" type="pic"/>
          </p:nvPr>
        </p:nvSpPr>
        <p:spPr>
          <a:xfrm>
            <a:off x="4629150" y="342901"/>
            <a:ext cx="4000500" cy="4053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29589" y="2114550"/>
            <a:ext cx="32994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">
  <p:cSld name="Text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18160" y="1369219"/>
            <a:ext cx="3996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1866" y="1369219"/>
            <a:ext cx="3996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514350" y="1085850"/>
            <a:ext cx="605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14350" y="2945606"/>
            <a:ext cx="7429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4">
  <p:cSld name="Numbers_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29589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529589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29589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529589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5" type="body"/>
          </p:nvPr>
        </p:nvSpPr>
        <p:spPr>
          <a:xfrm>
            <a:off x="2578083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6" type="body"/>
          </p:nvPr>
        </p:nvSpPr>
        <p:spPr>
          <a:xfrm>
            <a:off x="2578083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7" type="body"/>
          </p:nvPr>
        </p:nvSpPr>
        <p:spPr>
          <a:xfrm>
            <a:off x="2578083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8" type="body"/>
          </p:nvPr>
        </p:nvSpPr>
        <p:spPr>
          <a:xfrm>
            <a:off x="2578083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9" type="body"/>
          </p:nvPr>
        </p:nvSpPr>
        <p:spPr>
          <a:xfrm>
            <a:off x="4635483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3" type="body"/>
          </p:nvPr>
        </p:nvSpPr>
        <p:spPr>
          <a:xfrm>
            <a:off x="4635483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4" type="body"/>
          </p:nvPr>
        </p:nvSpPr>
        <p:spPr>
          <a:xfrm>
            <a:off x="4635483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5" type="body"/>
          </p:nvPr>
        </p:nvSpPr>
        <p:spPr>
          <a:xfrm>
            <a:off x="4635483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6" type="body"/>
          </p:nvPr>
        </p:nvSpPr>
        <p:spPr>
          <a:xfrm>
            <a:off x="6692884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7" type="body"/>
          </p:nvPr>
        </p:nvSpPr>
        <p:spPr>
          <a:xfrm>
            <a:off x="6692884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8" type="body"/>
          </p:nvPr>
        </p:nvSpPr>
        <p:spPr>
          <a:xfrm>
            <a:off x="6692884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9" type="body"/>
          </p:nvPr>
        </p:nvSpPr>
        <p:spPr>
          <a:xfrm>
            <a:off x="6692884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3">
  <p:cSld name="1_Picture_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0" y="1"/>
            <a:ext cx="9144000" cy="39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529589" y="4121945"/>
            <a:ext cx="81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1" showMasterSp="0">
  <p:cSld name="Number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29589" y="400050"/>
            <a:ext cx="329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29589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2586990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644390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6705600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5" type="body"/>
          </p:nvPr>
        </p:nvSpPr>
        <p:spPr>
          <a:xfrm>
            <a:off x="529589" y="2486024"/>
            <a:ext cx="19278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6" type="body"/>
          </p:nvPr>
        </p:nvSpPr>
        <p:spPr>
          <a:xfrm>
            <a:off x="2586990" y="2486024"/>
            <a:ext cx="19278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7" type="body"/>
          </p:nvPr>
        </p:nvSpPr>
        <p:spPr>
          <a:xfrm>
            <a:off x="4644390" y="2486024"/>
            <a:ext cx="19278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8" type="body"/>
          </p:nvPr>
        </p:nvSpPr>
        <p:spPr>
          <a:xfrm>
            <a:off x="6705600" y="2486024"/>
            <a:ext cx="19278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pic>
        <p:nvPicPr>
          <p:cNvPr descr="Google Shape;51;p54" id="67" name="Google Shape;6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2" showMasterSp="0">
  <p:cSld name="Numbers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29589" y="400050"/>
            <a:ext cx="329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529589" y="3195638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3272790" y="3195638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3" type="body"/>
          </p:nvPr>
        </p:nvSpPr>
        <p:spPr>
          <a:xfrm>
            <a:off x="6015989" y="3195638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4" type="body"/>
          </p:nvPr>
        </p:nvSpPr>
        <p:spPr>
          <a:xfrm>
            <a:off x="529589" y="2486024"/>
            <a:ext cx="26289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5" type="body"/>
          </p:nvPr>
        </p:nvSpPr>
        <p:spPr>
          <a:xfrm>
            <a:off x="3257550" y="2486024"/>
            <a:ext cx="26289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6" type="body"/>
          </p:nvPr>
        </p:nvSpPr>
        <p:spPr>
          <a:xfrm>
            <a:off x="6004064" y="2486024"/>
            <a:ext cx="26289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pic>
        <p:nvPicPr>
          <p:cNvPr descr="Google Shape;61;p55"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oogle Shape;16;p45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14350" y="485008"/>
            <a:ext cx="3992400" cy="2391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JavaScript фреймворки и библиотеки</a:t>
            </a:r>
            <a:endParaRPr sz="39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514350" y="2945606"/>
            <a:ext cx="3992400" cy="15318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 №4</a:t>
            </a:r>
            <a:endParaRPr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14350" y="43109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07.11.2022</a:t>
            </a:r>
            <a:endParaRPr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518150" y="366902"/>
            <a:ext cx="8111400" cy="42657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Результатом работы функции, если ему не задан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ru"/>
              <a:t>-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будет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undefined.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undefined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мы получим также если return будет пустым. Это не означает, что функция не сработает. Напротив, весь код из функции выполнится, однако если мы присвоим какой-нибудь переменной результат выполнения этой функции: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let variable = someFunction();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таком случае, переменная variable будет хранить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undefined.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doNothing()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/* пусто */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doNothing()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doNothing()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return;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doNothing()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518150" y="388052"/>
            <a:ext cx="8111400" cy="42447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b="1" lang="ru"/>
              <a:t>Нейминг функций: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Функция – это действие. Поэтому имя функции обычно является глаголом. Оно должно быть кратким, точным и описывать действие функции, чтобы программист, который будет читать код, получил верное представление о том, что делает функция.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Как правило, используются глагольные префиксы, обозначающие общий характер действия, после которых следует уточнение. Обычно в командах разработчиков действуют соглашения, касающиеся значений этих префиксов.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функции, начинающиеся с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"show"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обычно что-то показывают.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Функции, начинающиеся с…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"get…"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возвращают значение,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"calc…"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что-то вычисляют,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"create…"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что-то создают,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"check…"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что-то проверяют и возвращают логическое значение, и т.д.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518150" y="740826"/>
            <a:ext cx="8111400" cy="38919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Объявление функции имеет вид:</a:t>
            </a:r>
            <a:endParaRPr sz="14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 sz="14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имя(</a:t>
            </a:r>
            <a:r>
              <a:rPr lang="ru" sz="14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параметры, через, запятую</a:t>
            </a:r>
            <a:r>
              <a:rPr lang="ru" sz="14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4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4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/* тело, код функции */</a:t>
            </a:r>
            <a:endParaRPr sz="14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Передаваемые значения копируются в параметры функции и становятся локальными переменными.</a:t>
            </a:r>
            <a:endParaRPr sz="14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Функции имеют доступ к внешним переменным. Но это работает только изнутри наружу. Код вне функции не имеет доступа к её локальным переменным.</a:t>
            </a:r>
            <a:endParaRPr sz="14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Функция может возвращать значение. Если этого не происходит, тогда результат равен </a:t>
            </a: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того, чтобы сделать код более чистым и понятным, рекомендуется использовать локальные переменные и параметры функций, не пользоваться внешними переменными.</a:t>
            </a:r>
            <a:endParaRPr sz="14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Функция, которая получает параметры, работает с ними и затем возвращает результат, гораздо понятнее функции, вызываемой без параметров, но изменяющей внешние переменные, что чревато побочными эффектами.</a:t>
            </a:r>
            <a:endParaRPr sz="14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522000" y="134050"/>
            <a:ext cx="8100000" cy="4875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Резюмируем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Именование функций:</a:t>
            </a:r>
            <a:endParaRPr sz="1400">
              <a:solidFill>
                <a:srgbClr val="31313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Имя функции должно понятно и чётко отражать, что она делает. Увидев её вызов в коде, вы должны тут же понимать, что она делает, и что возвращает.</a:t>
            </a:r>
            <a:endParaRPr sz="1400">
              <a:solidFill>
                <a:srgbClr val="31313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Функция – это действие, поэтому её имя обычно является глаголом.</a:t>
            </a:r>
            <a:endParaRPr sz="1400">
              <a:solidFill>
                <a:srgbClr val="31313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Есть много общепринятых префиксов, таких как: </a:t>
            </a: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create…</a:t>
            </a: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show…</a:t>
            </a: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get…</a:t>
            </a: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check…</a:t>
            </a: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и т.д. Пользуйтесь ими как подсказками, поясняющими, что делает функция.</a:t>
            </a:r>
            <a:endParaRPr sz="1400">
              <a:solidFill>
                <a:srgbClr val="31313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Функции являются основными строительными блоками скриптов. Мы рассмотрели лишь основы функций в JavaScript, но уже сейчас можем создавать и использовать их. Это только начало пути. Мы будем неоднократно возвращаться к функциям и изучать их всё более и более глубоко.</a:t>
            </a:r>
            <a:endParaRPr sz="1400"/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Резюмируем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518150" y="642050"/>
            <a:ext cx="8111400" cy="41910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 fontScale="92500" lnSpcReduction="20000"/>
          </a:bodyPr>
          <a:lstStyle/>
          <a:p>
            <a:pPr indent="-294163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i="1" lang="ru" sz="1116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Напиши функцию initials, которая принимает три параметра: имя, фамилию и отчество. Функция должна вернуть строку, в которой фамилия будет полностью, а вместо имени и отчества будут инициалы.</a:t>
            </a:r>
            <a:endParaRPr i="1" sz="1116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initials(firstname, lastname, surname) {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// тут твой код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console.log(initials('Аюбов', 'Халид', 'Исаевич')) // должен вывести "Аюбов Х. И."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__________________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84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i="1" lang="ru" sz="1135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</a:t>
            </a:r>
            <a:r>
              <a:rPr i="1" lang="ru" sz="1135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апиши функцию sum, которая принимает массив из чисел. Функция должна вернуть сумму всех нечетных чисел массива.</a:t>
            </a:r>
            <a:endParaRPr i="1" sz="1135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sum(numbers) {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тут твой код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console.log(sum([1, 3, 6, 11, 98, 7, 1]))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должен вернуть 23, т.к. 1 + 3 + 11 + 7 + 1 = 23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__________________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84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ru" sz="1135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Напиши функцию, которая принимает на вход два массива из чисел. Функция должна вернуть true, если сумма чисел из обоих массивов одинаковая, иначе функция должна вернуть false.</a:t>
            </a:r>
            <a:endParaRPr sz="1135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hasEqualSums(first, second) {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тут твой код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console.log(hasEqualSums([11, 22], [1, 20, 10, 1, 1]));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должен вернуть true, т.к. 11+22=33 и 1+20+10+1+1=33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console.log(hasEqualSums([4, 4], [3, 6]));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должен вернуть false, т.к. 4+4=8, а 3+6=9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523850" y="98775"/>
            <a:ext cx="8100000" cy="431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Перерыв 10 минут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518152" y="409800"/>
            <a:ext cx="6555300" cy="32634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Объекты – это единственный сложный тип данных в JavaScript. Они встречаются повсюду в той или иной форме. Хорошее понимание объектов – залог успешного освоения JavaScript.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Объект может быть создан с помощью фигурных скобок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{…}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 необязательным списком </a:t>
            </a:r>
            <a:r>
              <a:rPr i="1"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свойств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Свойство – это пара «ключ: значение», где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ключ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это строка (также называемая «именем свойства»), а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значение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может быть чем угодно.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можем представить объект в виде ящика с подписанными папками. Каждый элемент данных хранится в своей папке, на которой написан ключ. По ключу папку легко найти, удалить или добавить в неё что-либо.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523850" y="0"/>
            <a:ext cx="8100000" cy="4098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147" y="465463"/>
            <a:ext cx="1456425" cy="13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493850" y="2213000"/>
            <a:ext cx="66039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Пустой объект («пустой ящик») можно создать, используя один из двух вариантов синтаксиса: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Object();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синтаксис "конструктор объекта"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{};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синтаксис "литерал объекта"</a:t>
            </a:r>
            <a:endParaRPr sz="12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 использовании литерального синтаксиса 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мы сразу можем поместить в объект несколько свойств в виде пар «ключ: значение»: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объект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name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"John",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под ключом "name" хранится значение "John"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age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под ключом "age" хранится значение 30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621" y="2571738"/>
            <a:ext cx="1659625" cy="5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925" y="3133925"/>
            <a:ext cx="2069600" cy="14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518150" y="303402"/>
            <a:ext cx="8111400" cy="43293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обращения к свойствам используется запись «через точку»: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получаем свойства объекта: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John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age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30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удаления свойства мы можем использовать оператор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518150" y="1933225"/>
            <a:ext cx="7937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Создайте объект, у которого будут два любых ключа и значения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Создай объект person со следующими ключами и значениями: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fistname - твоё имя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lastname - твоя фамилия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city - название твоего города.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age - твой возраст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height - твой рост (сантиметры)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heightMeters - твой рост (метры)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haveCar - есть ли у тебя машина (вспомни про boolean)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carName - название машины, если машины нет, то undefined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mobilePhone - инфа о твоем телефоне, включая: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название модели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примерная цена в рублях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название оператора связи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	Для последнего пункта нужен будет вложенный объект.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518150" y="373952"/>
            <a:ext cx="8111400" cy="42588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Объекты могут быть вложены на любое количество уровней. Также объект может содержать массивы в виде значений, которые тоже могут быть вложены на любое количество уровней.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let person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    name: ‘Khalid’,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    age: 22,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    profE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xperience: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        job: ‘web-developer’,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        experience: 2.5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    skills: [‘html’, ‘css’, ‘js’, ‘react’]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Здесь, чтобы узнать опыт, я бы написал так: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person.profExperience.experience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То есть, каждая точка ведет меня на уровень глубже.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Зафиксируйте: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Навигация и погружения по объектам - с помощью точки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объект</a:t>
            </a:r>
            <a:r>
              <a:rPr lang="ru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ключ-объект1</a:t>
            </a:r>
            <a:r>
              <a:rPr lang="ru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ключ-объект2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примере выше “ключ-объект1” вложен в “объект”, а “ключ-объект2” вложен в “ключ-объект1”.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 чтобы добраться до “ключ-объект2” - нам по-любому надо проходить через “ключ-объект1”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Навигация по массиву - с помощью индекса.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Бывает такое, что у нас очень сложные массивы и объекты.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Вам может встретиться массив из объектов, где ключами объектов будут выступать массивы из других вложенных объектов, внутри которых будут вложенные объекты.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Но все это вам не будет помехой, если вы не будете забывать про то, что по объектам нужно ходить с точкой, а по массивам - с индексами.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406508" y="1878050"/>
            <a:ext cx="2939100" cy="800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дела?</a:t>
            </a:r>
            <a:endParaRPr sz="4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518150" y="592676"/>
            <a:ext cx="8111400" cy="40401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Объекты – это ассоциативные массивы с рядом дополнительных возможностей.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Они хранят свойства (пары ключ-значение), где: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Ключи свойств должны быть строками или символами (обычно строками).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Значения могут быть любого типа.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получить доступ к свойству, мы можем использовать: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Запись через точку: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obj.property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Квадратные скобки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obj["property"]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Квадратные скобки позволяют взять ключ из переменной, например,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obj[varWithKey]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Дополнительные операторы: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Удаление свойства: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 obj.prop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Проверка существования свойства: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"key" in obj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Перебор свойств объекта: цикл for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(let key in obj)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523850" y="49375"/>
            <a:ext cx="8100000" cy="431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Резюмируем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518150" y="663676"/>
            <a:ext cx="8111400" cy="40071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Создай функцию с именем getName, которая принимает один параметр. В этот параметр будет передаваться объект.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Верни из функции ключ name этого объекта.</a:t>
            </a:r>
            <a:endParaRPr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Создай функцию с именем getNames, которая принимает один параметр. В этот параметр будет передаваться объект.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Верни из функции массив, который содержит два элемента:</a:t>
            </a:r>
            <a:endParaRPr/>
          </a:p>
          <a:p>
            <a:pPr indent="-304800" lvl="0" marL="914400" rtl="0" algn="l">
              <a:spcBef>
                <a:spcPts val="800"/>
              </a:spcBef>
              <a:spcAft>
                <a:spcPts val="0"/>
              </a:spcAft>
              <a:buSzPts val="1200"/>
              <a:buChar char="-"/>
            </a:pPr>
            <a:r>
              <a:rPr lang="ru"/>
              <a:t>ключ firstname принятого объекта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/>
              <a:t>ключ lastname принятого объекта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const person = {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  firstname: 'Khalid',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  lastname: 'Ayubov',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  age: 22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};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console.log(getNames(person)); // в консоле должно быть ['Khalid', 'Ayubov']</a:t>
            </a:r>
            <a:endParaRPr/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523850" y="169325"/>
            <a:ext cx="8100000" cy="431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518150" y="726151"/>
            <a:ext cx="8111400" cy="39066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Зачем мы создаем объекты? И почему объект - называется объектом?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soldier = {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name: ‘Рэмбо’,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gun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‘Пулемёт’,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ammo: 30,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magazines: 3,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grenades: 4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Солдат также может стрелять, перезаряжаться, кидать гранаты. При стрельбе - уменьшается количество патронов (ammo), при перезарядке возрастает количество патронов в магазине и на единицу уменьшается количество магазинов (magazines), кидая гранату - их количество также уменьшается на единицу (grenades).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Стрелять, перезаряжаться и кидать гранаты, если говорить на языке JS - это функции. Функции солдата.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приходим к тому, что объекты могут иметь собственные функции. И эти функции называются методами.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того, чтобы в методах обращаться к свойствам объекта мы используем ключевое слово this. 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522000" y="168075"/>
            <a:ext cx="8100000" cy="4470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this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518150" y="416852"/>
            <a:ext cx="8111400" cy="42159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Например: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soldier = {</a:t>
            </a:r>
            <a:endParaRPr>
              <a:solidFill>
                <a:srgbClr val="31313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name: ‘Рэмбо’,</a:t>
            </a:r>
            <a:endParaRPr>
              <a:solidFill>
                <a:srgbClr val="31313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gun: ‘Пулемёт’,</a:t>
            </a:r>
            <a:endParaRPr>
              <a:solidFill>
                <a:srgbClr val="31313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ammo: 30,</a:t>
            </a:r>
            <a:endParaRPr>
              <a:solidFill>
                <a:srgbClr val="31313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magazines: 3,</a:t>
            </a:r>
            <a:endParaRPr>
              <a:solidFill>
                <a:srgbClr val="31313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grenades: 4,</a:t>
            </a:r>
            <a:endParaRPr>
              <a:solidFill>
                <a:srgbClr val="31313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shoot: function() {</a:t>
            </a:r>
            <a:endParaRPr>
              <a:solidFill>
                <a:srgbClr val="CC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.ammo = </a:t>
            </a:r>
            <a:r>
              <a:rPr lang="ru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.ammo - 1;</a:t>
            </a:r>
            <a:endParaRPr>
              <a:solidFill>
                <a:srgbClr val="CC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CC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1313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Теперь, чтобы выстрелить 15 раз, нам нужно 15 раз вызвать функцию soldier.shoot();</a:t>
            </a:r>
            <a:endParaRPr>
              <a:solidFill>
                <a:srgbClr val="31313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-"/>
            </a:pPr>
            <a:r>
              <a:rPr lang="ru">
                <a:solidFill>
                  <a:srgbClr val="31313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Напишите метод, который поможет солдату менять магазин.</a:t>
            </a:r>
            <a:endParaRPr>
              <a:solidFill>
                <a:srgbClr val="31313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517700" y="3281075"/>
            <a:ext cx="8115300" cy="396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ru" sz="1400">
                <a:solidFill>
                  <a:schemeClr val="accent1"/>
                </a:solidFill>
              </a:rPr>
              <a:t>Объекты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ru" sz="1400">
                <a:solidFill>
                  <a:schemeClr val="accent1"/>
                </a:solidFill>
              </a:rPr>
              <a:t>Функции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ru" sz="1400">
                <a:solidFill>
                  <a:schemeClr val="accent1"/>
                </a:solidFill>
              </a:rPr>
              <a:t>this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на сегодня?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518150" y="473177"/>
            <a:ext cx="8111400" cy="41271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Зачастую нам надо повторять одно и то же действие во многих частях программы.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необходимо красиво вывести сообщение при приветствии посетителя, при выходе посетителя с сайта, ещё где-нибудь.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не повторять один и тот же код во многих местах, придуманы функции. Функции являются основными «строительными блоками» программы.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Примеры встроенных функций вы уже видели – это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alert(message)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prompt(message, default)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confirm(question)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Но можно создавать и свои.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Объявление функции:</a:t>
            </a:r>
            <a:endParaRPr b="1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создания функций мы можем использовать </a:t>
            </a:r>
            <a:r>
              <a:rPr i="1"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объявление функции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Пример объявления функции: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showMessage()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'Всем привет!'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Вначале идёт ключевое слово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после него </a:t>
            </a:r>
            <a:r>
              <a:rPr i="1"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имя функции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затем список </a:t>
            </a:r>
            <a:r>
              <a:rPr i="1"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параметров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круглых скобках через запятую (в вышеприведённом примере он пустой) и, наконец, код функции, также называемый «телом функции», внутри фигурных скобок.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523850" y="0"/>
            <a:ext cx="8100000" cy="431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18150" y="409225"/>
            <a:ext cx="8111400" cy="42234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Наша новая функция может быть вызвана по своему имени: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showMessage()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'Всем привет!'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showMessage();</a:t>
            </a:r>
            <a:endParaRPr>
              <a:solidFill>
                <a:srgbClr val="3131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showMessage();</a:t>
            </a:r>
            <a:endParaRPr>
              <a:solidFill>
                <a:srgbClr val="3131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Вызов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showMessage()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выполняет код функции. Здесь мы увидим сообщение дважды.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Этот пример явно демонстрирует одно из главных предназначений функций: избавление от дублирования кода.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понадобится поменять сообщение или способ его вывода – достаточно изменить его в одном месте: в функции, которая его выводит.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Локальные переменные</a:t>
            </a:r>
            <a:endParaRPr b="1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Переменные, объявленные внутри функции, видны только внутри этой функции.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 let message = "Привет, я JavaScript!"; // локальная переменная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message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showMessage();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message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518150" y="388050"/>
            <a:ext cx="3355500" cy="1601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988150" y="388050"/>
            <a:ext cx="3965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Внешняя переменная используется, только если внутри функции нет такой локальной.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одноимённая переменная объявляется внутри функции, тогда она перекрывает внешнюю. Например, в коде ниже функция использует локальную переменную 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Внешняя будет проигнорирована: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18150" y="388050"/>
            <a:ext cx="4470000" cy="42447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-"/>
            </a:pPr>
            <a:r>
              <a:rPr lang="ru"/>
              <a:t>Как думаете, что выведется в консоль?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let outerVar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function checkTheScope()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    let innerVar = outerVar;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console.log(innerVar);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b="1" lang="ru"/>
              <a:t>Внешние переменные: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 функции есть доступ к внешним переменным, например: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'Вася';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message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'Привет, '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Привет, Вася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 u="sng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Функция обладает полным доступом к внешним переменным и может изменять их значение.</a:t>
            </a:r>
            <a:endParaRPr b="1" sz="1400" u="sng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16300" y="155225"/>
            <a:ext cx="8111400" cy="45225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/>
              <a:t>	Параметры функции: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можем передать внутрь функции любую информацию, используя параметры.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нижеприведённом примере функции передаются два параметра: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from, text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параметры: from, text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showMessage('Аня', 'Привет!'); // Аня: Привет!</a:t>
            </a:r>
            <a:endParaRPr>
              <a:solidFill>
                <a:srgbClr val="3131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showMessage('Аня', "Как дела?"); // Аня: Как дела?</a:t>
            </a:r>
            <a:endParaRPr>
              <a:solidFill>
                <a:srgbClr val="3131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Значение, передаваемое в качестве параметра функции, также называется </a:t>
            </a:r>
            <a:r>
              <a:rPr i="1"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аргументом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b="1"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Параметр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это переменная, указанная в круглых скобках в объявлении функции.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b="1"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Аргумент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это значение, которое передаётся функции при её вызове.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-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Напиши функцию, которая будет принимать два параметра: пол и рост, и затем будет выводить в консоль идеальный вес по этим формулам: 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мужчина: (ваш рост - 100) * 1,15.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женщина: (ваш рост - 110) * 1,15.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Я не физиолог и не диетолог. Формула просто взята с гугла.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522100" y="3309050"/>
            <a:ext cx="8099700" cy="125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18150" y="275177"/>
            <a:ext cx="8111400" cy="43575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/>
              <a:t>	Значения по умолчанию: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при вызове функции аргумент не был указан, то его значением становится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вышеупомянутая функция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showMessage(from, text)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может быть вызвана с одним аргументом: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showMessage("Аня");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 не приведёт к ошибке. Такой вызов выведет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"*Аня*: undefined"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В вызове не указан параметр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поэтому предполагается, что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 === undefined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мы хотим задать параметру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значение по умолчанию, мы должны указать его после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text = "текст не добавлен"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showMessage("Аня");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Аня: текст не добавлен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Подредактируйте функцию из предыдущего задания так, чтобы если мы не передали пол, то появится prompt с просьбой его указать. То же самое и с весом. Сделайте это, никак не меняя тело функции.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7F4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529175" y="3309050"/>
            <a:ext cx="8099700" cy="501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518150" y="373952"/>
            <a:ext cx="8111400" cy="42588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b="1" lang="ru"/>
              <a:t>Возврат значения: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Функция может вернуть результат, который будет передан в вызвавший её код.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Простейшим примером может служить функция сложения двух чисел: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a, b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sum(1,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2);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3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Измените функцию так, чтобы результат выводился не в консоль, а возвращался с помощью return.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Также, после return, снова напишите функцию вывода в консоль.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Директива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может находиться в любом месте тела функции. Как только выполнение доходит до этого места, функция останавливается, и значение возвращается в вызвавший её код (присваивается переменной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выше).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-"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Создайте переменную myIdealWeight и в ней сохраните результат работы функции с вашими аргументами. Создайте переменную khalidsIdealWeight, либо кого-нибудь другого, если знаете его рост (мой - 179). Выведите в консоль обе переменные.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529175" y="2518825"/>
            <a:ext cx="8092800" cy="53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522100" y="3845275"/>
            <a:ext cx="8092800" cy="65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tshu_theme">
  <a:themeElements>
    <a:clrScheme name="Altshu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