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7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3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8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43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11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985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60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230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31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7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6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03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19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35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4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8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SmartClean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An Automated Shell Script Tool for Cleaning Log and Junk Files</a:t>
            </a:r>
          </a:p>
          <a:p>
            <a:endParaRPr dirty="0"/>
          </a:p>
          <a:p>
            <a:r>
              <a:rPr dirty="0"/>
              <a:t>👨‍💻 Developed by: </a:t>
            </a:r>
            <a:r>
              <a:rPr lang="en-US" dirty="0"/>
              <a:t>Team </a:t>
            </a:r>
            <a:r>
              <a:rPr lang="en-US" dirty="0" err="1"/>
              <a:t>Inferix</a:t>
            </a:r>
            <a:endParaRPr dirty="0"/>
          </a:p>
          <a:p>
            <a:r>
              <a:rPr dirty="0"/>
              <a:t>📅 Date: </a:t>
            </a:r>
            <a:r>
              <a:rPr lang="en-US" dirty="0"/>
              <a:t>24/06/2025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Over time, systems accumulate:</a:t>
            </a:r>
          </a:p>
          <a:p>
            <a:r>
              <a:t>- Outdated `.log` files</a:t>
            </a:r>
          </a:p>
          <a:p>
            <a:r>
              <a:t>- Temporary or backup files (`.tmp`, `.bak`, `core`, etc.)</a:t>
            </a:r>
          </a:p>
          <a:p>
            <a:r>
              <a:t>These files waste disk space, slow performance, and may pose security risks.</a:t>
            </a:r>
          </a:p>
          <a:p>
            <a:r>
              <a:t>**Need:** A lightweight, automated tool to clean such files regularly.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Develop a shell-based tool that:</a:t>
            </a:r>
          </a:p>
          <a:p>
            <a:r>
              <a:t>✅ Automatically detects &amp; deletes log and junk files</a:t>
            </a:r>
          </a:p>
          <a:p>
            <a:r>
              <a:t>✅ Supports dry-run mode for safe preview</a:t>
            </a:r>
          </a:p>
          <a:p>
            <a:r>
              <a:t>✅ Offers logging and transparency of actions</a:t>
            </a:r>
          </a:p>
          <a:p>
            <a:r>
              <a:t>✅ Runs efficiently on any Linux-based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🔎 Smart Scanning: Targets .log, .bak, .tmp, core files</a:t>
            </a:r>
          </a:p>
          <a:p>
            <a:r>
              <a:t>📆 Time-Based Cleanup: Deletes files older than configurable days</a:t>
            </a:r>
          </a:p>
          <a:p>
            <a:r>
              <a:t>📦 Size-Based Filtering: Detects large unused files</a:t>
            </a:r>
          </a:p>
          <a:p>
            <a:r>
              <a:t>🔐 Safe Deletion Mode: Dry-run and real deletion modes</a:t>
            </a:r>
          </a:p>
          <a:p>
            <a:r>
              <a:t>🧾 Logging: Generates a complete log of actions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runs the script</a:t>
            </a:r>
          </a:p>
          <a:p>
            <a:r>
              <a:t>2. Target directory is scanned</a:t>
            </a:r>
          </a:p>
          <a:p>
            <a:r>
              <a:t>3. Finds .log files older than X days and large junk files</a:t>
            </a:r>
          </a:p>
          <a:p>
            <a:r>
              <a:t>4. If dry-run: shows files only</a:t>
            </a:r>
          </a:p>
          <a:p>
            <a:r>
              <a:t>5. If not: deletes files and logs actions</a:t>
            </a:r>
          </a:p>
          <a:p>
            <a:r>
              <a:t>📁 Output: cleanup.log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smartclean/</a:t>
            </a:r>
          </a:p>
          <a:p>
            <a:r>
              <a:t>├── smartclean.sh     # Main script</a:t>
            </a:r>
          </a:p>
          <a:p>
            <a:r>
              <a:t>└── cleanup.log       # Action log file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Make script executable:</a:t>
            </a:r>
          </a:p>
          <a:p>
            <a:r>
              <a:t>chmod +x smartclean.sh</a:t>
            </a:r>
          </a:p>
          <a:p>
            <a:r>
              <a:t>Run the script:</a:t>
            </a:r>
          </a:p>
          <a:p>
            <a:r>
              <a:t>./smartclean.sh /your/target/directory</a:t>
            </a:r>
          </a:p>
          <a:p>
            <a:r>
              <a:t>To delete files: set DRY_RUN=false</a:t>
            </a:r>
          </a:p>
          <a:p>
            <a:r>
              <a:t>View logs: cat cleanup.log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Add cron job for auto-scheduling</a:t>
            </a:r>
          </a:p>
          <a:p>
            <a:r>
              <a:t>📌 Email summary reports</a:t>
            </a:r>
          </a:p>
          <a:p>
            <a:r>
              <a:t>📌 GUI options using Whiptail/Zenity</a:t>
            </a:r>
          </a:p>
          <a:p>
            <a:r>
              <a:t>📌 Exclusion rules (e.g., whitelist directories)</a:t>
            </a:r>
          </a:p>
          <a:p>
            <a:r>
              <a:t>📌 Config file for user preferences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Lightweight and portable</a:t>
            </a:r>
          </a:p>
          <a:p>
            <a:r>
              <a:t>✅ Easy to configure</a:t>
            </a:r>
          </a:p>
          <a:p>
            <a:r>
              <a:t>✅ Secure and reversible (dry-run)</a:t>
            </a:r>
          </a:p>
          <a:p>
            <a:r>
              <a:t>✅ Ideal for system admins and developers</a:t>
            </a:r>
          </a:p>
          <a:p>
            <a:r>
              <a:t>**SmartClean** offers a simple yet powerful way to keep Linux systems clean.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366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SmartClean</vt:lpstr>
      <vt:lpstr>Problem Statement</vt:lpstr>
      <vt:lpstr>Project Objective</vt:lpstr>
      <vt:lpstr>Key Features</vt:lpstr>
      <vt:lpstr>Technical Workflow</vt:lpstr>
      <vt:lpstr>Folder Structure</vt:lpstr>
      <vt:lpstr>Usage Instructions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SmartClean</dc:title>
  <dc:subject/>
  <dc:creator/>
  <cp:keywords/>
  <dc:description>generated using python-pptx</dc:description>
  <cp:lastModifiedBy>User</cp:lastModifiedBy>
  <cp:revision>2</cp:revision>
  <dcterms:created xsi:type="dcterms:W3CDTF">2013-01-27T09:14:16Z</dcterms:created>
  <dcterms:modified xsi:type="dcterms:W3CDTF">2025-06-24T07:19:16Z</dcterms:modified>
  <cp:category/>
</cp:coreProperties>
</file>