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7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78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36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91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96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08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9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5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4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2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2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6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5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493FB4-0CF5-4C62-BA1F-61A16B698413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B1E767-7C81-48EB-A711-2DD214379437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Пол</a:t>
            </a:r>
            <a:r>
              <a:rPr lang="uk-UA" dirty="0" err="1" smtClean="0"/>
              <a:t>ітичне</a:t>
            </a:r>
            <a:r>
              <a:rPr lang="uk-UA" dirty="0" smtClean="0"/>
              <a:t> життя Івана Франка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41780" y="3685306"/>
            <a:ext cx="6815669" cy="1759531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uk-UA" dirty="0"/>
              <a:t>п</a:t>
            </a:r>
            <a:r>
              <a:rPr lang="uk-UA" dirty="0" smtClean="0"/>
              <a:t>ідготували</a:t>
            </a:r>
          </a:p>
          <a:p>
            <a:pPr algn="r"/>
            <a:r>
              <a:rPr lang="uk-UA" dirty="0" err="1" smtClean="0"/>
              <a:t>Терзі</a:t>
            </a:r>
            <a:r>
              <a:rPr lang="uk-UA" dirty="0" smtClean="0"/>
              <a:t> Валерія</a:t>
            </a:r>
          </a:p>
          <a:p>
            <a:pPr algn="r"/>
            <a:r>
              <a:rPr lang="uk-UA" dirty="0" err="1" smtClean="0"/>
              <a:t>Болотов</a:t>
            </a:r>
            <a:r>
              <a:rPr lang="uk-UA" dirty="0" smtClean="0"/>
              <a:t> Всеволод</a:t>
            </a:r>
          </a:p>
          <a:p>
            <a:pPr algn="r"/>
            <a:r>
              <a:rPr lang="uk-UA" dirty="0" smtClean="0"/>
              <a:t>Антонов Володимир</a:t>
            </a:r>
          </a:p>
          <a:p>
            <a:pPr algn="r"/>
            <a:r>
              <a:rPr lang="uk-UA" dirty="0" err="1" smtClean="0"/>
              <a:t>Марченков</a:t>
            </a:r>
            <a:r>
              <a:rPr lang="uk-UA" dirty="0" smtClean="0"/>
              <a:t> Владислав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 1875 р. </a:t>
            </a:r>
            <a:r>
              <a:rPr lang="ru-RU" dirty="0" err="1"/>
              <a:t>І.Франко</a:t>
            </a:r>
            <a:r>
              <a:rPr lang="ru-RU" dirty="0"/>
              <a:t> став членом </a:t>
            </a:r>
            <a:r>
              <a:rPr lang="ru-RU" dirty="0" smtClean="0"/>
              <a:t>«</a:t>
            </a:r>
            <a:r>
              <a:rPr lang="ru-RU" dirty="0" err="1" smtClean="0"/>
              <a:t>Академіческого</a:t>
            </a:r>
            <a:r>
              <a:rPr lang="ru-RU" dirty="0" smtClean="0"/>
              <a:t> Кружка»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28" y="2501899"/>
            <a:ext cx="2655310" cy="3670167"/>
          </a:xfrm>
        </p:spPr>
      </p:pic>
    </p:spTree>
    <p:extLst>
      <p:ext uri="{BB962C8B-B14F-4D97-AF65-F5344CB8AC3E}">
        <p14:creationId xmlns:p14="http://schemas.microsoft.com/office/powerpoint/2010/main" val="310319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 </a:t>
            </a:r>
            <a:r>
              <a:rPr lang="ru-RU" dirty="0" err="1"/>
              <a:t>липні</a:t>
            </a:r>
            <a:r>
              <a:rPr lang="ru-RU" dirty="0"/>
              <a:t> 1877 р. </a:t>
            </a:r>
            <a:r>
              <a:rPr lang="ru-RU" dirty="0" err="1"/>
              <a:t>Івана</a:t>
            </a:r>
            <a:r>
              <a:rPr lang="ru-RU" dirty="0"/>
              <a:t> Франка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 smtClean="0"/>
              <a:t>заарештовано</a:t>
            </a:r>
            <a:r>
              <a:rPr lang="ru-RU" dirty="0" smtClean="0"/>
              <a:t> </a:t>
            </a:r>
            <a:r>
              <a:rPr lang="ru-RU" dirty="0"/>
              <a:t>за </a:t>
            </a:r>
            <a:r>
              <a:rPr lang="ru-RU" dirty="0" smtClean="0"/>
              <a:t>«</a:t>
            </a:r>
            <a:r>
              <a:rPr lang="ru-RU" dirty="0" err="1" smtClean="0"/>
              <a:t>соціалізм</a:t>
            </a:r>
            <a:r>
              <a:rPr lang="ru-RU" dirty="0" smtClean="0"/>
              <a:t>»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344" y="2493818"/>
            <a:ext cx="5479311" cy="3679537"/>
          </a:xfrm>
        </p:spPr>
      </p:pic>
    </p:spTree>
    <p:extLst>
      <p:ext uri="{BB962C8B-B14F-4D97-AF65-F5344CB8AC3E}">
        <p14:creationId xmlns:p14="http://schemas.microsoft.com/office/powerpoint/2010/main" val="61451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7 </a:t>
            </a:r>
            <a:r>
              <a:rPr lang="ru-RU" dirty="0" err="1"/>
              <a:t>серпня</a:t>
            </a:r>
            <a:r>
              <a:rPr lang="ru-RU" dirty="0"/>
              <a:t> 1883 року </a:t>
            </a:r>
            <a:r>
              <a:rPr lang="ru-RU" dirty="0" err="1"/>
              <a:t>І.Франко</a:t>
            </a:r>
            <a:r>
              <a:rPr lang="ru-RU" dirty="0"/>
              <a:t> взяв участь у </a:t>
            </a:r>
            <a:r>
              <a:rPr lang="ru-RU" dirty="0" err="1"/>
              <a:t>студентському</a:t>
            </a:r>
            <a:r>
              <a:rPr lang="ru-RU" dirty="0"/>
              <a:t> </a:t>
            </a:r>
            <a:r>
              <a:rPr lang="ru-RU" dirty="0" err="1"/>
              <a:t>вічі</a:t>
            </a:r>
            <a:r>
              <a:rPr lang="ru-RU" dirty="0"/>
              <a:t> в </a:t>
            </a:r>
            <a:r>
              <a:rPr lang="ru-RU" dirty="0" err="1" smtClean="0"/>
              <a:t>Коломиї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411" y="2603942"/>
            <a:ext cx="6741178" cy="3381222"/>
          </a:xfrm>
        </p:spPr>
      </p:pic>
    </p:spTree>
    <p:extLst>
      <p:ext uri="{BB962C8B-B14F-4D97-AF65-F5344CB8AC3E}">
        <p14:creationId xmlns:p14="http://schemas.microsoft.com/office/powerpoint/2010/main" val="382239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1889 рік відбувся </a:t>
            </a:r>
            <a:r>
              <a:rPr lang="uk-UA" dirty="0" smtClean="0"/>
              <a:t>третій </a:t>
            </a:r>
            <a:r>
              <a:rPr lang="uk-UA" dirty="0" smtClean="0"/>
              <a:t>арешт </a:t>
            </a:r>
            <a:r>
              <a:rPr lang="uk-UA" dirty="0" err="1" smtClean="0"/>
              <a:t>І.Франка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8"/>
          <a:stretch/>
        </p:blipFill>
        <p:spPr>
          <a:xfrm>
            <a:off x="2988601" y="2563091"/>
            <a:ext cx="6214797" cy="3602182"/>
          </a:xfrm>
        </p:spPr>
      </p:pic>
    </p:spTree>
    <p:extLst>
      <p:ext uri="{BB962C8B-B14F-4D97-AF65-F5344CB8AC3E}">
        <p14:creationId xmlns:p14="http://schemas.microsoft.com/office/powerpoint/2010/main" val="30624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 </a:t>
            </a:r>
            <a:r>
              <a:rPr lang="ru-RU" dirty="0" err="1"/>
              <a:t>середині</a:t>
            </a:r>
            <a:r>
              <a:rPr lang="ru-RU" dirty="0"/>
              <a:t> 1890-х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dirty="0" err="1"/>
              <a:t>І.Франко</a:t>
            </a:r>
            <a:r>
              <a:rPr lang="ru-RU" dirty="0"/>
              <a:t> </a:t>
            </a:r>
            <a:r>
              <a:rPr lang="ru-RU" dirty="0" err="1" smtClean="0"/>
              <a:t>публікував</a:t>
            </a:r>
            <a:r>
              <a:rPr lang="ru-RU" dirty="0" smtClean="0"/>
              <a:t>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наукові</a:t>
            </a:r>
            <a:r>
              <a:rPr lang="ru-RU" dirty="0"/>
              <a:t> </a:t>
            </a:r>
            <a:r>
              <a:rPr lang="ru-RU" dirty="0" err="1"/>
              <a:t>праці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83" y="2576002"/>
            <a:ext cx="5295034" cy="3555789"/>
          </a:xfrm>
        </p:spPr>
      </p:pic>
    </p:spTree>
    <p:extLst>
      <p:ext uri="{BB962C8B-B14F-4D97-AF65-F5344CB8AC3E}">
        <p14:creationId xmlns:p14="http://schemas.microsoft.com/office/powerpoint/2010/main" val="55537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66</Words>
  <Application>Microsoft Office PowerPoint</Application>
  <PresentationFormat>Широкий екран</PresentationFormat>
  <Paragraphs>11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9" baseType="lpstr">
      <vt:lpstr>Arial</vt:lpstr>
      <vt:lpstr>Garamond</vt:lpstr>
      <vt:lpstr>Натуральные материалы</vt:lpstr>
      <vt:lpstr>Політичне життя Івана Франка</vt:lpstr>
      <vt:lpstr>У 1875 р. І.Франко став членом «Академіческого Кружка»</vt:lpstr>
      <vt:lpstr>У липні 1877 р. Івана Франка було заарештовано за «соціалізм»</vt:lpstr>
      <vt:lpstr>7 серпня 1883 року І.Франко взяв участь у студентському вічі в Коломиї.</vt:lpstr>
      <vt:lpstr>1889 рік відбувся третій арешт І.Франка</vt:lpstr>
      <vt:lpstr>У середині 1890-х років І.Франко публікував власні наукові праці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Політичне життя Івана Франка</dc:title>
  <dc:creator>Валерия</dc:creator>
  <cp:lastModifiedBy>Антонов Володимир Станіславович</cp:lastModifiedBy>
  <cp:revision>4</cp:revision>
  <dcterms:created xsi:type="dcterms:W3CDTF">2018-11-16T16:11:55Z</dcterms:created>
  <dcterms:modified xsi:type="dcterms:W3CDTF">2018-11-16T16:36:05Z</dcterms:modified>
</cp:coreProperties>
</file>