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1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E5D1C917-56ED-4DB9-BAE9-58BA119DD1A4}" type="datetimeFigureOut">
              <a:rPr lang="en-US" smtClean="0"/>
              <a:pPr/>
              <a:t>2/14/2019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10273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5D1C917-56ED-4DB9-BAE9-58BA119DD1A4}" type="datetimeFigureOut">
              <a:rPr lang="en-US" smtClean="0"/>
              <a:pPr/>
              <a:t>2/14/2019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43396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5D1C917-56ED-4DB9-BAE9-58BA119DD1A4}" type="datetimeFigureOut">
              <a:rPr lang="en-US" smtClean="0"/>
              <a:pPr/>
              <a:t>2/14/2019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313665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5D1C917-56ED-4DB9-BAE9-58BA119DD1A4}" type="datetimeFigureOut">
              <a:rPr lang="en-US" smtClean="0"/>
              <a:pPr/>
              <a:t>2/14/2019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272329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5D1C917-56ED-4DB9-BAE9-58BA119DD1A4}" type="datetimeFigureOut">
              <a:rPr lang="en-US" smtClean="0"/>
              <a:pPr/>
              <a:t>2/14/2019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420738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E5D1C917-56ED-4DB9-BAE9-58BA119DD1A4}" type="datetimeFigureOut">
              <a:rPr lang="en-US" smtClean="0"/>
              <a:pPr/>
              <a:t>2/14/2019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401453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E5D1C917-56ED-4DB9-BAE9-58BA119DD1A4}" type="datetimeFigureOut">
              <a:rPr lang="en-US" smtClean="0"/>
              <a:pPr/>
              <a:t>2/14/2019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342304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E5D1C917-56ED-4DB9-BAE9-58BA119DD1A4}" type="datetimeFigureOut">
              <a:rPr lang="en-US" smtClean="0"/>
              <a:pPr/>
              <a:t>2/14/2019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31798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5D1C917-56ED-4DB9-BAE9-58BA119DD1A4}" type="datetimeFigureOut">
              <a:rPr lang="en-US" smtClean="0"/>
              <a:pPr/>
              <a:t>2/14/2019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96839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5D1C917-56ED-4DB9-BAE9-58BA119DD1A4}" type="datetimeFigureOut">
              <a:rPr lang="en-US" smtClean="0"/>
              <a:pPr/>
              <a:t>2/14/2019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131849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5D1C917-56ED-4DB9-BAE9-58BA119DD1A4}" type="datetimeFigureOut">
              <a:rPr lang="en-US" smtClean="0"/>
              <a:pPr/>
              <a:t>2/14/2019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300121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1C917-56ED-4DB9-BAE9-58BA119DD1A4}" type="datetimeFigureOut">
              <a:rPr lang="en-US" smtClean="0"/>
              <a:pPr/>
              <a:t>2/14/2019</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A177C-D830-4589-B064-3428950ED5E5}" type="slidenum">
              <a:rPr lang="en-US" smtClean="0"/>
              <a:pPr/>
              <a:t>‹#›</a:t>
            </a:fld>
            <a:endParaRPr lang="en-US"/>
          </a:p>
        </p:txBody>
      </p:sp>
    </p:spTree>
    <p:extLst>
      <p:ext uri="{BB962C8B-B14F-4D97-AF65-F5344CB8AC3E}">
        <p14:creationId xmlns:p14="http://schemas.microsoft.com/office/powerpoint/2010/main" xmlns="" val="4252139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leshua.000webhostapp.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4509" y="6012873"/>
            <a:ext cx="2604655" cy="646331"/>
          </a:xfrm>
          <a:prstGeom prst="rect">
            <a:avLst/>
          </a:prstGeom>
          <a:noFill/>
        </p:spPr>
        <p:txBody>
          <a:bodyPr wrap="square" rtlCol="0">
            <a:spAutoFit/>
          </a:bodyPr>
          <a:lstStyle/>
          <a:p>
            <a:pPr algn="ctr"/>
            <a:r>
              <a:rPr lang="uk-UA" dirty="0" smtClean="0"/>
              <a:t>Видавництво «Телешия»</a:t>
            </a:r>
          </a:p>
          <a:p>
            <a:pPr algn="ctr"/>
            <a:r>
              <a:rPr lang="uk-UA" dirty="0" smtClean="0"/>
              <a:t>2019</a:t>
            </a:r>
            <a:endParaRPr lang="en-US" dirty="0"/>
          </a:p>
        </p:txBody>
      </p:sp>
      <p:sp>
        <p:nvSpPr>
          <p:cNvPr id="5" name="TextBox 4"/>
          <p:cNvSpPr txBox="1"/>
          <p:nvPr/>
        </p:nvSpPr>
        <p:spPr>
          <a:xfrm>
            <a:off x="415637" y="277091"/>
            <a:ext cx="4156363" cy="1477328"/>
          </a:xfrm>
          <a:prstGeom prst="rect">
            <a:avLst/>
          </a:prstGeom>
          <a:noFill/>
        </p:spPr>
        <p:txBody>
          <a:bodyPr wrap="square" rtlCol="0">
            <a:spAutoFit/>
          </a:bodyPr>
          <a:lstStyle/>
          <a:p>
            <a:pPr algn="just"/>
            <a:r>
              <a:rPr lang="uk-UA" dirty="0" err="1" smtClean="0"/>
              <a:t>Захдьте</a:t>
            </a:r>
            <a:r>
              <a:rPr lang="uk-UA" dirty="0"/>
              <a:t> </a:t>
            </a:r>
            <a:r>
              <a:rPr lang="uk-UA" dirty="0" smtClean="0"/>
              <a:t>до нас на сайт за </a:t>
            </a:r>
            <a:r>
              <a:rPr lang="uk-UA" dirty="0" err="1" smtClean="0"/>
              <a:t>адресою</a:t>
            </a:r>
            <a:r>
              <a:rPr lang="uk-UA" dirty="0" smtClean="0"/>
              <a:t>:</a:t>
            </a:r>
          </a:p>
          <a:p>
            <a:pPr algn="just"/>
            <a:r>
              <a:rPr lang="en-US" dirty="0" smtClean="0">
                <a:hlinkClick r:id="rId2"/>
              </a:rPr>
              <a:t>teleshua.000webhostapp.com</a:t>
            </a:r>
            <a:r>
              <a:rPr lang="en-US" dirty="0" smtClean="0"/>
              <a:t> </a:t>
            </a:r>
            <a:r>
              <a:rPr lang="ru-RU" dirty="0" err="1" smtClean="0"/>
              <a:t>Присилайт</a:t>
            </a:r>
            <a:r>
              <a:rPr lang="ru-RU" dirty="0" smtClean="0"/>
              <a:t> </a:t>
            </a:r>
            <a:r>
              <a:rPr lang="ru-RU" dirty="0" err="1" smtClean="0"/>
              <a:t>свої</a:t>
            </a:r>
            <a:r>
              <a:rPr lang="ru-RU" dirty="0" smtClean="0"/>
              <a:t> </a:t>
            </a:r>
            <a:r>
              <a:rPr lang="ru-RU" dirty="0" err="1" smtClean="0"/>
              <a:t>новини</a:t>
            </a:r>
            <a:r>
              <a:rPr lang="ru-RU" dirty="0" smtClean="0"/>
              <a:t> на нашу </a:t>
            </a:r>
            <a:r>
              <a:rPr lang="ru-RU" dirty="0" err="1" smtClean="0"/>
              <a:t>скриньку</a:t>
            </a:r>
            <a:r>
              <a:rPr lang="ru-RU" dirty="0" smtClean="0"/>
              <a:t>(</a:t>
            </a:r>
            <a:r>
              <a:rPr lang="en-US" dirty="0" smtClean="0"/>
              <a:t>azazaka2002@gmail.com</a:t>
            </a:r>
            <a:r>
              <a:rPr lang="en-US" dirty="0" smtClean="0"/>
              <a:t>) </a:t>
            </a:r>
            <a:r>
              <a:rPr lang="ru-RU" dirty="0" err="1" smtClean="0"/>
              <a:t>або</a:t>
            </a:r>
            <a:r>
              <a:rPr lang="ru-RU" dirty="0" smtClean="0"/>
              <a:t> </a:t>
            </a:r>
            <a:r>
              <a:rPr lang="ru-RU" dirty="0" err="1" smtClean="0"/>
              <a:t>замовляйте</a:t>
            </a:r>
            <a:r>
              <a:rPr lang="ru-RU" dirty="0" smtClean="0"/>
              <a:t> </a:t>
            </a:r>
            <a:r>
              <a:rPr lang="ru-RU" dirty="0" err="1" smtClean="0"/>
              <a:t>сво</a:t>
            </a:r>
            <a:r>
              <a:rPr lang="uk-UA" dirty="0" smtClean="0"/>
              <a:t>ю рекламу.</a:t>
            </a:r>
            <a:endParaRPr lang="en-US" dirty="0"/>
          </a:p>
        </p:txBody>
      </p:sp>
      <p:pic>
        <p:nvPicPr>
          <p:cNvPr id="7" name="Рисунок 6"/>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990600" y="1669424"/>
            <a:ext cx="3006436" cy="3006436"/>
          </a:xfrm>
          <a:prstGeom prst="ellipse">
            <a:avLst/>
          </a:prstGeom>
        </p:spPr>
      </p:pic>
      <p:sp>
        <p:nvSpPr>
          <p:cNvPr id="8" name="TextBox 7"/>
          <p:cNvSpPr txBox="1"/>
          <p:nvPr/>
        </p:nvSpPr>
        <p:spPr>
          <a:xfrm rot="20676775">
            <a:off x="1798396" y="3315372"/>
            <a:ext cx="1848143" cy="646331"/>
          </a:xfrm>
          <a:prstGeom prst="rect">
            <a:avLst/>
          </a:prstGeom>
          <a:solidFill>
            <a:schemeClr val="bg1"/>
          </a:solidFill>
          <a:ln>
            <a:noFill/>
          </a:ln>
        </p:spPr>
        <p:txBody>
          <a:bodyPr wrap="square" rtlCol="0">
            <a:spAutoFit/>
          </a:bodyPr>
          <a:lstStyle/>
          <a:p>
            <a:r>
              <a:rPr lang="uk-UA" sz="3600" dirty="0" smtClean="0"/>
              <a:t>Телешия</a:t>
            </a:r>
            <a:endParaRPr lang="en-US" sz="3600" dirty="0"/>
          </a:p>
        </p:txBody>
      </p:sp>
      <p:sp>
        <p:nvSpPr>
          <p:cNvPr id="9" name="Прямоугольник 8"/>
          <p:cNvSpPr/>
          <p:nvPr/>
        </p:nvSpPr>
        <p:spPr>
          <a:xfrm rot="20711051">
            <a:off x="2045824" y="3897387"/>
            <a:ext cx="1697549" cy="362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77891" y="401780"/>
            <a:ext cx="5001490" cy="4765965"/>
          </a:xfrm>
          <a:prstGeom prst="rect">
            <a:avLst/>
          </a:prstGeom>
          <a:noFill/>
          <a:effectLst>
            <a:reflection blurRad="6350" stA="52000" endA="300" endPos="35000" dir="5400000" sy="-100000" algn="bl" rotWithShape="0"/>
          </a:effectLst>
        </p:spPr>
        <p:txBody>
          <a:bodyPr wrap="square" rtlCol="0">
            <a:prstTxWarp prst="textCirclePour">
              <a:avLst/>
            </a:prstTxWarp>
            <a:spAutoFit/>
          </a:bodyPr>
          <a:lstStyle/>
          <a:p>
            <a:r>
              <a:rPr lang="uk-UA" dirty="0" smtClean="0"/>
              <a:t>Новини та реклама в одній брошурі!</a:t>
            </a:r>
            <a:endParaRPr lang="en-US" dirty="0"/>
          </a:p>
        </p:txBody>
      </p:sp>
      <p:pic>
        <p:nvPicPr>
          <p:cNvPr id="11" name="Рисунок 10"/>
          <p:cNvPicPr>
            <a:picLocks noChangeAspect="1"/>
          </p:cNvPicPr>
          <p:nvPr/>
        </p:nvPicPr>
        <p:blipFill rotWithShape="1">
          <a:blip r:embed="rId4" cstate="print">
            <a:extLst>
              <a:ext uri="{28A0092B-C50C-407E-A947-70E740481C1C}">
                <a14:useLocalDpi xmlns:a14="http://schemas.microsoft.com/office/drawing/2010/main" xmlns="" val="0"/>
              </a:ext>
            </a:extLst>
          </a:blip>
          <a:srcRect l="2246" t="30384" r="78915" b="25597"/>
          <a:stretch/>
        </p:blipFill>
        <p:spPr>
          <a:xfrm>
            <a:off x="8238258" y="1778776"/>
            <a:ext cx="1880755" cy="2011971"/>
          </a:xfrm>
          <a:prstGeom prst="rect">
            <a:avLst/>
          </a:prstGeom>
        </p:spPr>
      </p:pic>
    </p:spTree>
    <p:extLst>
      <p:ext uri="{BB962C8B-B14F-4D97-AF65-F5344CB8AC3E}">
        <p14:creationId xmlns:p14="http://schemas.microsoft.com/office/powerpoint/2010/main" xmlns="" val="65104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643308" cy="2308324"/>
          </a:xfrm>
          <a:prstGeom prst="rect">
            <a:avLst/>
          </a:prstGeom>
          <a:noFill/>
          <a:ln w="19050">
            <a:solidFill>
              <a:schemeClr val="tx1">
                <a:lumMod val="95000"/>
                <a:lumOff val="5000"/>
              </a:schemeClr>
            </a:solidFill>
          </a:ln>
        </p:spPr>
        <p:txBody>
          <a:bodyPr wrap="square" rtlCol="0">
            <a:spAutoFit/>
          </a:bodyPr>
          <a:lstStyle/>
          <a:p>
            <a:pPr algn="just"/>
            <a:r>
              <a:rPr lang="uk-UA" spc="300" dirty="0" smtClean="0"/>
              <a:t>В суботу на уроці української літератури в 10 класі вперше був презентований фільм-бук трейлер за мотивами книги О. Кобилянської «</a:t>
            </a:r>
            <a:r>
              <a:rPr lang="en-US" spc="300" dirty="0" smtClean="0"/>
              <a:t>IMPROMTU PHANTASIE</a:t>
            </a:r>
            <a:r>
              <a:rPr lang="uk-UA" spc="300" dirty="0" smtClean="0"/>
              <a:t>» від студії «Телешия». Режисером став К. Кучеров, </a:t>
            </a:r>
            <a:r>
              <a:rPr lang="uk-UA" spc="300" dirty="0"/>
              <a:t>щ</a:t>
            </a:r>
            <a:r>
              <a:rPr lang="uk-UA" spc="300" dirty="0" smtClean="0"/>
              <a:t>о наразі є головою всієї студії. Цей ролик ви можете бачити з 2.02.19 на усіх екранах ліцею.</a:t>
            </a:r>
            <a:endParaRPr lang="en-US" spc="300"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76" y="2328302"/>
            <a:ext cx="2461400" cy="1953492"/>
          </a:xfrm>
          <a:prstGeom prst="rect">
            <a:avLst/>
          </a:prstGeom>
          <a:ln w="19050">
            <a:solidFill>
              <a:schemeClr val="tx1"/>
            </a:solidFill>
          </a:ln>
        </p:spPr>
      </p:pic>
      <p:sp>
        <p:nvSpPr>
          <p:cNvPr id="6" name="TextBox 5"/>
          <p:cNvSpPr txBox="1"/>
          <p:nvPr/>
        </p:nvSpPr>
        <p:spPr>
          <a:xfrm>
            <a:off x="6548692" y="4023203"/>
            <a:ext cx="5643308" cy="2308324"/>
          </a:xfrm>
          <a:prstGeom prst="rect">
            <a:avLst/>
          </a:prstGeom>
          <a:noFill/>
          <a:ln>
            <a:solidFill>
              <a:schemeClr val="tx1">
                <a:lumMod val="95000"/>
                <a:lumOff val="5000"/>
              </a:schemeClr>
            </a:solidFill>
          </a:ln>
        </p:spPr>
        <p:txBody>
          <a:bodyPr wrap="square" rtlCol="0">
            <a:spAutoFit/>
          </a:bodyPr>
          <a:lstStyle/>
          <a:p>
            <a:pPr algn="just"/>
            <a:r>
              <a:rPr lang="uk-UA" sz="2400" b="1" i="1" dirty="0" smtClean="0">
                <a:effectLst>
                  <a:outerShdw blurRad="38100" dist="38100" dir="2700000" algn="tl">
                    <a:srgbClr val="000000">
                      <a:alpha val="43137"/>
                    </a:srgbClr>
                  </a:outerShdw>
                </a:effectLst>
              </a:rPr>
              <a:t>Сьогодні, 8/02/19, проходить контрольна робота МАН з математики, яку пишуть багато людей з ДОЛІФМП. Вся команда студії «Телешия» висловлює слова підтримки учням.</a:t>
            </a:r>
            <a:endParaRPr lang="en-US" sz="2400" b="1" i="1" dirty="0">
              <a:effectLst>
                <a:outerShdw blurRad="38100" dist="38100" dir="2700000" algn="tl">
                  <a:srgbClr val="000000">
                    <a:alpha val="43137"/>
                  </a:srgbClr>
                </a:outerShdw>
              </a:effectLst>
            </a:endParaRPr>
          </a:p>
        </p:txBody>
      </p:sp>
      <p:sp>
        <p:nvSpPr>
          <p:cNvPr id="7" name="TextBox 6"/>
          <p:cNvSpPr txBox="1"/>
          <p:nvPr/>
        </p:nvSpPr>
        <p:spPr>
          <a:xfrm rot="5400000">
            <a:off x="1784075" y="2971893"/>
            <a:ext cx="1973468" cy="646331"/>
          </a:xfrm>
          <a:prstGeom prst="rect">
            <a:avLst/>
          </a:prstGeom>
          <a:solidFill>
            <a:schemeClr val="bg2">
              <a:lumMod val="90000"/>
            </a:schemeClr>
          </a:solidFill>
          <a:ln>
            <a:solidFill>
              <a:schemeClr val="tx1">
                <a:lumMod val="95000"/>
                <a:lumOff val="5000"/>
              </a:schemeClr>
            </a:solidFill>
          </a:ln>
        </p:spPr>
        <p:txBody>
          <a:bodyPr wrap="square" rtlCol="0">
            <a:spAutoFit/>
          </a:bodyPr>
          <a:lstStyle/>
          <a:p>
            <a:r>
              <a:rPr lang="uk-UA" dirty="0" smtClean="0"/>
              <a:t>Тут могла бути ваша реклама</a:t>
            </a:r>
            <a:endParaRPr lang="en-US" dirty="0"/>
          </a:p>
        </p:txBody>
      </p:sp>
      <p:sp>
        <p:nvSpPr>
          <p:cNvPr id="8" name="TextBox 7"/>
          <p:cNvSpPr txBox="1"/>
          <p:nvPr/>
        </p:nvSpPr>
        <p:spPr>
          <a:xfrm rot="21408134">
            <a:off x="9265386" y="6331527"/>
            <a:ext cx="2718796" cy="369332"/>
          </a:xfrm>
          <a:prstGeom prst="rect">
            <a:avLst/>
          </a:prstGeom>
          <a:noFill/>
        </p:spPr>
        <p:txBody>
          <a:bodyPr wrap="square" rtlCol="0">
            <a:prstTxWarp prst="textCurveDown">
              <a:avLst/>
            </a:prstTxWarp>
            <a:spAutoFit/>
          </a:bodyPr>
          <a:lstStyle/>
          <a:p>
            <a:r>
              <a:rPr lang="uk-UA" dirty="0" smtClean="0"/>
              <a:t>До наступ випуску!</a:t>
            </a:r>
            <a:endParaRPr lang="en-US" dirty="0"/>
          </a:p>
        </p:txBody>
      </p:sp>
      <p:sp>
        <p:nvSpPr>
          <p:cNvPr id="9" name="TextBox 8"/>
          <p:cNvSpPr txBox="1"/>
          <p:nvPr/>
        </p:nvSpPr>
        <p:spPr>
          <a:xfrm>
            <a:off x="3080219" y="2328301"/>
            <a:ext cx="2563089" cy="4401205"/>
          </a:xfrm>
          <a:prstGeom prst="rect">
            <a:avLst/>
          </a:prstGeom>
          <a:noFill/>
          <a:ln w="38100">
            <a:solidFill>
              <a:schemeClr val="tx1"/>
            </a:solidFill>
          </a:ln>
        </p:spPr>
        <p:txBody>
          <a:bodyPr wrap="square" rtlCol="0">
            <a:spAutoFit/>
          </a:bodyPr>
          <a:lstStyle/>
          <a:p>
            <a:pPr algn="just"/>
            <a:r>
              <a:rPr lang="uk-UA" sz="2000" dirty="0" smtClean="0">
                <a:latin typeface="Bahnschrift Light" panose="020B0502040204020203" pitchFamily="34" charset="0"/>
              </a:rPr>
              <a:t>Не спроможні написати летучку більше ніж на 3 бали, на кожному уроці вчитель перевіряє твої знання формул? Шпори від бога допоможуть тобі! Їх невеликий розмір робить їх практичними. Замовляйте за номером 765-34-87.</a:t>
            </a:r>
            <a:endParaRPr lang="en-US" sz="2000" dirty="0">
              <a:latin typeface="Bahnschrift Light" panose="020B0502040204020203" pitchFamily="34" charset="0"/>
            </a:endParaRPr>
          </a:p>
        </p:txBody>
      </p:sp>
      <p:grpSp>
        <p:nvGrpSpPr>
          <p:cNvPr id="12" name="Группа 11"/>
          <p:cNvGrpSpPr/>
          <p:nvPr/>
        </p:nvGrpSpPr>
        <p:grpSpPr>
          <a:xfrm>
            <a:off x="-1" y="4281793"/>
            <a:ext cx="3093975" cy="2454403"/>
            <a:chOff x="-1" y="4281793"/>
            <a:chExt cx="3093975" cy="2454403"/>
          </a:xfrm>
        </p:grpSpPr>
        <p:sp>
          <p:nvSpPr>
            <p:cNvPr id="10" name="TextBox 9"/>
            <p:cNvSpPr txBox="1"/>
            <p:nvPr/>
          </p:nvSpPr>
          <p:spPr>
            <a:xfrm>
              <a:off x="-1" y="4281793"/>
              <a:ext cx="3093975" cy="1200329"/>
            </a:xfrm>
            <a:prstGeom prst="rect">
              <a:avLst/>
            </a:prstGeom>
            <a:noFill/>
          </p:spPr>
          <p:txBody>
            <a:bodyPr wrap="square" rtlCol="0">
              <a:spAutoFit/>
            </a:bodyPr>
            <a:lstStyle/>
            <a:p>
              <a:r>
                <a:rPr lang="uk-UA" b="1" dirty="0" err="1" smtClean="0"/>
                <a:t>Домшня</a:t>
              </a:r>
              <a:r>
                <a:rPr lang="uk-UA" b="1" dirty="0" smtClean="0"/>
                <a:t> їжа від «Телешия». «Телешия» – розважить, навчить, нагодує. Замовляйте: </a:t>
              </a:r>
              <a:r>
                <a:rPr lang="en-US" b="1" dirty="0" smtClean="0"/>
                <a:t>teleshia.com</a:t>
              </a:r>
              <a:endParaRPr lang="en-US" b="1" dirty="0"/>
            </a:p>
          </p:txBody>
        </p:sp>
        <p:pic>
          <p:nvPicPr>
            <p:cNvPr id="11" name="Рисунок 10"/>
            <p:cNvPicPr>
              <a:picLocks noChangeAspect="1"/>
            </p:cNvPicPr>
            <p:nvPr/>
          </p:nvPicPr>
          <p:blipFill rotWithShape="1">
            <a:blip r:embed="rId3" cstate="print">
              <a:extLst>
                <a:ext uri="{28A0092B-C50C-407E-A947-70E740481C1C}">
                  <a14:useLocalDpi xmlns:a14="http://schemas.microsoft.com/office/drawing/2010/main" xmlns="" val="0"/>
                </a:ext>
              </a:extLst>
            </a:blip>
            <a:srcRect t="7766" b="11029"/>
            <a:stretch/>
          </p:blipFill>
          <p:spPr>
            <a:xfrm>
              <a:off x="91595" y="5475433"/>
              <a:ext cx="2943225" cy="1260763"/>
            </a:xfrm>
            <a:prstGeom prst="rect">
              <a:avLst/>
            </a:prstGeom>
          </p:spPr>
        </p:pic>
      </p:grpSp>
      <p:sp>
        <p:nvSpPr>
          <p:cNvPr id="14" name="TextBox 13"/>
          <p:cNvSpPr txBox="1"/>
          <p:nvPr/>
        </p:nvSpPr>
        <p:spPr>
          <a:xfrm>
            <a:off x="7398327" y="1"/>
            <a:ext cx="4793673" cy="3970318"/>
          </a:xfrm>
          <a:prstGeom prst="rect">
            <a:avLst/>
          </a:prstGeom>
          <a:noFill/>
        </p:spPr>
        <p:txBody>
          <a:bodyPr wrap="square" numCol="1" rtlCol="0">
            <a:spAutoFit/>
          </a:bodyPr>
          <a:lstStyle/>
          <a:p>
            <a:pPr algn="just"/>
            <a:r>
              <a:rPr lang="uk-UA" dirty="0" smtClean="0">
                <a:latin typeface="Century Schoolbook" panose="02040604050505020304" pitchFamily="18" charset="0"/>
              </a:rPr>
              <a:t>Нещодавно на уроках фізики вчитель почав масово давати самостійні роботи. Кореспонденти нашої газети опитали 10-тикласників за даною темою. Останні вважають, що це якесь прокляття чи порча. Деякі учні збираються сходити до ворожки, аби пройти обряд «очищення».  Ми знайшли цю жінку, її звати баба Ванга. Ми навіть узяли у неї інтерв’ю: « Чи ви справді вважаєте, що це прокляття?» – «Так. Я відчуваю якусь злу силу. Я вважаю, що цим дітям необхідно пройти  обряд зняття порчі.» Ми надалі стежитимемо за цими подіями.</a:t>
            </a:r>
          </a:p>
        </p:txBody>
      </p:sp>
      <p:pic>
        <p:nvPicPr>
          <p:cNvPr id="15" name="Рисунок 14"/>
          <p:cNvPicPr>
            <a:picLocks noChangeAspect="1"/>
          </p:cNvPicPr>
          <p:nvPr/>
        </p:nvPicPr>
        <p:blipFill rotWithShape="1">
          <a:blip r:embed="rId4" cstate="print">
            <a:extLst>
              <a:ext uri="{28A0092B-C50C-407E-A947-70E740481C1C}">
                <a14:useLocalDpi xmlns:a14="http://schemas.microsoft.com/office/drawing/2010/main" xmlns="" val="0"/>
              </a:ext>
            </a:extLst>
          </a:blip>
          <a:srcRect t="33253" b="33635"/>
          <a:stretch/>
        </p:blipFill>
        <p:spPr>
          <a:xfrm rot="16200000">
            <a:off x="4932816" y="1603380"/>
            <a:ext cx="3970319" cy="816442"/>
          </a:xfrm>
          <a:prstGeom prst="rect">
            <a:avLst/>
          </a:prstGeom>
        </p:spPr>
      </p:pic>
    </p:spTree>
    <p:extLst>
      <p:ext uri="{BB962C8B-B14F-4D97-AF65-F5344CB8AC3E}">
        <p14:creationId xmlns:p14="http://schemas.microsoft.com/office/powerpoint/2010/main" xmlns="" val="5029835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283</Words>
  <Application>Microsoft Office PowerPoint</Application>
  <PresentationFormat>Произвольный</PresentationFormat>
  <Paragraphs>13</Paragraphs>
  <Slides>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vt:i4>
      </vt:variant>
    </vt:vector>
  </HeadingPairs>
  <TitlesOfParts>
    <vt:vector size="3" baseType="lpstr">
      <vt:lpstr>Тема Office</vt:lpstr>
      <vt:lpstr>Слайд 1</vt:lpstr>
      <vt:lpstr>Слайд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Валерия</dc:creator>
  <cp:lastModifiedBy>0-0</cp:lastModifiedBy>
  <cp:revision>33</cp:revision>
  <dcterms:created xsi:type="dcterms:W3CDTF">2019-02-07T14:53:01Z</dcterms:created>
  <dcterms:modified xsi:type="dcterms:W3CDTF">2019-02-14T21:01:16Z</dcterms:modified>
</cp:coreProperties>
</file>