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18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25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3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38BF-C669-41DF-9EE9-54A93B257F3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24C90-93BC-41F7-8DC2-8BEA4EBE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783552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nusual </a:t>
            </a:r>
            <a:r>
              <a:rPr lang="en-US" dirty="0"/>
              <a:t>professions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595" y="4729707"/>
            <a:ext cx="7766936" cy="266862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Lera</a:t>
            </a:r>
            <a:r>
              <a:rPr lang="en-US" dirty="0" smtClean="0"/>
              <a:t> Terzi</a:t>
            </a:r>
          </a:p>
          <a:p>
            <a:pPr algn="l"/>
            <a:r>
              <a:rPr lang="en-US" dirty="0" err="1" smtClean="0"/>
              <a:t>Antonov</a:t>
            </a:r>
            <a:r>
              <a:rPr lang="en-US" dirty="0" smtClean="0"/>
              <a:t> </a:t>
            </a:r>
            <a:r>
              <a:rPr lang="en-US" dirty="0" err="1" smtClean="0"/>
              <a:t>Vovchik</a:t>
            </a:r>
            <a:endParaRPr lang="en-US" dirty="0" smtClean="0"/>
          </a:p>
          <a:p>
            <a:pPr algn="l"/>
            <a:r>
              <a:rPr lang="en-US" dirty="0" err="1" smtClean="0"/>
              <a:t>Marchenkov</a:t>
            </a:r>
            <a:r>
              <a:rPr lang="en-US" dirty="0" smtClean="0"/>
              <a:t> </a:t>
            </a:r>
            <a:r>
              <a:rPr lang="en-US" dirty="0" err="1" smtClean="0"/>
              <a:t>Vladik</a:t>
            </a:r>
            <a:endParaRPr lang="en-US" dirty="0" smtClean="0"/>
          </a:p>
          <a:p>
            <a:pPr algn="l"/>
            <a:r>
              <a:rPr lang="en-US" dirty="0" err="1" smtClean="0"/>
              <a:t>Kucherov</a:t>
            </a:r>
            <a:r>
              <a:rPr lang="en-US" dirty="0" smtClean="0"/>
              <a:t> Kirill</a:t>
            </a:r>
          </a:p>
          <a:p>
            <a:pPr algn="l"/>
            <a:r>
              <a:rPr lang="en-US" dirty="0" err="1" smtClean="0"/>
              <a:t>Sivochpka</a:t>
            </a:r>
            <a:r>
              <a:rPr lang="en-US" dirty="0" smtClean="0"/>
              <a:t> </a:t>
            </a:r>
            <a:r>
              <a:rPr lang="en-US" dirty="0" err="1" smtClean="0"/>
              <a:t>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6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Pillow leveler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792">
            <a:off x="4282941" y="3510591"/>
            <a:ext cx="4298334" cy="2860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0340">
            <a:off x="374141" y="1367435"/>
            <a:ext cx="5052172" cy="3361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555">
            <a:off x="6844145" y="1006743"/>
            <a:ext cx="4096083" cy="2725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601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61" y="-110836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Candy Tester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05" y="3050080"/>
            <a:ext cx="5036895" cy="3611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812">
            <a:off x="514348" y="1365969"/>
            <a:ext cx="3254087" cy="2157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4570">
            <a:off x="5561175" y="858558"/>
            <a:ext cx="4235771" cy="2818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71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54" y="1268854"/>
            <a:ext cx="4464882" cy="3230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6837">
            <a:off x="467529" y="1467892"/>
            <a:ext cx="4037394" cy="25394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536">
            <a:off x="2370138" y="3591044"/>
            <a:ext cx="5109852" cy="2861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290359" y="112896"/>
            <a:ext cx="7269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Tester </a:t>
            </a:r>
            <a:r>
              <a:rPr lang="en-US" sz="6600" i="1" dirty="0" smtClean="0">
                <a:solidFill>
                  <a:schemeClr val="accent1">
                    <a:lumMod val="75000"/>
                  </a:schemeClr>
                </a:solidFill>
              </a:rPr>
              <a:t>furniture</a:t>
            </a:r>
            <a:endParaRPr lang="en-US" sz="6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535">
            <a:off x="527868" y="1742638"/>
            <a:ext cx="3544370" cy="3544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10" y="4025235"/>
            <a:ext cx="3922054" cy="24443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0107">
            <a:off x="5907828" y="949454"/>
            <a:ext cx="5519866" cy="38577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78032" y="139888"/>
            <a:ext cx="9462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Wailing detective dogs</a:t>
            </a:r>
          </a:p>
        </p:txBody>
      </p:sp>
    </p:spTree>
    <p:extLst>
      <p:ext uri="{BB962C8B-B14F-4D97-AF65-F5344CB8AC3E}">
        <p14:creationId xmlns:p14="http://schemas.microsoft.com/office/powerpoint/2010/main" val="220023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Egg separator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4255">
            <a:off x="243704" y="1733952"/>
            <a:ext cx="3421496" cy="22976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21">
            <a:off x="2247041" y="3999831"/>
            <a:ext cx="4643006" cy="2426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9101">
            <a:off x="5580098" y="1104391"/>
            <a:ext cx="3804684" cy="38046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6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6982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Pet Food Taster</a:t>
            </a:r>
            <a:endParaRPr lang="en-US" sz="6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412">
            <a:off x="504390" y="1888206"/>
            <a:ext cx="3912934" cy="26516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5501">
            <a:off x="4131976" y="3113790"/>
            <a:ext cx="2146156" cy="32250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331">
            <a:off x="5794640" y="1745142"/>
            <a:ext cx="5604055" cy="3188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941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8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/>
              <a:t>Penguin inverter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6939">
            <a:off x="6177801" y="1142297"/>
            <a:ext cx="5045973" cy="263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95" y="3686614"/>
            <a:ext cx="4500841" cy="2561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>
          <a:xfrm rot="568627">
            <a:off x="233988" y="1520536"/>
            <a:ext cx="4882396" cy="2538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0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406" y="-96982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Chick Sex Manager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843">
            <a:off x="526039" y="1223818"/>
            <a:ext cx="4012730" cy="300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8094">
            <a:off x="5951216" y="1062764"/>
            <a:ext cx="4240840" cy="2667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360">
            <a:off x="3318396" y="3359896"/>
            <a:ext cx="3997603" cy="2829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95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825" y="0"/>
            <a:ext cx="8596668" cy="1320800"/>
          </a:xfrm>
        </p:spPr>
        <p:txBody>
          <a:bodyPr/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Tester water </a:t>
            </a:r>
            <a:r>
              <a:rPr lang="en-US" sz="6600" i="1" dirty="0" smtClean="0">
                <a:solidFill>
                  <a:schemeClr val="accent1">
                    <a:lumMod val="75000"/>
                  </a:schemeClr>
                </a:solidFill>
              </a:rPr>
              <a:t>slides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8381">
            <a:off x="569516" y="1437599"/>
            <a:ext cx="4026478" cy="2824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92" y="3366165"/>
            <a:ext cx="4426490" cy="3105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754">
            <a:off x="5976504" y="1424937"/>
            <a:ext cx="5248826" cy="1837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67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225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 dirty="0">
                <a:solidFill>
                  <a:schemeClr val="accent1">
                    <a:lumMod val="75000"/>
                  </a:schemeClr>
                </a:solidFill>
              </a:rPr>
              <a:t>Parmesan Listeners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835">
            <a:off x="753546" y="1316766"/>
            <a:ext cx="2698246" cy="4054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731">
            <a:off x="3328250" y="1576026"/>
            <a:ext cx="3605720" cy="4507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462">
            <a:off x="6570720" y="1609591"/>
            <a:ext cx="4850023" cy="3227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44617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36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Unusual professions</vt:lpstr>
      <vt:lpstr>Презентация PowerPoint</vt:lpstr>
      <vt:lpstr>Презентация PowerPoint</vt:lpstr>
      <vt:lpstr>Egg separator</vt:lpstr>
      <vt:lpstr>Pet Food Taster</vt:lpstr>
      <vt:lpstr>Penguin inverter</vt:lpstr>
      <vt:lpstr>Chick Sex Manager</vt:lpstr>
      <vt:lpstr>Tester water slides</vt:lpstr>
      <vt:lpstr>Parmesan Listeners </vt:lpstr>
      <vt:lpstr>Pillow leveler</vt:lpstr>
      <vt:lpstr>Candy 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Unusual professions</dc:title>
  <dc:creator>Валерия</dc:creator>
  <cp:lastModifiedBy>Валерия</cp:lastModifiedBy>
  <cp:revision>6</cp:revision>
  <dcterms:created xsi:type="dcterms:W3CDTF">2018-10-19T18:38:34Z</dcterms:created>
  <dcterms:modified xsi:type="dcterms:W3CDTF">2018-10-21T08:49:27Z</dcterms:modified>
</cp:coreProperties>
</file>