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customXmlProps" Target="../customXml/itemProps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00" y="31115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1115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0"/>
            <a:ext cx="1066673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JIkZpbGVJZCIgOiAiMzgzNDU0OTQ1OTM5IiwKCSJHcm91cElkIiA6ICIxNjQwNjk4NjE0IiwKCSJJbWFnZSIgOiAiaVZCT1J3MEtHZ29BQUFBTlNVaEVVZ0FBQk1VQUFBTVJDQVlBQUFEc3BnSFdBQUFBQVhOU1IwSUFyczRjNlFBQUlBQkpSRUZVZUp6czNYbDBWZFhCL3ZGbjN5RzVHUW1TQ0Fhb2lNeVFFQVNVUWxGbUVFVUZySWlpNHF1VjBtSkJjWmJxcTc1WXgxYnRyOVVLcUZRRlFZa0RsRWtGUlZFUlFRWUpFQ0VGaFNBa1RDSGpuZmJ2RDBwS3lNemdKZHp2WjYyczVUMW5uM09lbXdBbVQvYlpSd0l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EcHpvUTZBQURVVm1KaTY3aVlCcEdKQVd1U1hBNFRIZW84UUZYOGdXQ1JRelluM3hibDd0dXlKUy9VZVFBQUFBQWNSaWtHb001SWF0Y3VOaWJvZmxSR0E0eE1wS3oxV0NOWHFITUJWYklLeUpoaXlSWXJhSmZsQlFydm94d0RBQUFBUW85U0RFQ2QwTFJGaC9PZEx1ZmZKZlV6eGpoY1RxY2lJaVBsZERwQ0hRMm9VakFRVkltM1JINS9RTlphSzlsbFFYL2dkejlzMlpBUjZtd0FBQUJBT0tNVUEzRGFhOWd3TlNhcXZtTytNYm80SXNLdC9uMTZxL01GYVdyU09GbXhNVEdoamdkVXFiQ3dVRC91ek5hYXRldTFZUEZIOG5xOXNsWmZGdXoxRHNqSnljZ1BkVDRBQUFBZ1hGR0tBVGp0bmRzMjlmK01OZmRIUlVVNW5uNzhFZlhzL2t2RnhjWEtHUDRKUTkxZ3JWVitRWUZXcmxxdDIrKzhWNFdGUlVFalBmZnZUV3NuaGpvYkFBQUFFSzY0N3dqQWFTMDVPVG5hSWNjTnhoakhaWVA2cTIvdlN4UWZIMGNoaGpyRkdLTzQyRmhkM0tPN3JocHltWXd4RHNuYzByQmhLbE1kQVFBQWdCQ2hGQU53V291SVAvdHNLeHNSR1JHaGppa2Q1SW1NREhVazRMaTVYQzUxN3RSUkhvOUhNdFlSRVJkc0ZPcE1BQUFBUUxpaUZBTndXZ3NFZlVtU2NVZEZSYWxSdzdOREhRYzRZVW1KaVlxTGpaR1ZjVHBjYWhqcVBBQUFBRUM0b2hRRGNGcHpPdHd4a3B3dWwwdXhzYkdoamdPY3NOaVlHRVZFUkVqV09veDF4SWM2RHdBQUFCQ3VLTVVBQUFBQUFBQVFkaWpGQUFBQUFBQUFFSFlveFFBQUFBQUFBQkIyS01VQUFBQUFBQUFRZGlqRkFBQUFBQUFBRUhZb3hRQUFBQUFBQUJCMktNVUFBQUFBQUFBUWRpakZBQUFBQUFBQUVIWW94UUFBQUFBQUFCQjJLTVVBQUFBQUFBQVFkaWpGQUFBQUFBQUFFSFlveFFBQUFBQUFBQkIyS01VQUFBQUFBQUFRZGlqRkFBQUFBQUFBRUhZb3hRQUFBQUFBQUJCMktNVUFBQUFBQUFBUWRpakZBQUFBQUFBQUVIWW94UUFBQUFBQUFCQjJLTVVBQUFBQUFBQVFkaWpGQUFBQUFBQUFFSFlveFFBQUFBQUFBQkIyS01VQUFBQUFBQUFRZGlqRkFBQUFBQUFBRUhZb3hRQUFBQUFBQUJCMktNVUFBQUFBQUFBUWRpakZBQUFBQUFBQUVIWmNvUTRBQURnK2t5ZFBWbnA2dWxxMWFxV1pNMmRXTys1b2NYRnhhdEtraWJwMjdhcXJyNzVhalJzM3J2SmExbG90V2JKRUN4Y3UxSGZmZmFmOSsvY3JNakpTWjUxMWxpNjQ0QUtOR1ROR1o1OTlkcm5qc3JPejlmREREeXNsSlVWLytNTWZqdStOb2pxbVk4ZU9hVVZGUlQ5bVptYm1oam9NQUFBQVVGZFFpZ0ZBSFZSU1VxTEZpeGRMa2pJek01V1ptYWxXclZwVmVVekxsaTJWa0pBZ2E2ME9IVHFrclZ1M2F1UEdqWHJqalRjMGV2Um9qUmt6Umk1WCtmOHQ1T1RrNko1Nzd0RzZkZXNrU1VsSlNXclRwbzBPSFRxa24zNzZTZSs5OTU0dXZmVFNNcVZZVGs2TzNuampEYzJlUFZ0ZXIxY3BLU2tuOGQySFBXZno1czFqWTJKaXpuRTZuUU9OTWI4MXhyU0ppWW5wSmVuVFVJY0RBQUFBNmdwS01RQ29nNVl1WGFyOC9IeDE2OVpOWDMzMWxlYk9uYXVKRXlkV2VjeVlNV1BVdTNmdjB0YytuMDlMbGl6UkN5KzhvRmRlZVVXN2R1M1NZNDg5Sm1OTTZaajkrL2ZyNXB0djFxNWR1OVMxYTFkTm1EQkJiZHEwS2QzdjkvdTFiTmt5Tld6WXNIVGJNODg4bzltelp5c1FDS2h0MjdiYXVISGpTWHpuNGF0MTY5YkpNVEV4bllQQllBZUh3OUhEV3R2REdKTVE2bHdBQUFCQVhjV2FZZ0JRQjgyZE8xZVNkTWNkZHlneU1sSUxGaXlRMysrdjFUbmNicmNHRGh5b0dUTm1xSG56NWxxd1lJSGVmZmZkTW1NZWZmUlI3ZHExUzVkZWVxbisvdmUvbHluRUpNbmxjcWxQbno1cTJyUnA2YmFzckN4MTd0eFpVNmRPMWVqUm80L3pIZUkvWEttcHFYMDdkZXIwVWt4TXpEeEpyeGhqL2svU1pjYVlCR3R0cVBNQkFBQUFkUll6eFFDZ2p0bXpaNDlXckZpaDFOUlV0V2pSUXBkY2Nva1dMMTZzNWN1WDY1SkxMcW4xK2VyVnE2ZUhIbnBJbzBlUDFwUXBVelIwNkZBWlk3UnAweVl0VzdaTWlZbUptalJwa2h5T212MGU1ZGxubjFWVVZKUWs2YU9QUHFwMW5uRFdva1dMeUhyMTZzVUZBb0VteHBockpkMW9qRGxIT3J5dTJ4R1VZUUFBQU1DSm94UURnRHBtM3J4NXN0WnEwS0JCa3FSQmd3WnA4ZUxGbWp0MzduR1ZZcEtVa3BLaVpzMmFhZHUyYmNyTXpGVHIxcTMxeVNlZlNKS3V1T0lLZVR5ZUdwL3JTQ0dHbWt0SlNXbGpqT25rY0RndXN0YjJOTWEwTnNiRVNCVVhZRWZmNG5xVXBOVFUxQ2FuT0NvQUFHYzB2OSsvSnlNand4dnFIQUIrSHBSaUFGREh6SnMzVHc2SFEvMzc5NWNrOWVqUlEvSHg4ZnJzczg5MDRNQUJKU1FjM3pKVExWdTIxTFp0Mi9URER6K29kZXZXMnJScGt5UXBOVFgxcEdYSFVheFZ0RnM5MDlMU1JobGpMakRHTkxIV3hrb3l4cGh5WlZnbFJkalIvdVIwT3ZOUFZWd0FBTUtCeStYNnZrMmJObU0zYmRxME45UlpBSng2bEdJQVVJZXNXN2RPMjdkdlY3ZHUzWFRXV1dkSk9yeXVWNzkrL1pTZW5xNkZDeGZxMm11dlBhNXpINW5oVlZSVUpFazZlUENnSkIxM3lZYXFXVW5HbUhvT2g2T2RwSE90dGFYVDhZN245a2hqekhuL09TMEFBS2c5WTYxMVdHdlBqWXFLYWk5cFdhZ0RBVGoxS01VQW9BNDVzc0Qrd0lFRHkyeS85TkpMbFo2ZXJybHo1eDUzS1hha0JLdFhyNTRrS1NJaVF0Si9TektjWE1ZWUZYanR2QTNyVjQ5TFMwdnJhb3k1MUZyYjNoalQwUmh6cmlSUFpldUlWVEpyN1A4RkFvRXRwenc0QUFCbnBwWk9wM08wdGRaWWEza2dIUkFtS01VQW9JNG9LU25SNHNXTEpVa0xGaXdvWGZOTCttOWhzbW5USm4zLy9mZHEyYkpscmMrL1ljTUdTVkxyMXEwbFNZMGFOWklrWldabTZzSUxMenloN0tqYW1qVnJWa3BhMmJ4NTgzcjE2dFZyYkswOVQ5SVZ4cGloeHBna3FmS0Y5bzhVWk5iYWQ5ZXVYZnZwenhvY0FJQXpSRnBhV2k5SjEwaXErVUtxQU9vOFNqRUFxQ09XTGwycS9QekRTMFo5L2ZYWGxZNmJPM2V1N3J6enpscWRlOW15WmNyTnpWWGJ0bTFMeTdDdVhidHEzcng1bWo5L3ZrYU5Hblg4d1ZGaldWbFpCeVVkbEpRaDZWK2RPM2NlRnd3R3I3VFcvdDdoY0hUVzRkbGpMdk9mSm95blVBSUFBQURIajJtaEFGQkhITGwxOHM5Ly9yTldyVnBWN21QV3JGbVNEczhpOC92OU5UN3ZuajE3OVBqamowdVN4bzRkVzdxOVg3OStxbCsvdmpadjNxenAwNmVmeEhlQ21scTFhcFh2MjIrL2ZXZk5talc5L1g1L3gyQXcrRHRqekl2VzJpK3N0ZmsxV0h3ZkFBQUFRQ1VveFFDZ0R0aXpaNDlXckZpaHVMZzRkZS9ldmNJeExWcTBVSnMyYmJSdjN6NTkrZVdYMVo3VDYvV1d6Z0xMeWNuUjZOR2oxYU5IajlMOUhvOUhreVpOa2lTOThNSUxldXFwcDdSLy8vNHk1eWdxS3RLNzc3NnJmLy83M3lmdzdsQVQ2OWF0Ky9lYU5XdW1GaGNYM3lIcE9rbFhTWm9jREFhelFod05BQUFBcUpPNGZSSUE2b0I1OCtiSldxdCsvZnJKN1haWE9tN0lrQ0hhdEdtVFB2amdBL1hzMmJQTXZpbFRwbWpPbkRrS0JvUEt5OHRUVmxhV1NrcEtGQkVSb1lrVEorcTY2NjRyZDc1ZXZYcnAwVWNmMVdPUFBhWlpzMlpwOXV6Wk92Lzg4eFVYRjZlY25Cejk5Tk5QOHZ2OStzYy8vcUh6emp2dnBMOXZsSmVSa2VHVnRQMC9IeDlMK21PblRwMTZTbUtSZlFBQUFLQVdLTVVBb0E2WU4yK2VKR25Rb0VGVmpoczBhSkQrOHBlL2FObXlaVHA0OEdEcGt5UWxhZlBtelpJT0w4d2VIeCt2MXExYnExdTNiaG8rZkxnU0V4TXJQZWRsbDEybXpwMDdhK2JNbWZyeXl5KzFjK2RPQlFJQk5XalFRSjA3ZDFhL2Z2M1VvVU9Iay9BdWNaenN0OTkreTJQakFRQUFnRnBpTVJJQXA3Vm1iZEo2eWVqZHBBWU5FbDU0OWdsMXU3QkxxQ01CSitUYk5ldjBoN3Z1MDQ2ZDJjV3lkdWkyemVzV2hqb1RBQURoTGkwdHJaZkQ0WmhwcmZWWWE0ZXVXYlBtaytxUEFsRFhzYVlZQUFBQUFBQUF3ZzZsR0FBQUFBQUFBTUlPcFJnQUFBQUFBQURDRHFVWUFBQUFBQUFBd2c2bEdBQUFBQUFBQU1JT3BSZ0FBQUFBQUFEQ0RxVVlBQUFBQUFBQXdnNmxHQUFBQUFBQUFNSU9wUmdBQUFBQUFBRENEcVVZQUFBQUFBQUF3ZzZsR0FBQUFBQUFBTUlPcFJnQUFBQUFBQURDRHFVWUFBQUFBQUFBd2c2bEdBQUFBQUFBQU1JT3BSZ0FBQUFBQUFEQ0RxVVlBQUFBQUFBQXdnNmxHQUFBQUFBQUFNSU9wUmdBQUFBQUFBRENEcVVZQUFBQUFBQUF3ZzZsR0FBQUFBQUFBTUlPcFJnQUFBQUFBQURDRHFVWUFBQUFBQUFBd2c2bEdBQUFBQUFBQU1JT3BSZ0FBQUFBQUFEQ0RxVVlBQUFBQUFBQXdnNmxHQUFBQUFBQUFNSU9wUmlBMDFyQSt2TmxGZkFIL0Nvc0xBeDFIT0NFRlpVVXkrZjNTOFlFclFubWhUb1BBQUFBRUs0b3hRQ2MxcXoxN3BKVVVseGNvajA1dWFHT0E1eXcvZnNPcUxDd1VNYmFnTThiM0JIcVBBQUFBRUM0b2hRRGNGcmJrWm01VzdJbEpTVWwycmc1VTE2Zkw5U1JnT01XQ0FhVnVXV0xDZ29LWlNWZmRsWkdkcWd6QVFBQUFPR0tVZ3pBNmM0djJYOEdnOEhnKy9QbTY3c05HMVZjWEN4cmJhaHpBYlVTQ0FTMFk4ZE96WHJuWFFXRFFTdXJLWkw4b2M0RkFBQUFoQ3RYcUFNQVFIVzhlYmxQUmNTZlBTQXY3OUF2YnhsN3UvcjB1bGdwN2RxcWFaTW1pb21KRG5VOG9FcGVyMWVIOHZPMU9YT0wwdCtmZS9nMllLT1ZSZnQvZWl6VTJRQUFBSUJ3UmlrRzRMU1huWjFkMkRpMi9saVhjZjIvQXdjTzluajMvWGxtM3Z4RmlvbUpsc3ZKUDJNNHZRV0RRZm44UGhVVUZDb1FDRmhaclF4WS83amR1M2NYaERvYkFBQUFFTTc0YVJKQW5iQXpjOFBhK3MyYlh4NGZHZnVza1FaNGZWNjM5NERQTGNrWjZteEExV3hRa3RkSVBpdjcyY0dTdk44ZjJMYnRRS2hUQVFBQUFPR09VZ3hBbmJFL0srdmdmdW5XeE1UV2NURU5JaE1EVmtrdWgrSCt5WlBBNS9VNlhTNW5wS3cxL2tDdzJCMFJFUWgxcGpPRlAyQ0xITEk1aFE1dlR1N216WWRDblFjQUFBREFZWlJpQU9xYzNOek5oM0p6ZFVqU3YwT2Q1VXlSbHBhV1pvejVvekVtSWhnTS9uSE5talZyUXAwSkFBQUFBRTRsU2pFQWdDUWxHR082VzJzOWtoSkNIUVlBQUFBQVRqVktNUUFBOExOSlNtb1hHMzJXS3lsb0E0bE9oenNtMUhsdyt2QUhiYUhUMkp5Q3ZTVzV1Ym5jYWd3QUFFNDlTakVBQUhES0piVnJGeHNUZEQxZ1pJYklHSS9ER284MWx1OURVTXJ0a0YvR1VSeWI1Q21KVGV5NHVNRGhleWduSXlNLzFMa0FBTUNaaTI5R0FRREFLZFc0UldvVGQ5Qk1rOVJQeGpoY1RxY2lJaVBrZFBMd1dQeFhJQkNVdDZSRS9rQkFWclp0VE5EZDN0T2l3KzkrM1BMZDFsQm5Bd0FBWnlaS01RQUFjTW9rSjNlT2RybjlyeG1adm02M1czMTdYYXdMdTNaVzQzTWFLUzR1THRUeGNCckpMeWpRanAzWld2M3RXaTMrZUluRDYvVU5jTHBjcnpSc21EcDQ5KzUxQmFIT0J3QUF6anlVWWdBQTRKUnh4d1h1TUZhOVBWRWVQZnJIKzlTL1QyL0Z4OGZKR0JQcWFEZ05XV3MxN01yTE5iQi9IOTM5d0VNcUtpcitsU2RCOTJ1M0pvVTZHd0FBT1BNNFFoMEFBQUNjbVpLVGs2TWR4bDVyakhGY05xaS9MaDNRVC9YcXhWT0lvVkxHR01YSHhhbHZyNHMxcUg5ZkdXTWNEb2ZqaGlaTm1rU0ZPaHNBQURqelVJb0JBSUJUSWlMKzdMTmxqTWZsY3FsalNnZkZ4UEN3U2RTTXgrTlJXbXFLSWlJaVpDVzMyeDEzZHFnekFRQ0FNdytsR0FBQU9DVUNRVitTclBWRVJFU29VVU02RGRUT09ZMGFLaXJLSTFsRkJDSmRpYUhPQXdBQXpqeVVZZ0FBNEpSd090d3gxc2psZERvVUd4c2I2amlvWStMaTR1UjJ1U1VqcDBOT25zb0FBQUJPT2tveEFBQUFBQUFBaEIxS01RQUFBQUFBQUlRZFNqRUFBQUFBQUFDRUhVb3hBQUFBQUFBQWhCMUtNUUFBQUFBQUFJUWRTakVBQUFBQUFBQ0VIVW94QUFBQUFBQUFoQjFLTVFBQUFBQUFBSVFkU2pFQUFBQUFBQUNFSFVveEFBQUFBQUFBaEIxS01RQUFBQUFBQUlRZFNqRUFBQUFBQUFDRUhVb3hBQUFBQUFBQWhCMUtNUUFBQUFBQUFJUWRTakVBQUFBQUFBQ0VIVW94QUFBQUFBQUFoQjFLTVFBQUFBQUFBSVFkU2pFQUFBQUFBQUNFSFVveEFBQUFBQUFBaEIxS01RQUFBQUFBQUlRZFNqRUFBQUFBQUFDRUhVb3hBQUFBQUFBQWhCMVhxQU1BQU9vbWE2ME5kUWI4bHpIR2hEb0RBQUFBVUpjd1V3d0FBQUFBQUFCaGgxSU1BQUFBQUFBQVlZZFNEQUFBQUFBQUFHR0hVZ3dBVUdmOC9lOS8xNkJCZzFSY1hCenFLQWhEa3lkUFZ1Zk9uY3Q4OU9yVlM2TkdqZEx6enordm5UdDMxdWpZVFpzMlZYdXR2THc4OWVqUlE1MDdkOWFrU1pPcUhEdHMyREIxN3R4Wnp6NzdiSzNmVTdqcDJMRmpxL2J0MjdjSWRRNEFBSEI2WUtGOUFFQ2RjZWpRSWVYazVDZ1lETlpvL096WnM1V1NrcUsyYmR1V2Joc3hZb1J1dXVrbURSNDh1TkxqOHZQejljTVBQMmpidG0yS2k0dFR6NTQ5SlVuNzkrK1h6K2RUSUJCUUlCQ1EzKytYMysrWHorZVQzKytYMSt1VjErdFZTVW1KaW91TFZWeGNyTUxDUWhVVUZDZy9QMThqUm94UWNuS3lnc0dnY25KeVR1eVRJYWxCZ3daeXVVN3UvOHJidFd2WEtESXk4ZzFyN2VmR21OblcydXcxYTlZY2toUTRxUmVxdzFxMmJLbUVoQVJaYTNYbzBDRnQzYnBWR3pkdTFCdHZ2S0hSbzBkcnpKZ3hWWDVkWnMyYXBZY2ZmcmpLYTd6NzdyczFLbi9YclZ1bjdkdTNTNUxtejUrdjhlUEhuL1EvRTNXWWFkZXVuVHN5TXJKZU1CZ2M2SEE0Smhoak9odGpKa2g2UHRUaEFBQkE2UEZkRXdEZ2hMMzg4c3ZIUFh1cmE5ZXUrdVV2ZjNtU0V4MzIwa3N2NllZYmJ0RGF0V3MxZE9oUVJVWkdLaWNuUjRXRmhaS2tEejc0UUttcHFYcnh4UmVWbloydGd3Y1A2dURCZzhyUHp5ODlSNnRXclVwTHNZa1RKMnJ0MnJXMXl1QndPT1R4ZUJRZEhhMnVYYnNxT1RsWisvYnRxN0tVcTZsWnMyYXBSWXRUTXVubGZJZkQwVmZTQThhWUZXbHBhU3NkRHNmbmdVQmd4ZHExYTdNbGhmV1RSOGVNR2FQZXZYdVh2dmI1ZkZxeVpJbGVlT0VGdmZMS0s5cTFhNWNlZSt3eFZmUkEwSFBPT1VjTEZ5N1UrUEhqbFpDUVVPSDVBNEdBWnMrZXJZWU5HMnIzN3QxVlpwazdkNjRrcVZ1M2J2cnFxNi8wK2VlZnExZXZYaWZ3N3VxK3RMUzBCR05NUjJOTUcydHRkMGtEblU1bncxRG5BZ0FBcHg5S01RREFDVXRQVDllaFE0ZktiVDh5azhyajhWUjZiRlJVMUNrcnhZNllPbldxakRFYU1XSkU2YllEQnc3b2lTZWUwTjEzMzYyVksxZXFlZlBtR2o1OHVKS1Nra28vRWhNVEZSc2JXM3JNK1BIanRYdjNicm5kYnJsY0xybmRicm5kYnZsOFBuM3p6VGU2N0xMTEZCRVJvY2pJeU5LUGlJZ0lmZjMxMS9MNy9lcmV2WHVaWElNSEQxYWZQbjIwZS9kdTdkbXpSKzNidDVmRFVmM0tCbDkvL2JWbXo1NTk4ajVCbFhOTCtwWEQ0ZmlWdFhhMHcrSEk2ZFNwMHpmQllIQk9jWEh4aDVzM2J5Ny9SUTlEYnJkYkF3Y09WTGR1M1hUcnJiZHF3WUlGdXVDQ0N6UnMyTEJ5WXp0MTZxVDU4K2ZydmZmZTAralJveXM4MzlLbFMvWFRUei9wMGtzdjFZSUZDeXE5YmtsSmlSWXZYcXprNUdUZGVPT04rdXFycnpSdjNyeXdMY1hTMHRLNlNyclNHTk5OVW10SmpZd3hMa215OW5DUFcxRlJDUUFBd2hlbEdBRGdoQzFjdUxEQzdTKy8vTEwrOFk5LzZMMzMzbE5TVWxLTnpyVm56NTdTSDJDUFZWUlVKRW5LeWNtcHRHaUxqNDlYVkZSVTZldkl5RWhkYzgwMWV1MjExOHFVRksrLy9ycnExNit2SVVPRzZLOS8vYXQ2OU9paG0yNjZxY3BzalJzMzFxdXZ2cW94WThhVXVTVnovdno1ZXZYVlY5V3dZVVA5K3RlL0xuUE1saTFiZE5kZGQ2bEJnd2FhTVdOR21Xek5temRYNzk2OWRmLzk5K3VMTDc3UTdiZmZYcU1mMmc4Y09GRHRtSlBobUs5RGZVbjFqVEd0bkU3bmRkSFIwVGxwYVdremdzSGdUSy9YdXlVbUppWnYxYXBWdnA4bDJHbXFYcjE2ZXVpaGh6UjY5R2hObVRKRlE0Y09MZmYxdlBUU1MvWHh4eC9yN2JmZjFnMDMzQ0NuMDFudVBETm56cFRINDFILy92MnJMTVdXTGwycS9QeDhYWFBOTmVyYXRhc1NFeFAxMldlZjZjQ0JBNVhPUWp2VE5HL2V2RjU4ZlB3b1k4eGR4cGhteCs0LytzOHdoUmdBQURnV3BSZ0FvSlF4eGlHcFVWcGFXcmtmTG8vSHdZTUhKVW4xNjlldjhUR1hYWFpadFd1R1ZUUUQ1NGg3N3JtbnpJd3dTUm8rZkxpbVRadW14WXNYUzVKeWMzTTFZOFlNM1gvLy9iVmFmeWsrUGw1NWVYbjYvZTkvcjZsVHA2cDU4K2FTRHMvNFdybHlwWjU1NWhtMWJ0MWFxYW1wa2c2WGQrUEhqMWRjWEp4ZWZQSEYwa0lzSmlaRzQ4YU5VNWN1WFNSSkdSa1phdHUyYlkxL2FPL1FvWVBHalJ1bnhNVEUwbTBuNjJzbUtVbEhmWDlnakNsVExCdzE0eWJKR0RQZTRYQ01jenFkNjRQQjRKZHBhV25mU2NvNGNPREFWOXUyYlF2THB5R2twS1NvV2JObTJyWnRtekl6TTlXNmRlc3krK1BpNGpSbzBDQzkvLzc3V3Jac1dabmJNQ1ZwMDZaTldyTm1qWVlPSGFxWW1KZ3FyM1hrMXNtQkF3Zks0WEJvd0lBQm1qRmpoaFlzV0tDUkkwZWUzRGQybW1qWHJ0MHYzRzUzRjBrZG5VNW5IMnR0cWpFbVhpcFg0a3FxdUFnenhyUk5UVTBkZE1yREFxaFRBb0ZBcWpFbTBscnJDZ2FEY2FIT0ErRG5RU2tHQURoYWpLUm5qREZGSitOa2UvYnNVV0ppWXEwWC91N1JvNGVHRGgxYWJ2dTc3NzZyNWN1WDYvSEhIMWRFUkVTWmZYdjM3dFdmL3ZTbkNzL1hvRUVEVFpreVJSMDZkTkN6eno2cnhNUkVQZlhVVStWdVo2eE9SRVNFL3Z6blAydlVxRkVhTzNhc3BrMmJwaVpObWtnNlhNYXRYcjFhTDd6d2dxWk9uYW9EQnc1bzdOaXg4bnE5bWpadG1obzFhbFI2bnFpb0tOMTg4ODJTRGhlSE8zYnMwSzVkdTlTalI0OGE1V2pidHEybVRwMWFacHN4NXNOYXZabktPU1dWV1gvcFNMRlFTVG5tTk1ha1NVb3p4aFJMT2xDL2Z2Mk1oSVNFT1FlTGdqdHNHTTdPYWRteXBiWnQyNllmZnZpaFhDa21TU05IanRUNzc3K3ZXYk5tbFN2RlpzNmNLZW53QXlHT2xNb1YyYk5uajFhc1dLRVdMVnFVcmlzM2VQQmd6Wmd4UTNQbnpqMmpTakVidElxS1VMZE9uVG9OTjhaMHRkWjJrQlF0eVJ4YjJoNVJUY0Y4dmRQcEhINks0Z0tvbzZ5MWJrbHhrb3pENFJna2FZRWtmMmhUQVRqVktNVUFBRExHN0pkMFFGS0NNYWJCeVRwdlZsYVd6anZ2dkZvZjE3aHg0M0psZ1hSNExTMUo2dG16cDZLam84dnMrL0hISHlzODE0RURCelJqeGd4SjBuZmZmYWVTa2hLdFhMbFNIVHQyMUt4WnN6Umd3QUJKaDU4c3VXM2J0Z3JQMGF6WmZ5ZGhKU1FrNkpsbm50RmpqejBtcjlkYnVuM2J0bTBhTUdDQXhvd1pJMG1hTTJlT2NuTnpOV1hLRlAzaUY3K285TDFtWkdSSWtpNi8vUEl5MTZuSzBUUEVqakRHTktuUndUVmdyYTN3KzROcXlqRko4a2hxSkttQncrSG9HQjJwbi9LOVFmZkp5bFZYSEprUmVPUjIzMk8xYk5sU25UdDMxc3FWSzVXVmxWVTY0M0Rmdm4xYXRHaVJ1blRwb3BZdFcrcWJiNzZwOUJyejVzMlR0VllEQnc0czNkYTJiVnVkZSs2NTJyeDVzNzcvL251MWJObnlKTDZyMEhKSnljYVlmcExhSEYxNEhjL3RrY2FZV0VteDFRNEVFSmFNTVFvR2c4MDdkKzRjc1dyVktrb3g0QXhIS1FZQVVFbEp5Y2FJaUlnL1NHcGNpOE5lblR0M3JwNTQ0b2xLQnhRWEYrdkhIMytzZGdaVVpHU2tsaXhaVW90TDE5eWhRNGUwZE9sU1NZZExoK0xpWXExWnMwWlpXVm1TRGovOVVwTGVmUE5OdmZubW14V2VZOFdLRldWbXU3VnAwNmJjMk9YTGwrdVZWMTdSNzMvL2UwblNMYmZjb3NzdXU2ek1ETEdLZlBmZGQ1S2svL21mL3ltZGRYWThnc0hnMk9NK3VLeDZ4cGhKa3NvMWI5WE55TEhXL21DTVdXYXQvVWJTOHZ6aVFKSnhPbDQ1U2JucWpDTXp2T3JWcTFmcG1KRWpSMnJWcWxXYU5XdVc3ci8vZmtuU08rKzhJNS9QcDJ1dnZiYmFhOHliTjArU3lwUmlralJvMENEOTR4Ly8wTnk1YzNYbm5YY2U3MXM0clJpSFViNVA2ZHZXci81RGFtcnFSUTZIWTVpa3JnNkg0M3hKRFkweGtWTE5iNSswMWo0WkNBVGVPTlc1QWRRdGZyOC8ydTEyUC9LZldXSTVvYzRENE9kQktRWUFVRVpHaGxkU2JXKy9lN1Y1OCtibDF1ODZJaXNyUzU5OTlwbjY5dTJyYzg0NXA4b1QxZmIyeXRwbzJyU3A3cjMzWGtuU3FGR2pkT0RBQWYzbU43L1IxVmRmWFdiYzlkZGZYN3BXV1hwNnV0NS8vMzFObno2OU5GOXVibTZWMXlrc0xKU2tNdU1xT2k0bUpxYk1ZdnNiTm14UVZGU1VZbUppYXJXQWZteHNiSm5QMjVvMWExNnI4Y0ZWYU5ldVhhUEl5TWdKT3FvVXE2cHNzTmI2SkMwSUJvTnZPcDNPMVFVRkJiczNiOTZjTDhrMmE1UFdTNnI0b1FsbnNnMGJOa2hTaGJkT0huSHh4UmZybkhQTzBiLys5Uy9kZnZ2dDhuZzhtak5uamhvMWFxU0xMNzY0eXZPdlc3ZE8yN2R2VjBSRWhKNTk5dGt5KzQ3OEdWcXdZSUgrOEljL25OSy9XNkd3YnQyNkZaSld0R3JWS2pFcUtxcU5wSmJHbUQ3R21FSEdtRVNwNHBtTVVway9zN3ZXclZ2MzNjOGFIRUNka0phV2xtV01rVEVtRU9vc0FINGVaOVozU3FkSVVsSzcyT2l6WEVsQkcwaDBPdHhWcjNxTHNPSVAya0tuc1RrRmUwdHljM00zSHdwMUh1RG4xcjU5ZTdWdjM3N0NmZmZmZjcrTU1icnZ2dnVxbkRIemMxbTJiSmwyN05paHFLZ28vZk9mLzVUWDY5VjExMTFYdXYrc3M4NHF2WDJ4ZnYzNmNqcWRaVzVuUEhaR1RtV3FHemQyN0ZqZGV1dXRwYTl6YzNOVlZGU2tmdjM2MWVidDZNVVhYOVNGRjE1WXEyT094ekczUjBwU2tiWDJrTFgyTzJQTXV5VWxKZTlrWkdUOGRNcUQxQkhMbGkxVGJtNnUyclp0VytVc1FhZlRxV3V1dVViUFAvKzgvdld2ZjZsKy9mckt6YzNWK1BIakszd2k1ZEdPTExEdjlYcjE2YWVmVmpobTM3NTkrdUtMTDZvdDJPcXF6TXpNWEVtZi8rZmpWVWxLVFUyOXd1bDAzaVdweDM4ZUdsTEtXaXRyTFUrZ0JBQUFaVkNLVlNHcFhidlltS0RyQVNNelJNWjRITlo0cktsNG5SV0VKN2REZmhsSGNXeVNweVEyc2VQaUFvZnZvWnlNalB4UTV3SkM3Y0NCQTFxNmRLbTZkT21pZXZYcTZTOS8rWXZXcmwycjExNnIyV1NtOVBSMGZmREJCK1cyKy8ySGwvYm8zNzkvcmZMNC9YNjkrT0tMdXY3NjZ6Vno1a3cxYnR4WWYvN3puNVdZbUtnQkF3YW91TGhZa1pHUlZaN2pzY2NlcTNCN2ZuNitYbmpoQlhtOVhnVUNBYmxjTGwxeXlTWHExYXRYaGVOYnRXcFY1dlhZc1dPclhGRDlXTjkrKzYzaTErNEdBQUFnQUVsRVFWVFMwOVBMcmFsMktoeFRJS3kzMXE2dzFpNjMxcTVjdTNidFpyRUFjUmw3OXV6UjQ0OC9MdW53MTdVNlYxMTFWZW10anZYcjE1Zkg0OUZWVjExVjVURWxKU1ZhdkhpeFhDNlhGaTFhcElTRWhISmozbnJyTFQzOTlOT2FPM2Z1R1Z1S1ZXVGR1blVmU1BxZ1hidDJ2NGlJaUxqR0dQTkxTZWRMT3Y4LzY0Z0JBQUNVUWNGVGljWXRVcHU0ZzJhYXBINHl4dUZ5T2hVUkdWSHRiMjhSWGdLQm9Md2xKZklIQXJLeWJXT0M3dmFlRmgxKzkrT1c3N2FHT2hzUVNqTm16SkRQNXl1OUhYSHYzcjNhdVhObmpZOXYzNzU5aGFYU0o1OThvclZyMStxV1cyNHBkMXZZd1lNSEt5M2QvdmEzdnlrN08xc2pSNDdVekprejFiZHZYM1hvMEVFUFAveXcyclJwbzVLU0VzWEZWZjMwOWNHREI1ZmJscGVYcDNIanhpazVPVm5kdTNmWDY2Ky9yZ2NmZkZDVEowL1c0TUdES3kzR2psYlRKMDRla1o5L3VIZVBqZjFaZnNiZkd3d0dQekRHdkMwcFkvZnUzVG5aMmRtRlA4ZUY2eEt2MTZ1UFB2cEl6ejMzblBidTNhdlJvMGZYNk9zYUh4K3Z3WU1IS3owOVhjWVlYWFhWVllxUGo2L3ltS1ZMbHlvL1AxKy8rdFd2S2l6RXBNUHJpdjNsTDMvUnNtWExkUERnd2ROaXB1YlBLU01qNHdkSno3Um8wU0l5S2lycVBJZkQwZEhoY1BRd3hsd21xWG1vOHdFQWdOTUhwVmdGa3BNN1I3dmMvdGVNVEYrMzI2Mit2UzdXaFYwN3EvRTVqYXI5b1FuaEpiK2dRRHQyWm12MXQydTErT01sRHEvWE44RHBjcjNTc0dIcTROMjcxeFdFT2g4UUNwbVptWm8rZmJwYXRHaFJvMXNDYzNOekZSc2JLNC9ISTBtNjVwcHJsSmFXVnVGc3NGMjdkbW50MnJXNjl0cHJ5ODJVT25EZ2dBb0xDOHM5Y1cvRmloWDYvUFBQOWIvLys3OWxpcVRmL2U1M2F0T21UZWt2T3hvMHFOMURONy83N2p2ZGQ5OTljcmxjcGJOOUpPbUtLNjdRcmwyN2ROZGRkK21tbTI3UzJMRmp5eFY0YTlhc1VVbEpTYTJ1SjBtcHFha3FLRGo4VDh1cCt2OVJNQmowU1pybjkvcy9XYmR1M1p4VGNwRTZic3FVS1pvelo0NkN3YUR5OHZLVWxaV2xrcElTUlVSRWFPTEVpV1Z1eTYzT3lKRWpsWjZlTG10dHBldnpIZTNJbjdOQmd3WlZPaVloSVVFOWUvYlUwcVZMdFhEaHdocWQ5MHkwWmN1V0VrbWJKRzNxM0xsemVsRlIwUU1SRVJGZGpESE02QVlBQUpJb3hTcmtqZ3ZjWWF4NmU2SThldlNQOTZsL245NktqNDlqSFFwVXlGcXJZVmRlcm9IOSsranVCeDVTVVZIeHJ6d0p1bCs3TlNuVTJZQ2ZXMGxKaVI1KytHRUZBZ0hkZDk5OWNqZ2MxUjR6Zi81OHZmenl5NW85ZTdhU2s1TjE5OTEzSDllMUV4SVNTaGZVUDVxMVZnTUdETkNRSVVQS2JEZkdxRy9mdnZyb280OGtIWDZpWkUzazUrZHIyclJwbWpGamhqcDA2S0JubjMyMjNJeWRNV1BHS0NrcFNVODg4WVErK2VRVDNYTExMUm80Y0dCcEFmZmdndy9xcDU5cXZ3elhyRm16bEplWEo2bnFKeHVlaUUyYk51MlZkUHNwT2ZrWll2UG16WklPL3htS2o0OVg2OWF0MWExYk53MGZQbHlKaWVVZTJsbWw1czJiNjhJTEwxUXdHQ3hYNkI0ckp5ZEhLMWFza01manFYWVc0cFZYWHFtbFM1ZHE3dHk1WVZ1S0hXM1ZxbFUrU1Q1Sm40UTZDd0FBT0gxUWloMGpPVGs1Mm1Ic3RUTEdjZG1nL3JwMFFEL0Z4TEMyUGlwbmpGRjhYSno2OXJwWWcvcjMxWHR6NXp1TU1UYzBhZEprOG80ZE80cENuUS80dVJRVkZlbU9PKzVRWm1hbWJydnROblhxMUtsR3grWGw1YW1vcUtqYTI4YU8xMFVYWFZUbE9rMHJWNjVVNDhhTlZiOSsvU3JQazUrZnIvVDBkTDMrK3VzNmNPQ0FicnJwSm8wWk0wWnV0N3ZDOGNPR0RWUHIxcTMxK09PUDY0OS8vS1ArOXJlL3FVK2ZQdXJYcjUrbVRwMWF1ajVhYlRScTFFajc5KzlYWEZ6Y0dmZFV3YnJnd1FjZjFJTVBQbmpTajMzeHhSY3IzTjZsU3hldFdyV3E5SFZTVXBLKytlYWJHbDJ2WjgrZVpZNEZBQUJBZVh4SGZZeUkrTFBQbHBISDVYS3BZMG9IQ2pIVW1NZmpVVnBxaXVZditrZ2xYcS9iN1k0N1c5TDJVT2NDZmc0SER4N1VuWGZlcVRWcjFtaklrQ0VhTTJaTW1mMXV0MXVGaFlVS0JvUGxabzlsWjJjck5qYjJsSzJSdFh2M2JtM2YvdCsvaWtPR0RGRjBkTFF5TWpMVXJGa3pMVnk0VUNOSGpxenlIQVVGQmZyMXIzK3RQWHYyS0RVMVZjODk5MXlsVDkwOFd2djI3Zlg2NjY5cjd0eTVtakZqaG1iTW1LR21UWnVxWThlT3gvVmVBb0dBMXE5ZnIrVGs1T002SGdBQUFNQi9VWW9kSXhEMEpia2NMazlFUklRYU5UdzcxSEZReDV6VHFLR2lvandxS2ZGR0JDSmRpYUlVUXhoWXRHaVJubjc2YWUzZnYxOGpSNDdVeElrVHk0MXAyYktsUHZqZ0F6M3l5Q082OE1JTFMyOUgzN1ZybDVZc1dhSUxMcmpnbE9WNzg4MDM5ZWFiYjFhNGIrVElrU291THRiUW9VT3JQRWRNVEl3ZWVlUVJsWlNVcUdmUG5yVzZ2c1BoMEpWWFhxa3JyN3hTR3pkdVZOdTJiV3QwM0xScDA3UnQyemJGeE1Rb0ppWkdMcGRMSzFldTFMWnQyL1RiMy82MlZoa0FBQUFBbEVjcGRneW53eDFqalhVNW5ZNmY2OGxlT0lQRXhjWEo3WEpMUms2SGRmSlVCcHp4MHRQVE5YbnlaTVhFeE9peHh4NnI4QW1OMHVGYkNkZXZYNjhsUzVabzNyeDVwZHNqSXlQVm9VTUgzWFBQUGFjazM3dnZ2aXRyYllYN3JMVzY3YmJiZE50dHQ2bGh3NGJWbnV2Q0N5ODg0VHcxTGNTa3d3OE9XTGh3b1lMQllPbTJ1TGc0alJneFFqZmZmUE1KWndFQUFBRENIYVVZQU9DNERSa3lSTm5aMlJveFlvU1NrcElxSGVmeGVQU25QLzNwaEs5Mzc3MzNWcmlZZm1XcVc0eCt5cFFwRmY0QzVPYWJiNjUxOFhUcnJiZnExbHR2cmRVeFZaazRjYUltVHB3b3Y5OWZ1djdZa1NkMEFnQUFBRGh4bEdJQWdPUG1kcnMxYnR5NFVNYzRic2MrTmZKMDVISzVXRlFmQUFBQU9BVWMxUThCQUFBQUFBQUF6aXo4NmhrQWNGek1rZFh5QVFBQUFLQU9ZcVlZQUFBQUFBQUF3ZzZsR0FBQUFBQUFBTUlPcFJnQUFBQUFBQURDRHFVWUFBQUFBQUFBd2c2bEdBQUFBQUFBQU1JT3BSZ0FBQUFBQUFEQ0RxVVlBQUFBQUFBQXdnNmxHQUFBQUFBQUFNSU9wUmdBQUFBQUFBRENEcVVZQUFBQUFBQUF3ZzZsR0FBQUFBQUFBTUlPcFJnQUFBQUFBQURDRHFVWUFBQUFBQUFBd2c2bEdBQUFBQUFBQU1JT3BSZ0FBQUFBQUFEQ0RxVVlBQUFBQUFBQXdnNmxHQUFBQUFBQUFNSU9wUmdBQUFBQUFBRENEcVVZQUFBQUFBQUF3ZzZsR0FBQU9DVUMxcDl2SkY4d0VGUmhZV0dvNDZDT0tTd3NsRC9nbDZ3Q0FldlBEM1VlQUFCdzVxRVV3MG14YmR1MlUzNk56ejc3VEo5Kyt1a3B2dzRBNE9TdzFydExWa1ZlbjA5N2NuSkRIUWQxeko2Y1hCVVhsMGhTaWJYZVhhSE9Bd0FBemp5dVVBZEEzZmZFRTA5b3pwdzVldjc1NTlXOWUvZFRkcDEvL3ZPZjhucTl1dVNTUzhwc0x5NHUxcjU5K3lvOEppRWhRZEhSMFRwNDhLQUtDZ29xSEhQMjJXZkw1ZUt2QWdDY2JEc3lNM2MzYTlPeHdPZnphZVBtVEJVWEY4dmo4WVE2RnVvQXI5ZW5qRTJiVlZKU0lzbVc3TWpNM0IzcVRBQUE0TXhERS9BeldMUm9rUjU0NElFYWpmM2trMDhVRnhlbnlaTW5LejA5WGM4ODg0eDY5KzVkdW4vWXNHSGF2bjI3RWhJU3RHREJBa1ZFUkZSNXZpKysrRUszMzM2N0pHblNwRWthT25Tb0pPbk9PKytzZHRaVm56NTk5UFRUVDFlYitmcnJyOWUvL3ZVdlBmUE1NNW8xYTViY2JuZVY0NWN2WDY1ZHU4ci93amMrUGw0REJneW85bnJIK3ZMTEwzWFhYWGRWdU8vaGh4L1dGVmRjb1NsVHBtam16SmtWanBrMWE1WmF0R2hSNitzQ0FLcmxsdzNPc25KMGZIL2VmRWUvUHIzVTVZSTBlU0lqWll3SmRUYWNocXkxS2lrcDBZYU5tL1h1Ky9NVURBYURrcDB1eVIvcWJBQUE0TXhES2ZZemFOQ2dnYnAyN1ZyNjJ1ZnphYzJhTllxS2lsS0hEaDNLakszcGpLVURCdzVvOGVMRnV2enl5NnNjVjFrUjFMRmpSem1kemdyMy9mREREOXF5Wll0YXRteFp1bTNDaEFsYXVYSmxwZGZ4ZXIzS3pzNVdyMTY5S2gzejBVY2ZLU29xU3JObno5Ym5uMzllYnYrNTU1NTdYS1hZRVI5Ly9IR1prckIvLy81bDlxZWtwT2p2Zi85NzZldnQyN2RyMUtoUngzMDlBRUQxdklmMi9qVWkvdXpCZVhtSExyNzl6bnZVKytLZTZwamFRWTJUejFGY2JHeW80K0UwY2lnL1h6dDNabXY5aGd4OS9NbG5LaWdzbEpXKzlPWGxWdjhiT2dBQWdPTkFLZll6Nk5LbGk3cDA2Vkw2ZXZmdTNSbzhlTENhTkdtaWwxNTZxZGJuUzBoSVVIRnhzZDU2NjYwcVM3SHQyN2ZyaXkrK1VNT0dEYlY3ZDltN0RtNjY2YVlLajdIVzZ2cnJyMWU5ZXZWMDNYWFhsVzR2TGk3V1dXZWRwV0hEaHRVNjd4ZGZmS0hWcTFmTFdsdTZyVzNidG5yampUZEtYOTk5OTkzYXVuVnJyYzk5dEtpb0tFVkdSbGE2MytGd0tEbzZ1c3g0QU1DcGxaMmRYWmdjbDNpYjI1cXBCdy9tZFg5LzNuekhna1VmS2pvNm1sdlhVWWJQNzFOaFlaRjhQcCtzdFZaV253Y1VHSmVkbmMxVEdnQUF3Q25CZDZOMWtNL24wNFVYWHFobHk1WnAvZnIxU2tsSnFYRGNXMis5SlVtNjRJSUx0R0RCZ2hxZCs4TVBQOVRtelpzMWZ2eDR4Ujd6Ry94R2pScnA1cHR2cm5YZVE0Y09hZlhxMVRVYSs4SUxMMmo2OU9sVmp1bmN1Yk1rYWV6WXNicjExbHRMdDY5YnQ2N01EMWhIbDNDU1ZGQlFvRysvL2JiMDlVOC8vVlNqVEFDQUU1TzllZDNtK3MyYlh4NGZFZmQvUnZiS0VwL1hYWExRNTVaVThaVGxNR0dEVmtkdUlyV1NqQ1BzYnlrTlNOWm5KSjgxZHRFaGYrSEVmVnUyNUlVNkZBQUFPSE5SaXRWQmdVQkF3NGNQMTdKbHl6UnIxcXdLUzdIOC9Iek5uVHRYS1NrcGF0YXNXWTNQKzlKTEx5a3hNVkhYWEhOTm1YMFhYWFNSZ3NIZ2NlVnQxYXFWQmd3WVVLTVpBYjE3OTFaeWNuS0YrOTU0NHcwRkFvSFNXVzd0MjdjdnMzL0NoQWxsWGg5ZW5QZS90bTdkcW5Ianh0VW1PZ0RnSk5tZmxYVnd2M1I3VWxLNys2UFBjaVVGclQvUjZYREhoRHBYS0xrZGFob2Q2YmhSc3U0aWIyQzZMK2o4ZDZnemhaSS9hQXVkeHVZVTdQUG41T1JrNUljNkR3QUFPUE5SaXRWQndXQlFQWHIwVU5PbVRmWGhoeC9xamp2dVVJTUdEY3FNZWUrOTkxUlVWS1FSSTBib2h4OStxTkY1Rnl4WW9PM2J0MnY4K1BGbG5nNldrWkdoUUNBZ1NabzZkZXB4WlQ3Ly9QUDEyV2VmcVcvZnZsV09TMGxKcVhUbTI2SkZpK1QxZW5YMTFWZVgyWjZjbkt3cnI3eFNEenp3UUpuaTdiMzMzbE5oWWFFbVRKaWc2NisvWGwyNmRGRmhZYUZtejU2dHUrKytXNDBiTjlZNzc3eFQ3bk1IQURoMWNuSXk4cFdqZkVsaFhRQkpVbXBxNmtVdWgrbGdyVHl4a2E2c2I3Lzl0dW9uNEFBQUFPQ2tvaFNyZzZ5MU1zWm94SWdSZXVhWlo1U2VucTdmL09ZM3BmdUR3YUJtejU2dHhNUkU5ZS9mWDlPbVRhdlJlZDk0NHcxNVBCNWRkZFZWWmJadjJyUkpyNzc2YXBYSEhwbVZWZFdhWG4zNjlDa3R4VXBLU3JSbHk1YlNmUVVGQmFYL3ZYSGpSbjM4OGNjMW10V1ZsNWVuUUNDZ3E2KytXcG1abVdYMnRXclZTak5uenRUR2pSc1ZFeE9qbUpnWStYdyt4Y2JHYXZUbzBYcnFxYWZVdlh0MzdkcTFTNEZBUUltSmlkVmVEd0FBQUFBQW5Ca294ZXF3SzY2NFFpKysrS0xtekptam0yKyt1WFNXMUxKbHk3Uno1MDZOR1RPbXhvc1lmL1BOTi9yKysrODFiTmd3eGNmSGw5azNiTml3YWhmWUh6VnFsSnhPWjdYcmdSMlJsWldsRVNOR2xObDI3cm5uU3BKV3JseXBWMTk5VldscGFmclZyMzVWNVhtKy92cHIzWHZ2dmRWZTc0WWJiaWkzN2E2Nzdpcjk3MlBYSndNQUFBQUFBR2MyU3JFNkxDWW1Sa09HRE5GYmI3MmxKVXVXYU1DQUFaS2ttVE5ueXVWeWFmanc0VFUrMTh5Wk15VkoxMTU3YlpYanZ2MzJXNzMyMm1zYU4yNmNXclpzZWR6Wnp6dnZQRTJlUExuMDlYUFBQVmY2aE14cnJybEcvL3puUC9YQ0N5K29lL2Z1Y2pnY2xaNm5WNjllK3VTVFQ4cHNzOWJxcTYrKzB2UFBQeStQeDZQSEhudE00OGVQMXk5KzhRdmRjODg5RmE1WlZ0VU1Od0FBQUFBQWNPYXB2RzFBblhDa3hKbzllN1lrNmZ2dnY5YzMzM3lqQVFNRzFIaXRyUDM3OTJ2WnNtVnEzYnExemovLy9DckhybCsvWHA5Ly9ybWlvNk5QS0xmSDQxSHIxcTFMUDQ1KzBxWEg0OUdOTjk2b3JWdTNhdUhDaFZXZXgrVnlLUkFJYU92V3JWcXdZSUdlZXVvcC9mclh2OWFrU1pOMDBVVVg2WlZYWGxHN2R1MzB5aXV2eU9QeDZQcnJyOWVkZDk2cHQ5OStXeXRYcnRTT0hUdVVtNXVyM056Y0Uzby9BQUFBQUFDZ2JtR21XQjNYdEdsVDllalJROHVYTDlmMzMzK3Z0OTkrVzFMMU03Nk85dkhISHlzWURLcGZ2MzdWanMzS3lsSkNRb0lhTjI1Y2J0OTMzMzJucmwyN1ZuamM1TW1UUzJleTFjU3dZY00wWmNvVUxWMjZWSU1IRDY1d2pMVldOOXh3Z3padTNDaEppbzJOVmNlT0hUVjY5R2oxNzkrL3pCcGhUWnMyMWQvKzlqZHQzTGhSaXhjdjFrY2ZmYVNzckN6NWZENUowcFZYWHFtSEhucW94dmtBQUFBQUFFRGRSaWwyQmhnNWNxU1dMMSt1OVBSMExWNjhXQ2twS1dyZnZuMk5qLy93d3c4bEhWNEl2eXFCUUVETGx5K3ZkRGJaT2VlY1UrSGFYWkxVcGsyYkd1ZVJEaGRjMDZkUDEzbm5uVmZwR0dPTTdydnZQaTFac2tTelpzMVNVbEtTZHUzYXBmVDBkS1ducDBzNnZGWlluejU5OVBycnIrdUREejRvYzN4eWNySjI3dHlwQ1JNbWFOQ2dRYlhLQndBQUFBQUE2alpLc1ROQXQyN2QxS3haTTczenpqc0tCb1BsRnJDdlNsRlJrVmF2WHExR2pScXBXYk5tVlk1ZHZYcTE5dTNicDd5OFBHM2J0cTNjK0FZTkd0VHEydFZwM3J4NXRXTTZkT2lndkx3OFRaOCtYYU5HalZKRVJFVHB2c21USit2Z3dZT1NwTnpjWEhtOVhvMFpNNlowLzk2OWUvWGNjOC9wZ2dzdVVQMzY5VTlhYmdBQUFBQUFjUHFqRkRzREdHTTBZc1FJUGZua2swcE1URlQvL3YxcmZHeEdSb2FDd2FEYXRXdFg3ZGlYWDM1Wk1URXhTa3BLMHFSSmsvVFNTeStWV1F1c05qWnQycVFlUFhxVXZ2WjZ2V3JhdE9seG5ldUlBUU1HbEZucjdNa25ueXl6UHlFaG9jeXRtRC8rK0tPZWUrNjVFN29tQUFBQUFBQ29tMWhvL3d3eFpNZ1F4Y2JHYXZqdzRYSzVhdDUxYnRpd1FaTFV0bTNiS3NjdFdyUklxMWV2MWswMzNhUW5uM3hTV1ZsWitzMXZmcU9Nakl6anlwdVVsS1F4WThhVWZ0UmtWbGgrZm42dDNoc0FBQUFBQUVCbGFCaENvR0hEaGxxMWFsV1ZZeDU4OEVFOStPQ0Q1YllmV1N2cldGRlJVZnIwMDA4cjNIZWtlS3JJalRmZXFCdHZ2TEhLTE92WHI5ZWpqejZxcEtRa1hYLzk5Zko0UEpveVpZcnV2ZmRlM1hERERXclJvb1gyN05tanlNaEl2ZmppaTNJNEhETEd5T0Z3S0JnTXl1Znp5ZS8zS3hnTTZ2YmJiNWQwK0ZiTG82KzdmdjE2YmQyNnRmUjFibTZ1cGsyYnBwaVlHRVZFUkdqbnpwM0t6TXpVVlZkZFZXbk9ZMmZJRlJjWGwzbTlZY09HTXJQVEFBQUFBQUJBK0tJVVE3WG16Sm1qWURDb3A1OStXaDZQUjVMVXZuMTd2ZjMyMjFxMGFKRSsvdmhqK1h3KzdkMjdWOU9uVDVmZjc1ZTF0dHg1dW5YckpwZkxwZEdqUjVjcnJDWk5taVMvMzEvNk9qNCtYdSs5OTU2OFhxOGt5ZUZ3S0NVbFJiZmVlbXVsT1o5OTlsbEZSa2FXdnA0d1lZSWNEa2ZwOGVlZmY3N3V1KysrMHYwNU9UbTYvLzc3aitNekFnQUFBQUFBNmpwS01WUnJ3b1FKNnRXcmwxSlNVc3BzajRxSzBsVlhYVlhwN0sxZ01GaGFqaDJaT1NaSm5UcDFLamUyWHIxNlpWNUhSRVRveXkrL2xMVldmcjlmRG9kRFRxZXp3dXQwNzk2OXdwbDNSOCtjR3o5K3ZNYVBIMTl1eklBQkF5bzhKd0FBQUFBQU9MTlJpcUZhQ1FrSjZ0V3JWNjJQTzFLQ25RaGpqTnh1OXdtZkJ3QUFBQUFBNEdnc3RBOEFBQUFBQUlDd1F5a0dBQUFBQUFDQXNFTXBCZ0FBQUFBQWdMQkRLUVlBQUFBQUFJQ3dReWtHQUFBQUFBQ0FzRU1wQmdBQUFBQUFnTEJES1FZQUFBQUFBSUN3UXlrR0FBQUFBQUNBc0VNcEJnQUFBQUFBZ0xCREtRWUFBQUFBQUlDd1F5a0dBQUFBQUFDQXNFTXBCZ0FBQUFBQWdMQkRLUVlBQUFBQUFJQ3dReWtHQUFBQUFBQ0FzRU1wQmdBQUFBQUFnTEJES1FZQUFBQUFBSUN3UXlrR0FBQUFBQUNBc0VNcEJnQUFBQUFBZ0xCREtRWUFBQUFBQUlDd1F5a0dBQUFBQUFDQXNFTXBCZ0FBQUFBQWdMQkRLUVlBQUFBQUFJQ3dReWtHQUFBQUFBQ0FzRU1wZG95QTllY2J5UmNNQkZWWVdCanFPS2hqQ2dzTDVRLzRKYXRBd1ByelE1MEhBQUFBQUFCVWpGTHNHTlo2ZDhtcXlPdnphVTlPYnFqam9JN1prNU9yNHVJU1NTcXgxcnNyMUhrQUFBQUFBRURGS01XT3NTTXpjN2VWQ253K256WnV6bFJ4Y1hHb0k2R084SHA5eXRpMFdTVWxKWkpzeVk3TXpOMmh6Z1FBQUFBQUFDcEdLVmFlWHpZNHkxb2JmSC9lZksxY3ZVWkZ4Y1d5MW9ZNkYwNVQxbG9WRnhkci9ZWU12ZnYrUEFXRHdhQmtwMHZ5aHpvYkFBQUFBQUNvbUN2VUFVNUgza043L3hvUmYvYmd2THhERjk5KzV6M3FmWEZQZFV6dG9NYko1eWd1TmpiVThYQWFPWlNmcjUwN3M3VitRNFkrL3VRekZSUVd5a3BmK3ZKeW53NTFOZ0FBQUFBQVVEbEtzUXBrWjJjWEpzY2wzdWEyWnVyQmczbmQzNTgzMzdGZzBZZUtqbzZXeThXbkRQL2w4L3RVV0Zna244OG5hNjJWMWVjQkJjWmxaMmZ6bEFZQUFBQUFBRTVqTkR5VnlONjhiblA5NXMwdmo0K0krejhqZTJXSnorc3VPZWh6UzNLR09sc28yYUNWd3hnalNkWllLNWxRUndxMWdHUjlSdkpaWXhjZDhoZE8zTGRsUzE2b1F3RUFBQUFBZ0twUmlsVmhmMWJXd2YzUzdVbEo3ZTZQUHN1VkZMVCtSS2ZESFJQcVhLRVU2WEw4d3VPMnR6aU1jUmVYMk9uRlFXME9kYVpROGdkdG9kUFluSUo5L3B5Y25JejhVT2NCQUFBQUFBQTFReWxXQXprNUdmbktVYjZrZjRjNlM2aWxwcVplNUhLNFdsbHJQZEVlNTdaTnExZC9FdXBNQUFBQUFBQUF0Y1hUSndFQUFBQUFBQkIyS01VQUFBQUFBQUFRZGlqRkFBQUFBQUFBRUhZb3hRQUFBQUFBQUJCMktNVUFBQUFBQUFBUWRpakZBQUFBQUFBQUVIWW94UUFBQUFBQUFCQjJYS0VPQUFBQThIT3cxdHBRWjZqQ0o2RU9VQjFqakFsMUJnQUFnSk9KbVdJQUFBQUFBQUFJTzVSaUFBQUFBQUFBQ0R1VVlnQUFBQUFBQUFnN2xHSUFBQ0JzNWVmbmh6ckNjZG01YzZkeWMzTkRIUU1BQUtCT1k2RjlBQUFRbHRhdlg2L2YvdmEzZXVLSko5U3paODl5KzR1TGk1V1hsNmU5ZS9lVytkaS9mNy91dlBOT25ZcDE1N2R0MjZhTkd6ZnEwa3N2clhMY2hBa1QxSzVkT3ozeXlDTVY3ZzhHZ3lvb0tLajJlakV4TVhJNCtCMHBBQUFJVDVSaUFBQWc3UGo5ZmozNTVKT0tqWTFWcDA2ZDlOeHp6K21iYjc1UmZuNitEaDA2OVAvWnUvUHdHSy8yRCtEZk16UFpKQ0VpRVNJUis1NUlLQnEwZUttZDEvTFdrcW9RKy9aYWFta3BRVnQ1N2RUU1dtcXZ2WlNxb3JHbTFDNXBLcWpRV0lvZ1pDSExaR2JPNzQrWStXVXlrNGdnSS9MOVhGZXV6blBPZVo3bmZwS3BKSGZPdVErZVBIa0NqVVpqY2w3Um9rWGg3T3lNb0tBZ3BLV2w0ZXJWcTJhdlg3MTZkYlJ2M3g1YXJmYTVzWXdjT1JLOWV2VUNBSHp6elRjNGVQQWdGQW9GV3JWcWxlZm51Mzc5T3JwMzcvN2NjWU1HRFlLcnEydTIvYlZxMVVMbHlwWHpIQWNSRVJIUm00eEpNU0lpSWlwMHZ2dnVPMXk2ZEFuejU4K0hnNE1ETGwrK2pMUzBOSFRxMUFrT0RnNXdjSENBbzZNamJ0KytEYTFXaTdadDI4TFIwUkZLcGRKd2paMDdkK0xMTDc4MGUvMlpNMmRpK1BEaDBPbDBBREtXYVg3MzNYZDQvLzMzNGVmblp6UzJUcDA2aHRlVEowL0d0V3ZYTUhueVpOaloyZUg5OTk5SHUzYnRFQjhmYjNST1dsb2FidHk0Z2REUVVKTjcvL3p6enloVHBneVdMbDJLaFFzWHdzYkdCb01IRHpiMGI5cTBDWC85OVJlQ2c0TXhjZUpFeE1mSHc4WEZ4V1RtMjRNSER6QjY5R2dteFlpSWlPaXR4YVFZRVJFUkZTcGhZV0ZZc1dJRnVuZnZqdmZmZjkvUVhxbFNKZlRwMDhkbzdKdzVjeEFlSG82QWdBQ1Q2N1JyMXc3Tm1qVURBSHo2NmFlSWo0L0h0OTkrQ3lCaldhS1ZsWlZoN083ZHV3RUFZOGFNZ2Flblo3YXhPVGc0WU9IQ2hlamR1emVXTEZtQ1JvMGFZZGl3WVVoTFN6TWE5KzIzMzhMZDNSMGRPM1kwdVVhUklrVmdiVzJOQmcwYW9HalJvaWhTcEFnYU5HaGc2QThORGNYTm16ZlJvRUVEekowN0YvMzY5Y04zMzMwSER3OFB3NWhIang3aGd3OCtRSmt5WmJLTmxZaUlpS2lnWTFLTWlJaUlDbzN6NTgvanM4OCtROTI2ZFRGbXpCaWp2cnQzNzJMLy92MUdiVGR1M0VCaVlxSkp1NjJ0TFpvMGFRSnJhMnNBZ0VxbGdrcWxncE9UazluN0hqaHdBSFhyMXMweElhWlhwa3daTEZteUJLVkxsNFpTcVVUYnRtMU54bXpjdUJGbHk1WkY1ODZkbjNzOW5VNW5sRlRUejE0RFlFaUUzYjE3MXlncGR1blNKUUFaeTBDSmlJaUkzbFpNaWhFUkVWR2hzWFRwVW5oNmVtTDI3Tmw0K3ZRcDl1N2RpNjVkdXdJQW9xS2lNSDM2ZEtQeEdvMEdXcTNXcEwxa3laSm8wcVJKcnU0Wkh4K1AwNmRQWStyVXFibU9zMXExYWdDQUhUdDI0UHo1OHliOTkrL2ZSMXBhR2o3Ly9IT1R2bmJ0MnNIZjM5OXdIQllXaG9ZTkd4cU44Zkx5QWdDNHVMakExdFlXdDIvZlJyMTY5UXo5bHk5ZmhwT1RFMHFWS3BYcm1JbUlpSWdLR2liRmlJaUlxTkFZTTJZTTNOM2RVYlJvVWN5Y09STzdkKzgyN0R6WnZIbHpoSVNFR0kzWEw1L2NzR0dEeWJWaVkyTng1TWdSQUJrenJWSlRVN0ZseXhZQVFPUEdqUTFMRDdkdTNRcXRWb3NOR3piQTFkWFZLUG1VMmRhdFd5R2xCQUM0dWJtaGFkT21TRTFOUlZKU0VnQkFyVlliWnFiNSt2b0NnS0VQQUxSYUxYNy8vWGZVcjEvZjZMcDE2OWJGSjU5OFlqais3cnZ2RUIwZGJUaXVYTGt5b3FLaWpHYWRuVDE3MXFUMkdSRVJFZEhiaGtreElpSWlLalJxMUtnQkFJaU1qTVQyN2RzeGF0UW9vMldEang4L3hwOS8vbWs0L3VlZmY1Q1VsSVN3c0RCRG00dUxDNnBYcjQ1YnQyN2g2NisvQnBDUnNKSlNHbzdkM2QxUnBrd1pwS1dsWWV2V3JhaFdyUm91WDc2TVc3ZHVZYytlUGVqYnR5L0tsU3RuRk51U0pVdWcwV2lnVnF0UnQyNWRORzNhRkFFQkFRZ0lDTURodzRjUkVoS0NBUU1Hb0hQbnpsQ3BWUGo2NjY5eC92eDVyRm16QmtCR1lmeldyVnZEMGRIUjZMb09EZzZvV3JXcTRiaFlzV0pHL2I2K3ZqaDU4cVRoV0sxV0l5SWl3aWlSUmtSRVJQUTJZbEtNaUlpSUNwV1VsQlFFQndmRDNkMGRQWHYyTkxRTElYRHAwaVdNR2pVS3RyYTJSdWQ4K3VtbkFESVNSazJiTnNYczJiUHh6anZ2NFBqeDR3Q0E0Y09ISXo0KzNtUkcyVTgvL1lUSGp4OWozTGh4bURoeEloUUtCYzZmUDQ5TGx5NWgzYnAxUnZjNWV2UW9BR0RreUpFbWhmWGZmZmRkZE9yVUNmUG56OGVHRFJ2dzFWZGZJU1VsQlk4ZVBUS01pWXVMQTVDUkJIc1JmbjUrV0w5K1BlN2R1NGRTcFVyaDFLbFRTRXRMTTFseVNVUkVSUFMyWVZLTWlJaUlDcFhwMDZmanhvMGJxRldyRmhRS0JRQWdOVFhWS0VHMWE5Y3V1TGk0bUp3N2N1VElYTi9ueVpNbldMWnNHWm8xYTRhS0ZTc0N5RWhZelpneEEvMzY5Y09zV2JNd1pjcVU1MTVuMHFSSnNMS3l3b0FCQTlDbFN4ZXNXclVLWmN1V2hVYWpnVktwTkl5clZxMGF3c0xDREVzczljTEN3dENvVVNQRGNYcDZ1dEhzdUhmZmZSY09EZzc0OWRkZjhmSEhIMlB2M3IzdzgvTkQ2ZEtsYy8yc1JFUkVSTUQ2eUxBQUFDQUFTVVJCVkFVUmsySkVSRVJVYUN4YXRBZ0hEaHhBMGFKRmpkcVRrNU9Oa21JblRwd3dXWVlJWk16R3ltMnlhUG55NVVoSVNNRHc0Y09oMFdnTTdkN2UzaGd5WkFnV0wxNk0rdlhybzNYcjFqbGVwM3YzN2xpeVpBbTZkT21DamgwN1l1ellzYkN4c2NHVEowOU1aclFWS1ZMRTVQeGF0V3BoOE9EQmh1Tk5temJoNXMyYmhtTWJHeHY4NjEvL3dwWXRXOUNzV1RNY09uUUlreWRQenRVekVoRVJFUlZrVElvUkVSRlJvWEh5NUVsODlORkhlUExrQ2E1ZHUyWm9mL0xrQ2V6dDdRM0gzM3p6aldFV1dXYVBIei9PTmltV2xwYUdnd2NQNHVUSmsyallzQ0cyYk5tQ2J0MjZvVnk1Y2thRjdRRWdNREFReDQ0ZFEwaElDSHg4Zk9EdTdwNXR6RDQrUGxpMmJCa09IejZNTTJmT3dNYkdCa0JHY2Y4U0pVbzg5NW1MRnkrT0JnMGFHSTVEUTBPTmttTDZlUGJzMllOaHc0YWhWS2xTYU5XcTFYT3ZTMFJFUkZUUU1TbEdSRVJFaGNZWFgzeUJDaFVxWVByMDZZYTIxTlJVeE1iR3d0UFQwOUMyZnYzNjV5NmZmUHo0TWM2ZVBZdno1ODhqS2lvS0NRa0ptREpsQ3J5OXZURnQyalM0dUxoZzZOQ2hadU5RS0JRSURnNUd6NTQ5TVdYS0ZDeGZ2dHhzRW03UW9FRkdoZitCaktXZCtyaVZTcVhSMGtnQWFOU29FV2JObW1YMnZqcWREbXExR3NuSnlkaTJiUnYrK2VjZmpCbzFDdVhLbFVPTEZpMXc0TUFCQkFjSHc4ckt5dXo1UkVSRVJHOFRKc1dJaUlpbzBLaFFvWUpKMjQwYk53QUFucDZlU0VsSkFRRDgrOS8vTm51K3Z0QStBS3hidHc3cjFxMkRzN016L3ZXdmY2RkpreWFvWDc4K1pzeVlnYk5uejJMMjdObG1selBxbFN0WERnTUhEc1NwVTZlUW5KeHN0a0IrUUVDQVVURjl2WFBuenVHWFgzNUJZR0NneVN5elVxVks0Zjc5Ky9qamp6L3c0TUVEcEthbVl1VElrYmgxNnhiKytlY2ZReTJ5SFR0Mm9GcTFhZ0NBSzFldUlDd3NEQXFGQWx1M2JrWExsaTFObG1ZU0VSRVJ2VzJZRkNNaUlxSkM3ZlRwMDFDcFZLaFNwUW9pSWlJQUFETm16RENwT3dZQVgzLzl0ZUYxbXpadDBMUnBVL2o0K0VBSVlXaHYyTEFoS2xhc2lIcjE2ajMzM3IxNzkwWmdZS0RaV1dMMzd0M0R0bTNic0hqeFlxUDI2T2hvUTl1VksxZlF0bTFibEM5ZjNtak0vdjM3OGZubm44UGQzUjJWSzFlR2w1Y1htalJwQWk4dkwvend3dys0ZlBreU5tM2FCQUQ0NjYrL01IVG9VSGg3ZTJQWXNHRVlOR2dRUm93WWdRVUxGaGd0S1NVaUlpSjYyekFwUmtSRVJJWGFvVU9INE9mblo1UUFxbG16cHRubGs1a1RaVldxVkRGN3ZSZXB4NVY1OTBpOXAwK2Y0dGF0VytqZXZUdHNiVzJoMFdpZ1VxbVFucDZPYmR1MlljbVNKWEJ3Y01DRUNST3dkdTFhZE8vZUhaMDdkOGJnd1lOUnZIaHhBRUN6WnMxdzRzUUpzOHNnOSszYlozaDk5T2hSVEpreUJlWExsOGU4ZWZOZ1oyZUhPWFBtWVBUbzBlamR1emRtenB5SlNwVXE1ZnA1aUlpSWlBb1NKc1dJaUlpbzBEcDkralQrK09NUGs5MFdjN044OG5XNGZmczJMbDY4Q0xWYWpkYXRXMlA4K1BHSWpZM0YzcjE3c1dQSER0eS9meC8xNnRWRGNIQXdTcGN1alk0ZE8yTHQyclZZczJZTmZ2bmxGd1FGQlNFZ0lBRFcxdFk1M2ljdExRM1RwazNEN3QyNzhmNzc3K09MTDc2QW5aMGRBTURmM3gvejU4L0gyTEZqOGRGSEgySGx5cFh3OXZaK2JjOU1SRVJFWkNsTWloRVJFVkdoZGVmT0hWU3VYQm50MjdjM2FwODBhUkljSFIxTnhpOWZ2dnkxeHVQaTRvS0tGU3VpUjQ4ZWFOKytQU1pQbm95OWUvY0NBTHk5dlRGKy9IZzBhOWJNTU43VzFoYURCZzFDMjdadDhiLy8vUStMRmkyQ3E2c3IyclZybCtOOTlEdFlEaDA2RkVGQlFVYkxQNEdNeE5pYU5XdHcrUEJoSnNTSWlJam9yU1dlUDRUby8vbjQrRFJRcVZRL1NpbHRoUkE5enA4L3Y5L1NNUkVSRWVXR2xGTHFYejk1OGdSYXJSYkZpaFdEbE5Ja0tXUkpPcDNPVUdQczJyVnJDQTBOUmN1V0xVM3FocGx6NXN5WlhOVXl5d3Z4Sm4yU2lJaGVBMTlmM3lVS2hXS29UcWRibzFRcWg1MDdkeTdaMGpFUjBldkZtV0pFUkVSVTZHVGU2ZkZOeS9Wa0xycGZzV0pGVkt4WU1kZm52cTZFR0JFUkVkSGJ5SFNySXlJaUlpSWlJaUlpb3JjY1o0b1JFUkZSb2ZDbUxmL0xYSklBUUtjTEZ5NGN0WFJNUkVSRVJJVUpaNG9SRVJFUkVSRVJFVkdodzZRWUVSRVJFUkVSRVJFVk9reUtFUkVSRVJFUkVSRlJvY09rR0JFUkVSRVJFUkVSRlRwTWloRVJFUkVSRVJFUlVhSERwQmdSRVJFUkVSRVJFUlU2VElvUkVSRVJFUkVSRVZHaHc2UVlFUkVSRVJFUkVSRVZPaXBMQjBCNUk2V1VsbzRCd0Q1TEJ3QUFRZ2hoNlJpSWlJaUlpSWlJcUdEaFRERWlJaUlpSWlJaUlpcDBtQlFqSWlJaUlpSWlJcUpDaDBreElpSWlJaUlpSWlJcWRKZ1VvNWVXbUppSTFxMWJZK1hLbFpZT2hZaUlpSWlJaUlnb1Y1Z1VvNWVtMCtudzRNRURKQ1VsNVdyOGxTdFhzR1hMRnFPMjNidDNJeUFnNExuMytlZWZmM0RpeEFsczJyUUpUNTQ4eVhQTVJFUkVSRVJFUkZTNGNmZEp5bmZoNGVGWXVuUXBmSHg4OFBEaFE3ejMzbnRJU1VuQmd3Y1BBQUN4c2JINDdiZmY0T3pzakkwYk55SWhJUUVKQ1FtSWo0K0hScU1CQUFnaFVLcFVLVFJyMXN5U2owSkVSRVJFUkVSRUJSU1RZbVF4NTg2ZHcvcjE2L0hUVHo4WnRXL2F0QW1ob2FIbzJiTW53c1BEMGJkdlg3aTZ1aG8rWEZ4Y1VLSkVDYWhVZlBzU0VSRVJFUkVSVWQ0d3EwQzU4dlRwMDJ5WEt5WW1KZ0lBa3BPVEVSc2JhM2FNVXFtRWk0dUxVVnZuenAyeGZQbHk3TnExeTlEMitQRmo3Tml4QTZOR2pVSjZlanFVU2lXR0RoMzZpcDZDaUlpSWlJaUlpQ2dEazJJRUtTV0VFR2I3ZERvZEZBb0ZObTNhaEcrKytTYkg2K3pZc1FNN2R1d3cyMWVzV0RFY09uVElxTTNlM2g3dDI3ZkhoZzBiMExOblR3REF5cFVyVWJ4NGNYVHMyQkUvL1BCREhwNkdpSWlJaUlpSWlPajVtQlI3QzhURXhHRFRwazA0Zi80ODd0eTVBNVZLaFRwMTZtRGt5SkVvVjY2Y1lWeG9hQ2dtVEppQXdNQkExSzlmSDNQbXpFRk1UQXhtejU2TlpzMmE0Y01QUDhUMTY5ZHg5T2hSekprekJ3Y1BIa1NaTW1Xd2VmTm13eldtVDUrT0lrV0tHTjAvT1RrWlU2Wk1RWk1tVGRDaFF3ZVQrRFp1M0locjE2NlpqYjFQbno3bzFhc1h3c0xDQUFCOSsvWkZtelp0dURTU2lJaUlpSWlJaUY0clpoN2VBbVBHakVGY1hCenExNitQZDk5OUYxZXZYc1d4WThkdzhlSkY3Tml4QXc0T0RrYmpIeng0Z0hIanhxRng0OGJ3OGZFeDZWKzRjQ0VpSWlMUXZuMTdTQ21OK2hvMWFnUW5KeWVqdHZqNGVBQ0FwNmVuMmNMM0J3OGVOSnNVQ3dzTHc2MWJ0d0FBRnk1Y1FHcHFLZzRjT0dDSUVjaVl4UllURTJQMnVaMmNuRXhpSVNJaUlpSWlJaUxLRFNiRjNnTGR1blZEaHc0ZFlHOXZiMmdMRGc3R25qMTdFQm9haWs2ZE9obU4zNzkvUDRLRGc5R3VYVHV6MTd0NDhTSTJiZG9FVzF2YjF4cjM2ZE9uY2ZMa1NRREE5ZXZYb1ZRcXNYUG5UZ0NBcjY4dktsV3FCSTFHZzY1ZHU1bzlQeWdvQ01PR0RYdXRNUklSRVJFUkVSSFIyNGxKc2JkQWp4NDlUTnFhTkdtQ1BYdjI0UHIxNnlaOXBVdVhSdHUyYmJPOVhxOWV2VjU3UWd3QVB2bmtFd0RBMGFOSE1XYk1HQlFyVmd6YnRtMHo5Ry9ac2dVcWxRcGJ0bXd4dEhYdjNoMkJnWUZvMjdZdFo0a1JFUkVSRVJFUlVaNHhLZmFXdUhMbENzNmVQWXZyMTYvajFxMWJ1SEhqQmdBZ05UWFZaS3lQajArMmhmWDEvZmxweFlvVmNITnpRMEpDQXZyMzc0L1pzMmVqZVBIaUFBQ0ZRbUZVRjAwSWdSSWxTaGkxRVJFUkVSRVJFUkc5S0NiRkNyaVVsQlI4OXRsbkNBc0xnN1cxTlNwWHJvd3laY3JBeGNVRisvZnZONmtKQmdBdUxpNDVYak9uL3V5V1hBTEE1czJic1gzN2RwUDI5UFIwazdwbGVxR2hvYmgxNnhZQ0F3T3hmdjE2cEtTazRMLy8vUzlXckZpQjFOUlUyTmpZNUJnckVSRVJFUkVSRVZGZU1DbFd3SzFjdVJKaFlXRUlDQWpBaUJFallHMXREUUE0ZWZJazl1L2ZiL2FjbkdhSlBhOC9NRERRWkdsbGFtb3FsaTFiQmg4Zkg3ejMzbnNtNSt6ZnZ4OTM3OTQxYVkrTmpjVlhYMzJGano3NkNQYjI5bENwVkpnN2R5NCsvdmhqekpzM0Q4V0tGWU9qbzJPT3NSSVJFUkVSRVJFUjVRV1RZZ1hjbVRObkFBQURCZ3d3Sk1RQTRPclZxNi8wUGpWcjFrUzNidDN3OGNjZnc4N096cWd2UGo0ZXk1WXRRNDBhTmRDN2QyK1RjNTJkbmMzV05wczBhUkpLbENpQjNyMTdZOWV1WFFDQVVxVktZZjc4K1NoUm9nUysrZVlibENoUjRwVStCeEVSRVJFUkVSRVJ3S1JZZ1dkbFpRVUFpSTZPUnAwNmRRQUFkKzdjd2RxMWExL3BmZno5L2VIdjc1K25jOXUzYjIrMlhhbFVZc2FNR1NZenoyclZxZ1VBdUhUcEV1cldyWnVuZXhJUkVSRVJFUkVSNVlSSnNRS3VWYXRXQ0E4UHg4aVJJOUdpUlF1a3BhWGh0OTkrUTZOR2pYRGd3QUZMaDVlanVYUG5abHRyN09IRGg0aUppVUdmUG4zeU9Tb2lJaUlpSWlJaUtneVlGQ3ZnUHZ6d1E2alZhbXpmdmgzNzl1MkR1N3M3eG80ZEMzZDM5emM2S2FiVmFuSHo1azNEc2FPakk5cTFhNGVvcUNnNE96dmpsMTkrZ1kyTkRabzJiV3JCS0ltSWlLaWdrZVoyR1NLaU40NTRYcUZqSXFKOHdLUllBU2VFUUs5ZXZkQ3JWeStUdm5Qbnpoa2R0MmpSd3FRdHMyM2J0cjN5K0xLVGtwS0Nqei8rMktSOS9mcjFhTk9tRFg3Ly9YZTBiOThlOXZiMitSWVRFUkVSRVJFUkVSVWVUSXBSdnV2VXFSTmF0V3FWYmYreFk4ZHc2dFFwREJreUpCK2pJaUlpSWlJaUlxTENoRWt4ZW1sT1RrNDV6a0RMeXNiR0JqWTJOdG4yZCt6WUVRMGJOa1N4WXNWTStrNmVQSm1uR0ltSWlJaUlpSWlJTWxOWU9nQWljMXhjWEN3ZEFoRVJFWkZGcU5WcW5EaHh3cWorYWw1SktYSDQ4R0hzMzc4ZlQ1NDhlUVhSdlQ0M2J0eDQ0MlBNaVNWanYzVHBFbmJ1M0FtdFZwdnRtRE5uenVETEw3L0UzMy8vYmRKMytQQmhEQjgrSERxZDduV0dTVVQweHVGTU1TSWlJaUlpQzdwMDZSSXFWNjRNbFNyalIvUEhqeDlqeElnUkNBb0t3ckJodzE3cTJuUG16TUhtelpzQkFNSEJ3ZWpZc2VOTHgvdTZqQmt6QnVucDZkaTllN2VsUTNsaEowK2V4UGp4NHpGNzltdzBhTkFnMys5LzdOZ3hMRisrSEczYnRvVlNxVFE3WnZmdTNkaTdkeSs2ZE9saTBuZjM3bDM4L3Z2djBPbDBVQ2pNejV0SVNFakFnd2NQak5wc2JXM2g0ZUdCcTFldm12U1pVNnBVS1ZTb1VDRVhUMFJFbEQrWUZDdWdMTFZiaTQrUFR3T1ZTdldqbE5KV0NOSGovUG56K3kwUkJ4RVJFZEhiNE9yVnEralZxeGY2OU9tREVTTkd2TExyNm5RNnpKOC9INXMzYjBaZ1lDRFVhaldtVDU4T0FLODhNZmIwNmRPWDNoenAwcVZMaUltSlFkKytmVi80M1AzNzkyUGl4SWxHYlNxVkNxVktsVUt6WnMzUXYzOS9PRGc0R1BYUG16Y1BQL3p3UTU3anJWNjlPbGF1WEdrNGZ1ZWRkOUNvVVNPTUhqMGE4K2ZQUjRNR0RUQm56aHhzMnJRcFY5Y2JQbnc0K3ZidGk3LysrZ3QvL1BHSDJUSHQyN2VIcmExdG51Sk5UVTNGa1NOSFVLbFNKZFNvVVNOUDE5aTNieDltelpwbDFGYTllblZzMkxBQmE5ZXV4UysvL1BMY2EzVHAwZ1dUSmszSzAvMkppRjRISnNXSWlJaUlpQ3hFdi90M3AwNmRYdGsxRXhJU01ISGlSSnc4ZVJLOWUvZkdmLy83WDBQZnRHblRjT25TSll3ZVBSclcxdFl2ZForWW1CaE1tREFCdFdyVnd1VEprM045WHBNbVRhRFJhSXphOU12K05tellrT3RFMHFSSms5QzJiVnZEc2J1N3UyRVdVbHhjSEs1ZXZZcjE2OWNqTEN3TTY5YXRNMHJjcGFlbkl6VTFGUjk5OUpGaGh0NkxjSE56TXpwV3FWVDQ2cXV2TUgzNmRLeFlzUUoxNnRSQnMyYk40Tzd1bnVOMTlNbEx2Wk1uVDJMaHdvVm14elp0MmpUUFNiR2ZmLzRaeWNuSjZOeTVjNTdPMTdPeHNjRzZkZXNBQUt0V3JUSmE0bHU5ZW5Xc1diTW0yM043OWVyMVV2Y21Jbm9kbUJRaklpSWlJcktBKy9mdjQ2ZWZma0tsU3BYdzhPRkRQSHo0RUFBUUh4OFBBSWlOamNXRkN4Zk1ubXR2YjQ4cVZhcVl0Qjg4ZUJCejVzeEJmSHk4eVhMSnNXUEh3c3ZMQzNQbXpNSDU4K2N4ZXZSb3ZQdnV1M21PLytIRGg0aU9qa2JObWpWZjZMd0JBd1lZMWE1S1NFakFtalZyNE9QamcyYk5tdVg2T2xXclZqVTZidEtrQ2NhT0hXczR2blBuRGdZUEhveVltQmhzMzc0ZGdZR0JKdGNZUEhnd2loUXBncGlZR0pRclZ5N2JlNm5WYW56enpUY0lEQXlFazVPVFVkK1NKVXNRR2hxS25UdDNJamc0R1BvRkhYWHIxa1hkdW5WemZBYU5SbU9VRk5NTEN3dERrU0pGQUFCYnRtd3htYUgxSXFTVTJMaHhJeHdkSFY5NmxxQVFBcFVxVlFJQXM1dGk1U1hCU0VSa1NmeFhpNGlJaUlqSUFsYXNXQUcxV28zbzZHajA3OS9mcFAvbm4zL0d6ei8vYlBaYy9iSTF2U3RYcm1EUm9rWDQvZmZmVWJseVpjeWZQeC9WcWxVek9lL0REejlFdFdyVk1HM2FOQXdiTmd6MTY5ZEhRRUFBL1AzOVgzdENRMSt2S3V1TW9RVUxGZ0RJU05wbFRyQWxKaWJpMnJWcnFGeTVzc255eDl4d2QzZEhuejU5OE5WWFgyVzdKQkVBSWlJaTBMOS9mM1RwMGdYanhvMHorM21ZTzNjdXRtL2ZEa2RIUndRRkJSbjFwYVNrSUNFaEFVQkcwa2lqMFNBdUxpN2IreW1WeWp4dEtuWGl4QWxNbXpZdHh6RU5HellFQU5TclZ3L2ZmdnN0QU9EWFgzOUZURXdNZ29LQ2tKS1NnaVpObXBpY0o2VUVBUGo3KzV2MGVYcDZZc2VPSFM4Y0x4RlJRY0NrR0JFUkVSRzlkV2JPbkltdFc3ZGkwYUpGU0U1T3hzcVZLM0h6NWsyNHU3dGp5SkFoYU42OE9lTGk0ckJnd1FJY1AzNGNxYW1wOFBIeHdiaHg0MUN4WWtXVDYwVkdSbUx0MnJXSWlJaEFZbUlpaWhjdmpzYU5HK1B6eno4SGtMRTA3TktsUzBZemZQU0Nnb0lRRVJHQnZYdjNHcGJkUlVaR1l1Zk9uV2pjdURINjlPbGpORDQrUGg1ang0NUZ1M2J0c2wzdXBsOEtHQlVWaGFWTGwrTDMzMytIdGJVMWhnNGRpcHMzYno2M1B0bUFBUU9RbEpTRVZhdFc0ZlRwMHloUm9nVFdyMTl2aUU5S2lWOSsrUVU3ZCs3RVgzLzlCYlZhalZLbFNxRm56NTVvMDZZTm1qWnRhcmpXcmwyN3NHdlhMZ0RBbWpWcjRPM3RiZlQ1djM3OU90YXRXNGU0dURnY09YSUVqbzZPaG5OalkyT3hkZXRXK1B2N204dzRpNGlJd0toUm83QjA2ZEk4RjYvWHoyYXlzckxLZG95UGp3OTY5dXlKNzcvL0h2Lzg4dy8rOTcvL0dTWGg5dS9maiszYnQ1djlXcGtURXhPRDd0Mjc1eGpUb1VPSFh1QXBNbFNzV0JHZmZmYVoyYjZ3c0REODl0dHZHRDkrUEpSS3BlSHJtSjZlanNXTEZ3UElTSmpaMjl1YjFGKzdjK2NPVnExYUJRRHc4dkxDUng5OVpOU2YrWE9oMVdxeGYzOUdTZUdzdTZQZXVYTUh3Y0hCMmNaLzc5NDllSHQ3NStaUmlZanlEWk5pUkVSRVJQVFNhdGV1WFZNSVVjL1NjV1IxNE1BQkhEbHlCUDcrL25CeWNzS1pNMmN3WWNJRXpKOC9IM1BteklFUUFvMGJOOGJGaXhkeDVzd1pEQjA2RkQvKytDUHM3T3dNMTlpMmJSdG16cHdKaFVLQit2WHJvMlRKa3JoOSt6WU9IRGhnU0lxOWlOVFVWRXliTmcyMnRyYjQ3TFBQVUtwVUthUCsyTmhZQUJsMXEvejgvSEs4Vm5KeU1rNmZQbzEvLy92ZkdEUm9FTnpjM0hEaXhJbm5GbFAzOWZWRmxTcFYwTFZyVjZ4ZnZ4NlBIajB5U29oOS92bm4yTGR2SHh3Y0hQRHV1Ky9DeHNZR2YvMzFGNDRmUDQ2T0hUdWlXN2R1dUgvL1BvNGNPWUx5NWN1alhyMk1MMzJKRWlXTTduUDQ4R0dFaG9haVJZc1dpSStQUjlhOW9tYk5tb1gwOUhTanVtZXYwbSsvL1FZQU9YNCtoQkFZTTJZTW5KMmRzV2pSSXZUdjN4K0xGeStHaTRzTElpTWpNVzNhTkhoNWVlR3JyNzdLZG1kR2N5WlBuZ3d2THkranRnTUhEaGlTU2kvS3pjMHQyNldxY1hGeCtPMjMzOUNwVXlmWTJOZ1kydldKUGoxYlcxdVRSS3YrdVhRNkhXN2R1b1hHalJ2RDFkWFY3SDNTMDlNTkd6Wm9OQnBVcmx6WjBLZlZhcEdVbEdRNFBuZnVIT3p0N1EwekZqTXZtUVVBWDEvZjUyY1k4NW1VVWorOTBpS2JtaEZSL21OU2pJaUlpSWhlU3ExYXRhb3JGSXFmaEJEbExSMUxWa2VPSE1INjlldmg2ZWtKQUZpK2ZEbVdMVnVHc1dQSG9uYnQybGkwYUJGc2JHeWcwV2pRcjE4Ly9Qbm5uemgyN0JoYXRXb0ZJR01tMXF4WnMxQ3NXREVzWGJyVXFJNVYxcGt5dVRWdDJqVDgvZmZmbURoeG9rbEM3RVc5ODg0NzJMTm5EMHFXTEdsbzB5K2h5dzBuSnllVFdXVWJOMjdFdm4zNzRPM3RqUVVMRmhqVjBMcDU4eVpzYlcweFljSUVuRDE3RmtlT0hJR1BqdzhtVEpoZzl2cjc5Ky9IdW5YcnpOYnJPblRvRUk0Y09ZTHUzYnViclkvMk1tSmpZN0Y5KzNiczNyMGI3dTd1Nk5xMTYzUFA2ZE9uRDV5ZG5mSEZGMThnTURBUWt5Wk5RbkJ3TU96dDdiRm8wYUlYWHNKWnBVb1ZrMlJjWkdSa3JzNzkrKysvRGNrdGZhMDUvZXUxYTlkaTRNQ0JSalB1ekltSmljR3laY3RRcEVnUkpDY25teDJqcjJ2WHBFa1RIRDU4R05XclY4Zm16WnV6bldsb2EydUw0OGVQQThpWWpabjVlVHc5UFRGdjNqekQ4Y2NmZjR4eTVjcmhpeSsrQUpDUklDMWV2TGloWDZGUXJNN3hBU3dnVStLdWlscXRMdXZyNjV0cXlYaW80TGwvLy83OU8zZnVtUDhmanQ1SVRJb1JFUkVSMFV0UnFWUnVRZ2c3QUJvcDVWOUNpRVFMaG1OVU9mNC8vL21QSVNFR0FOMjZkY095WmN1ZzBXZ3dldlJvUStKQnBWS2hkZXZXK1BQUFB4RWRIVzFJaXExYnR3NDZuUTRqUjQ0MEtleGV0bXpaRnc1T1NvbWtwQ1IwNk5BaFY0bWEzQ2hac2lUdTNidUhKMCtlbVBTNXVMakF5Y2tKTVRFeDJkYlZxbDY5dW1IR2o1UVNhOWV1aFVxbHd0U3BVMDJLeXIvb003ZG8wY0pzUXV6dTNidUdHVWVCZ1lGNCtQQWh3c0xDak1aY3ZYb1ZBSEQ4K0hIY3VYUEhxTS9mMzk4a29iaHAweWFqblN0VktoWGF0R21ETVdQR0dPMDhtWk9PSFR2Q3lja0puMzc2S1VhTUdBRmJXMXVzWExrU1pjcVV5ZFg1bVNVa0pCZ2x0QUJrbTV6S3FuZnYzbWJiWTJOanNYSGpScWhVS293Y09UTEhhNnhhdGNvd0MrN0xMNzgwTzJiQmdnVW9WNjRjNnRTcGc4T0hEeU1nSUFEVHAwOUg5KzdkalJLdGVhRlBOdXVaMlVUaDVFdmQ0QldUVWxvQnFLUFQ2UVNBbWlxVjZpZEx4MFFGajV1YjJ5TW5KNmNQbzZLaTh2WlhFOHAzVElvUkVSRVIwYXVTRE9BTG5VNW55VjkyLzg1OGtEV1I1ZVRrQkZ0YlcyaTFXcE0rZlJMZzZkT25ocmF6Wjg5Q0NHRklrcjBzSVFSbXpKZ0JHeHNiSERwMHlHd2lTNzhFN2VyVnE5aTllN2ZaNnpSczJOQ29XUHZjdVhQTjFxbjY1Sk5QRUJBUWdMTm56eUlrSkFTMnRyWkcvYW1wcVJneVpJZ2hLUllURTRPNHVEaDRlM3ZudUJ0amJ0V3VYZHVrTFMwdERSTW1UREE4cDQyTkRhNWZ2NDZaTTJjYWpkTVhmOSt5Wll2SnNzdTVjK2VhSk1YYzNkMVJvVUlGeE1YRjRkS2xTL0R3OEVCUVVCQ2NuWjFmS09hcVZhdkMxZFVWdDIvZkJwQlI4RDh2aGc4ZmJyYmQzSzZOV2ExZXZkcVFzRDF3NEFEV3JGa0RBS2hac3lZYU4yNk16WnMzbzN2Mzdqbk9OSHpublhkUXUzWnR3MjZSV1owK2ZScjc5KzlIU0VpSUlYblh0R2xUTEZteUJIUG16SG5oSFM4ZlBYcUVqUnMzR280ZlAzNk14TVJFb3pZQXFGT25EcXBWcXdhZFR0ZnpoVzd3bXVsME9tZWxVbm4yMmFHZEVNTERvZ0ZSZ1NLbEZBQ3NBSGhhV1ZuVkJjQ2tXQUhCcEJnUkVSRVJ2UkpTU3AyVThsNTRlSGlNcFdQUk16ZERTS1ZTd2NiR3hxUStsTFcxTllEL1Q4Wm90Vm84ZnZ3WUxpNHVSbldhWGxiUm9rVUJBQXNYTGpRa1hzd0pDd3N6bVQybHQzVHBVcE1kREgxOWZURjU4bVREY2RhQzZRQU1TOS8wUHZqZ0E2TmpmWElrTHpPanpNbGFZMHluMDJIU3BFbTRlUEVpcWxhdGlpdFhyZ0RJU0pTY1BHbWNTdzBMQzhPb1VhUHc5ZGRmNTZyUWZwTW1UVEIyN0ZnQXdOR2pSekYrL0hnTUhqd1lXN2R1TlpueGxwMmJOMjlpeUpBaGlJdUx3OUNoUTdGNjlXcU1IRGtTSVNFaDVtWTY1V2pDaEFrbU5jVkNRME54OE9EQjU1NWJxVklsdzRZTjRlSGhSbjBEQnc3RWI3LzloaFVyVmhoOXZiTnEwNllOckt5c3pDN1pURXBLd2hkZmZBRnZiMiswYk5uU2tMaFNLQlFZTVdJRUpreVlZS2dGbDFscWFpb2FOV29Fd0xTbTJLTkhqN0JseXhiRDhlUEhqNUdXbG1iVUJtUVU3cTlXclJyZXBIOG5BTURQeis4cGdIc0FYSFU2M1dZaHhJdnZoa0NGbGhDaWxCQmlwSlN5dU9KRmlnK1N4VEVwUmtSRVJFUmtobEtwaEpXVkZlTGo0NkhWYXFGVUtyTWRxNS9KbEphV1pyTDdaSFpMNXRhdVhXdTB2RXp2NGNPSCtPaWpqeEFRRUlEQXdFQ3o1NXFiYldSblovZlNzN3ZNMWJGNkdWbC9Oeng4K0xCaG1aNlhseGRDUWtKZXlYMnlhdEtrQ2ZyMTY0ZGx5NVpoN3R5NWhycFdPYmwwNlJKR2pCaUJsSlFVeko4L0gvNysvcWhUcHc1R2pCaUI4ZVBIWStyVXFXalhybDJ1WTZoVnE1WkpUVEY5RXZCbDFLeFpFMzUrZmpoeDRnUlNVMU5OWnYvcFpiZmpwcFFTa3lkUHhyMTc5OHgrL2x1MGFBRS9QejhFQndmRHk4dkxLUEZsWldXRktWT21BQUIyNzk2TmhJUUVRMStsU3BXd1ljTUd3L0d5WmN2d3d3OC9HSFltTFFpRUVBbFN5aEpDaUpQaDRlRnJMQjBQRlJ6ZTN0N1ZWQ3BWRUlEaXp4MU1ieFJtTUltSWlJaUlzbEd0V2pWb05CcWNPblVxeDNINjJWOVpaMzQ5ZmZvVXQyN2RNbnVPazVNVFhGeGNURDcweGNodGJXM045cnU0dUdTYjhIaFpsU3BWZ2txbFFsUlVGQjQ5ZXBUaldIMGlNT3V1Z2pscDJyUXBoZzBiaGpGanhyeFVuTG5SdDI5ZmVIaDRZTy9ldlRoejVreU9ZM2Z1M0ltZ29DQ28xV29zWHJ3WS92NytBQUEvUHo5OC9mWFhzTGEyUm5Cd01IYnUzSm5yKzZlbnB5TXRMYzNvUTZ2VnZ0UXo2VTJkT2hVN2QrN01OaUdXazIrLy9SWmhZV0VZTUdBQWF0V3FaWGJNdEduVG9GUXFNV3JVS0tQM3RGS3BSS3RXcmRDcVZhdm4xcGZ6OHZKQ1hGeGNucGVmRWhIbEJ5YkZpSWlJaUlpeTBhVkxGd0FaTyszZHUzZlBxQzhxS3Nyd1dqOGphTU9HRFlZa2taUVNYMy85TlZKVDM5d043TEltdElvVUtZTFdyVnNqT1RrWlgzNzVKZExTMG96R1hyNTgyWENzVDk3ZHVIRWoxL2RUS3BVSUNnb3lxUkgyT2xoWldSbVdVNGFFaENBOVBkMWtURnBhR3FaTW1ZSXZ2L3dTSlV1V3hPclZxK0huNTJjMHBrNmRPbGl3WUFHc3JhM3g1WmRmbXEzZFprNVFVQkFhTm14bzlMRjQ4ZUtYZnpBQUhoNGVlVXFJYmRxMENTdFhyb1NmbngvNjlldVg3Ymd5WmNwZzBxUkp1SGZ2SG9LQ2d2STB3ODNYMXhjQWNPN2NPVU5iVkZTVTBYdUtpTWpTdUh5U2lJaUlpQ2diSFRwMHdLbFRwN0J2M3o1MDdkb1Y3Nzc3TG9vV0xZcnIxNjhqSmlZR1I0OGVCWkNSUE51NGNTTkNRME54NDhZTlE3MnM5UFIwbzlwWnIxTmtaS1RSY2t0enlRZTFXbzNMbHkramFOR2l1SHIxS3VMajQrSGc0R0EwNXBOUFBrRlVWQlNPSGoyS0RoMDZvSDc5K29iclY2eFlFZlBtelFPUXNST2xtNXNiL3ZqakQ0d1lNUUpPVGs3bzFhdVh5UVlHbHZUZWUrK2hVYU5HT0g3OE9GYXZYbzJCQXdjYTlhdFVLcVNucDZOZXZYcVlPWE5tdGtYdzY5V3Jod1VMRm1EMTZ0VjQ5OTEzelk3SmF0U29VZkR3TUszVnJxOWRsNVBNdGQ3TUxiSE5pNVNVRkt4WnN3Wmx5NWJGbkRsemNsd09EQUN0V3JWQ2JHd3NWcTVjYVJTRGZ1YWp1VTBpZ0l5NlkrdlhyMGZmdm4xUnN5NktNUUFBSUFCSlJFRlV0V3BWN05xMXkxQ1BiYzZjT1NoZnZueU90ZENJaVBJVGsySkVSRVJFUk5rUVF1RExMNy9FTysrOGc1MDdkK0xreVpOUUtCVHc5UFRFNE1HRERlTktseTZOYjcvOUZnc1hMa1JVVkJUdTNyMkxoZzBiNHBOUFBzSDQ4ZU9OcnZua3lSTkRNWDl6OUx0ZnBxZW5HM1pvTkVlaFVCaHRKRkMwYUZIVXJWdlhjSng1VmxmbTUrblhyNTloaHBpRGd3UGVmLzk5b3pGRml4YkY2dFdyc1hidFdvU0dodUxYWDMrRmc0TURLbGV1akE4Ly9OQXdUcVZTWWViTW1aZzVjeWJPbmowTFoyZm5IR2NmWlNjdUxzN3M4bFI5L0dmUG5rVjhmTHhKZjYxYXRYSzFJY0RZc1dOeDZ0UXByRjY5R20zYXRJR25wNmVoTHlVbEJlUEhqNGNRQWdxRklzZlBkL1hxMVRGcjFpeG90Vm9rSlNYQndjSEI3SXczWjJkbkRCdzRFSzFidDRhcnEydU9zZWtUUzFrVFZQMzY5WU5LbGZHcldrUkVCSTRjT1pLbjYyUm1aMmVIRlN0V1FLRlE1SHJqZ2Q2OWU2TlZxMVp3YzNQRG4zLytpZFRVVkhUcTFNblFYNzE2ZFFEL3Z6bkY0Y09ITVhmdVhOeTdkdyt0VzdkR3o1NDlNWFhxVkJ3OGVCRE5temZIclZ1MzBMaHg0MXpkbTRnb1B6QXBSa1JFUkVSdm5Ra1RKbURDaEFsbSsvU3p1N0o2NzczM2pKWjY2UWtoMExselozVHUzRG5IZTNwN2UyUGx5cFVtN2F0V3JUSTZidFdxVmE2V1ZLNWZ2eDdyMTYvUHRyOUNoUXJZdG0yYjRkakx5d3YvL2U5L0RjYy8vZlNUSWJHaVoyVmxaVmpTYVd0cmkrclZxNXROa0RnNE9HRFlzR0VZTm14WWpqRjZlM3NiRlZmWHkrbnpuOVcxYTlmdytlZWZtKzFUS0JSWXM4Wjh2ZlBnNEdDVUtWUEdVT01xTzJYTGxzMjJKbHliTm0xeUZhTTVlL2Z1aFp1Ym0wbTdzN016QmcwYVpQYWNTNWN1NGVqUm83QzJ0b1pDb2NDSkV5Y0F3R1NYeWg0OWVoZzJiTml5Wll0SlVtemh3b1VBTXVyT0pTY25ZK2ZPbmZEdzhERDVlbWYxdkRwZzVtUitSaHNiRzhON2ZOMjZkWVo2WTMvLy9UZXVYTG1DY2VQR29YWHIxdWpmdno4OFBUM2g0ZUdCWDM3NUJSTW5Ub1MzdHpjZVBYcjBSczBrSkNKaVVveUlpSWlJS0I4RkJ3ZS9raVZ4am82T2h0Zmp4NDgzcVEvMjY2Ky9tajFQWDBUK1RWRy9mdjNuRnNKLzFkcTJiV3VZNVpSWDJTMjF6SWxXcThXS0ZTdU1yaEVRRUdDWXJmZisrKy9EemMzTmFJbGx4NDRkMGJScFV6ZzdPeHZhTGw2OGFKVEFkWGQzeDhTSkUvUHlHTGxXb2tRSmVIdDdHK3JudFduVEJ2ZnUzY1BqeDQ4UkZ4Y0hmMzkvakJvMUNwVXFWVEtjSTRUQTNMbHpNWGZ1WE96YnR3L3Z2UE1PR2pSbzhGcmpKQ0o2RWErL3dpVzlWWHg4ZkJxb1ZLb2ZwWlMyUW9nZTU4K2YzMi9wbUlpSWlBcWl6TjlUQVhTNmNPR0MrZWxMQllDdnIyOVRoVUt4U1VwcEs2WHNIQjRlbnZOYXI5ZEk1clF1a2VnTm9VOWdLaFF2dCsrWlBybjZ2QmxpcjF0Q1FzSUxKd2xGZnV5MjhBTDgvUHhjaFJESHBKUVZwSlNqdzhQRGwxbzZKaW80dkwyOXE2bFVxdDBBeWdMNDZNS0ZDejlZT2liS0hjNFVJeUlpSWlJaXlrY3Ztd3pUczNReVRDOHZzK2FJaU40RXIrWmZZeUlpSWlJaUlpSWlvZ0xremZqVEFoRVJFUkhSSy9DbUxja2lJaUtpTnhkbmloRVJFUkVSRVJFUlVhSERwQmdSRVJFUkVSRVJFUlU2VElvUkVSRVJFUkVSRVZHaHc2UVlFUkVSRVJFUkVSRVZPa3lLRVJFUkVSRVJFUkZSb2NPa0dCRVJFUkVSRVJFUkZUcE1paEVSRVJFUkVSRVJVYUhEcEJnUkVSRVJFUkVSRVJVNlRJb1JFUkVSRVJFUkVWR2hvN0owQVBUbXFsdTNyaFdBSXBuYmREcWRvNVJTQ0NFRUFQdTZkZXNXeTl5ZmtwS1NFaFVWcGM3UE9JbUlpTjUwTldyVXNMYXpzN1BMM0tiVDZSeWtsQUlBcEpRT1diK25KaVFrcEVaSFI2ZmxaNXhFUkVSRWhRbVRZcFF0S2VWN0FBNW1ic3ZJaFJuOElLVTBPc2ZXMXJZMWdQMnZQVGdpSXFJQ1JBaFJYYWZUZlo2bDJWa0lVVXhLcVJCQ2pOWHBkSDB5ZDlyWjJmMFB3TG44aTVLSWlJaW9jR0ZTakxLVm1wcjZtNDJOelEwaGhGZHV4a3NwYnlVbEpSMTUzWEVSRVJFVk5GWldWamVFRVA4eDEvZnNEMDVOTTdkSktaOUVSa2IyekkvWWlJaUlpQW9yMWhTamJEMWJCdmtkQUVncGtYVldtSm4yRFZ6bVFVUkVaQ284UER4ZVNya0YrUC92bmRsOVBCdnpLd0NOSldNbUlpSWlldHN4S1ViUHMxdEttWnhsMmFTUlozMnBPcDF1Yjc1RlJVUkVWTURvZExvTm1ZK0ZFRVlmV2ZxMjVXdHdSRVJFUklVUWsyS1VJNDFHY3hQQTc4OGJKNldNVkt2VjEvSWhKQ0lpb2dJcFBUMzlMSUFydWZoRDB6VWh4Sm44aW91SWlJaW9zR0pTakhJVUdSbVpLS1VNazgvV2MyUmVRcGxwaVljVVFvUVhLVkxrb1dXaUpDSWlldk1sSmlZbTZIUzZZL3BqYzk5VG43MCtsWmlZZUQ5L295TWlJaUlxZkpnVW8rZlJTaWtqaFJCUHNoc2doRWpSNlhSbnpwMDdsNTZmZ1JFUkVSVWt0Mi9mVGdGd0FrQktkbU9rbEdvaHhPL1IwZEZKK1JjWkVSRVJVZUhFcEJnOWwwS2hPQWNnMjc5WVN5bVR0RnB0V0Q2R1JFUkVWQ0JwTkpyelVzcTQ3UHFGRUVrNm5lNFVBTlBkYllpSWlJam9sV0pTako3cndvVUxONlNVRi9VMVVETHZqaVdFZ0pUeVVtUms1R1ZMeGtoRVJGUVEvUG5ubjVlRUVMZHorSjU2UzYxV1IxZ3lSaUlpSXFMQ2dra3h5aFdkVHJjMnV6NGh4UEw4aklXSWlLZ0FTNWRTWnJ0YnM1UnlXMVJVbERvL0F5SWlJaUlxckpnVW8xeUppNHY3UlVyNUlIUGJzNzlveDhYR3h1NnlWRnhFUkVRRmpVYWorVDY3UG9WQ3NUVS9ZeUVpSWlJcXpKZ1VvMXg1Vmh4NFI5WnQ1SVVRUDkyNWN5ZlpNbEVSRVJFVlBKR1JrZGVsbEw5bi9wNzY3QTlOWjg2ZlB4OXR3ZENJaUlpSUNoVW14U2pYcEpUZkFVak5kS3pXYURRYkxCZ1NFUkZSZ1NTbFhKeTFUYWZUcmJSRUxFUkVSRVNGRlpOaWxHczZuZTRHZ0t0Q0NEejd1SzdSYUs1YU9pNGlJcUtDUnExVy93YmdudjU3NnJNU0JjY3RIUmNSRVJGUlljS2tHT1hhbzBlUGtuUTYzZS95R1FDWDFXcDF2S1hqSWlJaUtvQWVTU2tQWnpvK29kRm83bG9zR2lJaUlxSkNpRWt4eXJWbmRjWE9BTkFJSWJSU3lqK2lvNk1UTFIwWEVSRlJRUk1WRmZWVXA5T2RBYUNWVXVxa2xCY3VYcnpJUHpRUkVSRVI1U09WcFFPZ0F1Y3NnUHRTU2p1TlJuUFEwc0VRRVJFVlVCSkFESUJrSVlRU3dCVUFPc3VHUkVSRVJGUzRjS1lZdlpEdzhQQndBRkVBb2lNakk0OVpPaDRpSXFLQ1NxZlRIWkZTL2kybGpFMUpTZm5WMHZFUUVSRVJGVFlGWXFhWWkwdFZSL3NTTmk0NnFYVlJLcXpzTFIxUFlaZW1sUkVLU090eTFYeWJXam9XQWlRMDZ2UTBSWndpWGZ2Zzl1MkxqeXdkRHhGWm5DaFZxWkpMRVpWOThUU3RLS0pTYW9vSXFLd3RIUlNaU2tvSEhCWHl1b0N3UzRXdGQ3bHF2cFlPS2M5UzFkTGJ6a2FtU3lsRnFsb1c2R2N4UjZlVEdtaDFLVUloazNVS3E0UmJWeFFQZ0hQcGxvNkxpSWlJWHM0Ym5SUnpyVkhEd1Y2bm1nZ2hPZ29JRzRVVXRsTElOenJtd2lBbEhRSUFJR1EzQzRkQ0FJUlU2YXh0WkNwc3JkTEtWYXNka2E2UjQvNkovdU8ycGVNaW9ueFVycHl0cDAzUmxrb0Zta0dLMmdCSzZ3QnJheFZVVXFxVUVGSnA2UkRKdk9SMHFDQjFBa0pzc25Rc0x5TlZTcUZKMDFrQkVocUpTUkNRbG83cFZWSW9oRTRvRlZvcG9WRkJsMTZ1bXU0eFJPMkxVaWRQcE12VVhYZisrdXVocFdNa0lxTDg0ZUhoWWVmcTZsb3ljNXNRd2wxS3FRSWdBSlQwOC9Qenl0eXZVQ2ppejUwN2w1Q2ZjVkx1dkxFSkpzOUt0U29xZGNxbEFGb0lDSVZLcVlTMWpUV1VTdjVjVDVTWjFFbWtxZFZJVDA4SGhLaHVwWUt2VjhYYVEyOWNpemo4L0xPSnFBQlRlWGpVZGxQWXk2NEtoV0l3cEt3bUlBUUVvRkFvWUdWbEJZVkNBYVZDQWFFUWxvNlZxR0NUZ0ZhbmhVNnJnMGFqZ1VhckJZQUdRaUdDYkdTUmtMSlZmYjZIVnJOU29VbStGaE1UazJycGNJbUk2UFVwVnF4WWVTSEV4YXp0UWhoKzNscWF0VStuMDMwSVlQdHJEbzN5NEkzOEtkbmR2VzRSNjZMYVg0VEErMVpXVm1qWnZCbnExdkZGbWRLbDRPam9hT253aU40b2FyVWFkKzdldzlWcjEvSGo3cC94T0Q0ZWtQSzJScU50ZWl2NnoydVdqbytJWHIyeWxXcldFRmJLQUNFVkh3dUJzZ0RnVkt3WWF0YW9ocktlSHZEMEtBTzNrcTZ3czdOREVUczdXRnR6OVNUUnk5QnFOVWhPVGtGS1Npb2V4OGZqMXUxL2NQUDJQN2g4NVMvYy91Y09BRUJDUG9YRVZwMU9mbi96cnorNEdSRlJBZVBuNStjcWhEZ21wYXdncFJ3ZEhoNXVrdGdnZWtiaDUrZDNSQWp4WG00R1N5bmprcEtTeWtSSFI2ZTk3c0RveGIyUk04V3NITFdqQWRuWTF0WU8weWQvaXBiTi93VkhSNGZNbVZjaXlpSk5yVWJiVmg5Z3d1ZFRjZjN2R0ErbFNqa2JRRGNBR2t2SFJrU3ZqSlZYRmQrQlFpSEhDc0FkQXRadUpWM1JzMXRYTkcvV0JHNGxYZUZnYnc4Ykd4dCt6eVI2amRMVDAvSDBhVElleGNmajdMa0wyTEo5Snk1RS9HRXZJUU9WU3RHMlhQWGFPelZKbWttczlVbEU5RmJTU1NsWENTSGVrektqV29DNW43dWtsUHIydlV5SXZibmV1S1NZdTd0N0VZV1FQU0NFb2wzckQ5Q21aUXZZMjdPMlB0SHoyRmhidzYrMk56NE82SWFRMmZPaFRsTTM4cWhhcThidEszLytZYW1ZcFA2N0JGRWVDV1oyRER3OGFqcXI3SldUaFVJT0JZUjFLYmVTNlBGaEZ3d1pFQVFyS3l0TGgwZFVxRmhaV2NISnFSaWNuSXFoUWprdmRPdmFDZnNPSE1UQ3BkOHFybDMvMnkwOVhUTklhYStxN0Y2KzZyQTdmMSs1WXVsNGlZam8xVklxbFh1a2xIZUZFS1hOL2NxalQ0aEpLZE9FRU5zc0VDTGxrc0xTQVdSbFhiUmtTUWhoYTJOdGpkcmV0WmdRSTNvQkNvVUMzalZyd05YRkJZQ3dVZXBVbnBhT2lZaGVYdGxxM25XdEhGU2JoVUl4eXNiRzF2cWpIaDlpemZJbEdENTRJQk5pUkcrSTFpMmJZKzJLcFJnN2FqamNTcFlVQ29Wb2JtMWp1Njk4MVZyZEFMQW9MaEhSV3lRbEpTVlJwOVBscG9iek5ZMUc4OWRyRDRqeTdJMUxpbWwxNmE2UTB0Yk96ZzZsM0VvKy93UWlNbExTeFFVT0R2YVFnTFZVU2c5THgwTkVMNmRzMVpxTkZFS3hFa0o4NEZ5OE9HWk0vUndUeDQxR2xjcVZvR0FCZmFJM1NrbFhWL1FML0JoTEY4NUd6ZXJWSUlRb0p4WEtyNzJxK1BURkcvaHpOeEVSNVUxVVZKUWF3QkVwcFE3SW1CbW1wMzh0cFpSQ2lOTVBIejY4WlpFZ0tWZmV1Ry9PU29XVnZSUlFxVlFxT0RnNFdEb2NvZ0xIM3NFZU50WTJFQUpLaFlDVHBlTWhvcnp6OHFwZVdpbFUzd2dJMytKT1RwZzIrVk4wNnRnT2RuWjJsZzZOaUxLaFZDcFJ4N2MydnA3N1AxU3ZXZ1VDd2swb0ZITTlLM3MzdG5Sc1JFVDA2Z2doL2dSd0w0ZCtyVmFyUFhmbnpwM2tmQXlMWHRBYmx4UWpJbnFWMUdvMTR1UGpBUUFhemR1MzU4QzFhOWR3NHNRSnZJcnliVGR2M3NUKy9mc1JIaDcrQ2lLamwrVmVvVVpaWVdlOUVVSjRWNjVVQVF0bXowQzcxaTFaUUorb2dDaGZ6Z3ZMbHl4QXkrYk5vRkNJb2txbGNuUFp5dDR0TEIwWEVSRzlHaHFONWpLQU8vcGpNeitQcTRVUXAvSTFLSHBoYjF5aGZTSjZPeDA3ZGd4cXRUcFA1elpxMUNqUE0yTkNRME14ZWZKa2hJV0ZvWC8vL3VqUW9RTjY5dXlacDJ0WjJyMTc5NkJVS3VIcTZtcG8rLzc3NzdGcjF5NmNPblVLS2xYZS8wbVBpWWxCdjM3OUVCOGZqeXBWcW1EWnNtVW9XclRvcXdqN3JWR2pSZzFyS3l1cm1oRVJFWkY0emJ1NmVualVkRlpaSytjRGFGTEd2VFNtVHBvQS93YjFYK2N0aWVnMUtPTmVHcE0vR3dkMXVocEhqaDB2clZBcEZwU3Q1aDE0ODNMa09VdkhSa1JFTHljeU12S3huNS9mU1NIRU81bVdUQUl3N0VaNU16dzgvSXpsSXFUY1lGS01pUExGMUtsVFlXMXREVGMzTjZQMjlQUjBYTGx5QlY1ZVhuQjBkRFRxUzB4TXhNMmJOL0hqanovQzB6Tmp6NERIangvanlKRWo2Tnk1YzY3dXE1OVZvMVFxMGFWTEY0U0VoS0I0OGVKbzNicjFLM2lxL0RWNzlteWNPSEVDQnc0Y01QbGN2WXlyVjY5aXhJZ1JzTEt5d29JRkN6QjkrblFNSFRvVVM1WXNRYkZpeFY3WmZkTFMwcUJVS2w4cWVXZEoxdGJXUllRUU0vejgvQnBLS1RkTEtkZW5wS1JjVGs1T2Zucjc5dTJVVjNncm9iQzM2aThnMjF0Wlc0ditmVDVHZzNydnZNTExFMUYrS3VOZUdrTUg5c2ZGcU10NDhEQ3VwZ0xLVDl6ZDYvYS9jK2NjbDlNUUVSVndPcDF1dlZLcEhKNU4zN0w4am9kZVhNSDh6WVNJQ3FRT0hUcGcyTEJoUm0yeHNiRm8yN1l0Um84ZWpmZmVlOCtvNy9EaHd4ZzdkcXhSMjk2OWV6RnYzanlvVkNwMDZOQUJRRWFpVEt2Vm1yM24wNmRQQVFDUEhqMUMwNlpOa1ppWWlHclZxaUV4TWJGQXpZUzZmLzgrd3NMQzBLcFZxMWVhRUR0dzRBQ21UWnVHb2tXTDR0dHZ2NFdYbHhlV0wxK09RWU1HSVNBZ0FDRWhJZkR4OFhucCt5eGV2QmliTjIvR0R6LzhZSklZTFdpRUVFV0ZFQU9sbEgzdDdlMHYyZHZiLzFteVpNbmZwWlFuMDlMUy9uaFdlRFhQUEtwNTExSkNqb0FRMWwwN2RVRDMvM1NHUXNGcUIwUUZXVjIvMnZoczNHaE0rSHdxMHRYcG5WVU82c01BVmxnNkxpSWllamtSRVJIbi9mejhvb1VRbGJJc24weCs4dVRKS2t2RlJibkhwQmdSNVp0MTY5Wmg0OGFOWnZ2R2p4OXY4b3UvVHFjekdSY1FFSUF6Wjg3Z3E2KytRdm55NVZHclZpMTA2OVlOang0OXl2SGU3ZHUzTjd4ZXNtUUovUDM5c1hqeDRqdzhoV1dzWHIwYVdxMFcxYXRYeDRVTEZ3enQrdWVPaUlqSU5uRlNzV0pGa3dUZ28wZVBzR0RCQXZ6ODg4L3c4L1BEckZtejRPenNEQUFvWDc0OE5tellnUEhqeDZOLy8vNElDQWhBVUZEUVN5VVJJeUlpa0pMeUtpZFRXZGF6SDNxc2hCQStBSHdBZEJaQ1BMU3hzZm5iejg5dmMxSlMwdmJvNk9nSEwzemhTcFZzVkZDc2hSQWVGU3VVeDZkalI4SFcxdllWUjA5RStVMElnUTV0VytQY2hRaDh2M21iclVLcG1GbTJVczNqTjZNdlJsazZOaUlpZWlrYUtlVmlJY1FDZllNUUFsTEtYNk9qb3hNdEdSamxEcE5pUkpSdnVuZnZqcUNnSUtPMkJ3OGVvRWVQSHBneVpRcjgvZjJOK280ZlA0NHBVNllZdFFraE1IWHFWSFR2M2gzQndjSFl1blVyQUtCMzc5NzQ0SU1QVE81NTRjSUZ6SnMzRDh1WEx6ZXFTMWFRZHJlOWUvY3VkdXpZQVFDWU8zZXUyVEVEQnc3TTl2d0ZDeFlZWnVHbHBxWml4NDRkV0xac0dWSlRVOUd2WHo4TUhEalFaRWxqeVpJbHNXTEZDaXhkdWhUZmYvODlmdnp4UndRRUJLQmp4NDRvVmFyVUszcXk3T2wwdWdJeE95clRYd1R0QUhnS0lUd0J2RiswYU5HbGZuNSttM1U2M2ZkU3luQ05SaE1mRlJYMUZFQ09PeUo0cWV5SENTSDg3T3pzOE5uWVVTajZDbWNGRXBGbEtaVktEQXdLeEtuVFp4RjkvZS9pQ3BWcUxsRGozOERMelM0bElpTEwwbWcwTzZ5c3JLWUpJWW85KzlsUUk2WGNadW00S0hlWUZDTjZTMGtwb1JKdzgvUHphNkp2QWdBaGhPR1hjcTFXYTNpZHFkMWtYT2JYR28zR3FEL3JmN08renN6R3hnWk9UazVHYldscGFRQXlrbFJaKzRvVUtXTDIyWnljbkRCejVreTR1TGhBcVZRQ0FFcVZLb1hTcFVzYkZmTlhLcFdvVUtFQ0FLQlNwVXBtNjJPRmhvWml3b1FKQ0F3TVJPdldyVEYvL256ODhjY2ZjSEJ3UU5ldVhURmd3QUJvdFZvc1g3NGNQLy84TXg0K2ZBZ3ZMeThNR1RJRXpabzFNN25ldlh2M3NHYk5HaHcvZmh6Mzc5K0hnNE1EYXRTb2dTbFRwc0RWMVJYejU4L0hoZzBiakJKVmVrdVdMTUdxVmF2d3hSZGZvRzNidG9iMmtKQVE2SFE2aElTRUdCWFpCNEMxYTljaUxDd015NWN2ejNHbW1FYWp3Wm8xYTdCcDB5YkV4OGVqWnMyYTZOV3JGMmJQbm8yZE8zZWFQUS9JK0xwczJMQUJJU0VoV0xac0daWXZYNDYrZmZzYUxZUE42Wm5YcmwyTFRaczJHY2JxbjBzL1V5OCtQaDdObXpkSHJWcTFNR1BHREV5ZlBoM2g0ZUg0OE1NUFRaYk92bW4wOWVveVQ1WFAvRm9JMFVPcFZQYVFVajVRcVZUSGZYMTlUK3QwdXQvUzB0TENyMXk1a3BUMWVsNVZmY29Mb0JjQXRHcnhMOVNyVytlMVB3TVI1Uy8zMHFVUTBQMC9DSm16QUdwMWVyMnkxVlN0Ymw3R1Q1YU9pNGlJOHU3Smt5Y1BuSjJkVHdGbytlem53eHRTU203blhrQXdLVWIwbGhJQTdHd1U3d2toZWlLYjJTbEtwUkxTek43Qnp4amFNdzlSS3BYWnpuVEpMaG1tdDJiTkdxeGZ2OTVzMzlpeFl3MUpCblAzemNyWDE5ZWtiZno0OFRoLy9yemgyTm5aR1RObnpnUUFRN0xzMkxGajJMVnJGNlpPbldwVW0rdldyVnNZT0hBZ2ZIMTkwYkJoUXh3L2ZoekxsaTJEVXFuRTFhdFhjZnIwYWZqNysrUCsvZnM0Zi80OHhvMGJoM1hyMXFGR2pScUdhMFJHUm1MRWlCRklTa3BDOWVyVlViOStmY1RGeGVIY3VYTjQ4T0NCU1VJck4zNzY2U2NjUDM0Y1BYdjJSTXVXTGMzMkEwRHQycldmVzhEKzFLbFRjSFIweFBqeDQ5R3laVXNrSmlhaWYvLytPWjVqWldXRktsV3FZUFhxMVRoeDRnUysrKzQ3b3ppZTk4eCtmbjdRYXJVNGRPZ1FIajU4aUE0ZE9zRE96ZzdseTVjM3VvK1VFbVBIam9Xam95TTZkKzRNRHc4UEFFQ2RPblVPNlhRNi9Yc3JjK0pXLzlhVldSSzZodmJNNDgyY2I3aG1wdjhIVE1abnVqZVE4VDNUcE1CYTV2ZXR1UVNaRU1JVlFDY2hSRnVWU2hXblVxbnUxSzVkKzJlZFRyYzJNakx5dXVFNkVLMEFVYzNhMmhydDI3YUNnNE85K1M4S0VSVllTcVVTYlZ1M3hQSlY2M0QzM3IzaUNvak81Y3FWK3pVbUppYlYwckVSRVZIZXhNVEVxSjJjbkk0SUlUNFFRZ2dwNVJXRlFuSGYwbkZSN2pBcFJ2UVdFMUlxcFlSUlFhSXNpU2VSTlJGbDdqSzV1ZFh6QmpnN08rUGYvLzQzdW5UcGd2djM3MlB0MnJVSUR3OUhseTVkMEtGREIxaGJXeHZHM3I1OUd4NGVIcmh3NFFJV0xWcGttQTMyUExObXpUS1pLZmJ3NFVNQUdRWDNYVjFkc1dmUEhzVEV4SmdVcXo5MDZCQm16WnFGNXMyYkF3RE9ueitQQVFNR1lQbnk1U2hXckJpKy8vNTdsQzVkR2tER0VzYU5HemRpNTg2ZGhxUllTa29LeG80ZGk2U2tKRXlmUGgzdDJyVXpYRHMrUGo1UFN3RXZYNzZNa0pBUWVIaDRZT2pRb1M5OGZsYi8rOS8vVUt4WU1VUHlyRml4WXVqZXZYdXV6Mi9Zc0NFYU5teG9PTTdOTTllb1VRUE5temRIZEhRMEhqNThpQ0ZEaHBndHRILzU4bVcwYTljT3djSEJXYnVhWmZlNXkrNjltNHYzZEs3SFo3NTNUa25hWExJR1lDK2xMS3BRS095VlNxWGg0dTd1N2tVZ1pBOGhoRjNWeXBYUXBISERGMzRPSWlvWVNycTY0S1B1LzhIY3I1Y29wRVJIamRKK0JvQm9TOGRGUkVSNXBoTkNoQU5JQk9BZ3BUd2RIaDRlWittZ0tIZVlGQ042UzBrQXlXcDV4TUVHWTZTVUFnQ2tsRUtsVWtGL2pFekpyRXh0UnYzUEVsSWlwekdaMnpLUEI3QmIzN2Q1ODJhY09YTUdxMWF0d3FsVHA5QzFhMWQ4OWRWWHNMT3pRMXBhR3RMUzBoQVJFWUhObXpmajdObXptRDU5T2pwMjdJaU9IVHVhZmI3eDQ4ZWphZE9taHVWNFFnaW9WQ29rSkNRWXhsaFpXUm1XWkNZbUp1THAwNmNJQ3d2RDhPR211eVo3ZTNzYkVtSUFVS2RPSFZTc1dCSFhybDFENzk2OURRa3hBT2pZc1NNMmJ0eUk2T2ovL3gxbXo1NDllUGp3SWRxMWEyZVVIQUpnc2l3MHQxSlNVbUJsWllWNTgrWmx1NVQwUlpRb1VRSnF0ZG9vYmoybFVtbVl2WFhnd0FHa3BwcE9XbEFvRkVZYkZyektaOWJwZE5uVlJadjk3TDg1dnZjeVpYZU4vcHY1UFp1YjhUbWNJNlNVTmdxRm9qa0F6OHdCWnBjc3k3UzhNbDVLK1NjeXB0SnZUMGxKT1poMSthVFNzY1FIUWlnYVdWdGJJM2pTK0Z3bmdvbW9ZQXJzMVFNN2Yvb1oxLytPS2FHeVVuNE9vSStsWXlJaW9yeExUVTBOdDdXMWpRRlFSUWh4QklEcGptSDBSbUpTak9ndEpZU0FCakkyUER6OGlLVmpBVEtXSitxVFVYWjJkbGkxYWhXV0xWdjJmK3pkZVZ4VTFmc0g4TSs1TXdQRGpncktwb0pwQWNybVZ1NUxybWhwYm1tbDluWDVXV21sYVdhV21hbWh1YVZsYWk2bDRTNm9tTGpoaXJrcm0rSUdBZ0lwZ29Bd01Dd3o5L3orUUNiR0dSWVZHTkRuL1hyMWlqbjNuSHVmQ3pqY2VjNVdGS2RLQmFCb0RiRisvZnBoeXBRcGNIVjFMZlZjbVptWk9IYnNtR2E5TUtWU0NXTmpZeHc2ZEFoK2ZuNmFlbzBiTjlic2RwbWFtb3JJeUVnQTJqdFJGdE4zUFRzN084VEd4c0xEdzBPcnZIZ2FaRzV1cnFiczh1WExBSUMrZmZ1Vzg1Mm9PQjhmSHdRRUJDQXZMdzlCUVVGNjY5eTlleGNBc0gvL2ZyMGppK3JWcTRjT0hUcG8xZGMzT3N6YzNCd25UNTRFQUN4YXRBaFpXVmxhMHpIVmFqWFVhclhXOTY0eTc3bCsvZnBhaWNkaVY2NWMrUnFsajBUVWxMZHExVXBUcUZRcVN4MWlWVkJRb1BlWVNxVXF0OXpTMHRMSzJOaDQwK1BGOVBVbXcwcitERVJSM00wWTJ5bUtZbVJCUVVHNktJcUttemR2NWtEbkljbmRTQkFrU3dCSWUzWHZDbTlQN2Q4M1FzaUx4OXpjSEJQR2ZZaXZ2dmtlRE94ZCs2YWVLKzdGUkY0cHZ5VWhoSkNhNlByMTYvZTh2YjNER1dQMXM3T3p6eGs2SGxKeGxCUWpoRlFMRnhjWGJObXlCYWFtcGpBMU5jV0RCdzhRSEJ5TS9mdjN3OEhCQVFNSERvU3ZyeThLQ2dvd2N1Ukl2UDMyMnhnM2JwemVSTS9aczJmQk9VZkhqaDJoVXFtZ1ZDcGhZV0dCOVBSMHVMaTRZUFBtemRpM2J4KzJiTmtDdVZ3T2EydHJ4TWZIWThlT0hYanJyYmYwTHJpdmJ5UldjVkxJekV4N2JhZmlxWjZpK0Y5dW8zaWFwcU9qNDdOL2svU3dzYkZCY0hBdzVzeVpVMmE5SDM3NFFXKzVsNWVYVmxLc21KK2ZIMTU5OVZVQXdONjllelc3V3hZYk0yWU1Ka3lZb0htOWE5Y3V6ZnBzeFNyem51dlZxMWZhSVhWRjJoY242S3FTdDdlM01aNklwOFJvc0FMR1dEYm5QRkVVeGI4NDUvNlJrWkVWV2t1aXNhdXN2d0M4WW01dWpnL2VHMVlyZHQwa2hEeS9qdTNlZ0dlTDVvaThlazF1TE1VRUFCUEtiVVFJSVRXSXJhMjd1V2xkcWEzSTFUWVNRZmJTTDRhcUxGUkhHMG5CVlZMemRzNnV1dXNmdjB4VUlzK1ZNSjZhOHpBL0xTMU5kNE9wbW9TU1lvU1FhbU5sWllXVEowOGlPRGdZYVdscDhQWDF4WVlORytEczdBd0FVS2xVS0Nnb1FQLysvYkY2OVdyY3ZIa1RjK2ZPaFltSmlkWjVRa05EVWFkT0hUUnYzaHdwS1NtYWM2ZW5wNE14Qm1Oalk2M3BadzBiTm9TL3Z6OEtDZ3BLbTZMMzNJeU5qUUVVSllvYU5XcFVhcjNpaEllKzZZbEtwVkp2bXpmZmZCTnQyN2JWZTJ6WnNtVTRlUEFnRGh3NG9EZVpJcFBKOUxhenQ3ZlhmTi9yMUtsVGFyeGxxZWc5VjBSdFN3UTlUb1lWQXJnQjRESmo3TElvaXVjTENnb2lvcU9qQzhwdXJVVUF3enNBMFA2Tk5uaTFXZE1xaUpZUVVoUFoydHFnVjQ5dXVIYjlCbFRxd2s2TjNkenNFNjVmdjJmb3VBZ2hwRHkyN3U3bVpxSjBKZ043QzR6SkJjN2tuUEdYUHJlUUx6SVU1SE1CREgwTUhZdWh5UVNvd0lROGMxdDV2cm1OMStFY29mQzcxT2hvaGFIajB1ZWwvOFVsaEZROXRWcU5vVU9ISWlFaEFVRFJ5S3NtVFpvZ05EUVVodzRkUW01dUxuSnpjNUdmbjYvVjdzU0pFeGczYmh4Ky92bG56WlJGbFVxRk0yZk9vRnUzYm1DTUlUbzZHZ0RRckZrenhNWEY2YjIrbTVzYm9xS2lNSDc4ZU5qWTJFQ2xVcFc3VStQVGNuVjF4Ymx6NTNENjlHbTBiTm15MUhyRkMvd25KU1hwSEx0Ky9icmVOc2JHeHBvRWxMNWpRTkZHQnBWOVQrV3A2RDBELzQyb0tqbTZycmJpbkNzQUJITE90MHNra3F0S3BUSTlPam82QjZYczhscVdCcTk1Tm1hY2VRb1NBVDRWOUw3V0FBQWdBRWxFUVZSZW5yQ3l0S3o4Z0FraE5aSlVJb0dQbHlkTVRVMlFsYVd1TDNKWkc1UllpNU1RUW1vaXg2YWVUaktSclFmUUE0d0pVb2tFUnNaR3RCNHEwYUpXaXlqSXo0ZEtyUVlIZHpNVFpjM2xUVnQ4a2hoek5kYlFzVDJKa21LRWtDb25rVWd3ZlBodzNMOS9IMVpXVmpBeE1ZR3BxU25Nek14Z1ltSUNQejgvdlBiYWEvajY2NjhobDh0aFltSUNFeE1UM0xsekJ4OTk5QkVXTEZpQUpVdVdBQUF1WHJ5STdPeHNkTzdjR1FBUUZoWUdKeWNuV0Q1T0pzVEZ4YUZEaHc1UXE5VndjSENBU3FYU0xDemZvMGNQQU1DY09YTWdsVXIxN1hUNHpBWU1HSUMvL3ZvTG16ZHZSdnYyN2RHNmRXdk5zWC8vL1JlbXBxYXd0cmJXN0ZhNVo4OGVEQmt5UkpNa08zVG9FTUxEd3lzdG5zcW1MNWxWMFhzRy9odU5scENRb0hmdHNOcEFvVkFvemN6TVprZEVSRndCb0txTWM1cHc3Z1VHUnlPWkRLMjh2V2pIU1VKZU1pM2MzV0JsYVltc3JPdzZBdEFXd0g1VWNObzRJWVJVTndlSFZxWlNtZXBQQnZhbVRDYkRtMTA3bzIyYlZuQzB0OVBaMloyODNCUTVPVWhLL2hkWHdpSncrT2d4b2FDZ3NKZEVLdDNRb0lHbmIwcEtaSTZoNHl1SmttS0VrR294Yk5nd0tCUUs3Tnk1RTN2MzdzWEtsU3MxQ1pQaUpKbVRreE5VS2hVbVRweUl0bTNib24vLy9saTNiaDNxMXEyck9VOUlTQWlNakl6d3hodHZvTEN3RU1IQndWb0x2ZHZiMjJ2VzE1TEw1VmkrZkRtdVhDbGF1L2pFaVJObzJyUXBrcE9UMGFCQmcwcTl2MGFOR21INjlPbnc4L1BEaEFrVDBLcFZLelJzMkJEMzc5L0hwVXVYc0duVEpsaGJXNk5ObXpabzFxd1pidCsraldIRGhxRjE2OVpJUzB0RFpHUWt1bmJ0aWhNbnFtZGZoQjkrK0VHempscngybUJQU2toSVFFRkJBUmhqT0hIaUJNek56YldPVi9TZUFhQk5tellJQ1FuQjdObXowYWxUSjFoYVd1S3p6ejZyMnB1c1pERXhNZmtBTGxUZUdWdkpJS2piQXJ5T2phME5XalIzcTd4VEUwSnFCUXNMYzNUcTBBNWJkd1FJQU5yVmQybGg4eUR1YXNwem5KSjVlbnJhU2lRU0c4NTVCN1ZhZlRVcUt1cHNaY1ZMQ0htNXlTelVVeGhITjdtSkhEL01tb0dlM2J2QjB0S0NPdldJWHB4ekRCclFINzE3ZHNlWE03K0RVcG5YVVc2TnI1R0NidzBkVzBtMWF4RVhRa2l0bEpDUWdDVkxscUJmdjM1WXRXb1ZYRnhjdEhadXpNbkowYXdwOWVqUkl6ZzRPR0RUcGszbzE2OGZsaXhaZ29zWEwwS2xVa0VVUllTR2hxSk5tell3TVRGQmNIQXdNak16TVhEZ1FBQkZ1MDMyNmRNSFBqNCs4UEh4UVhoNE9MWnMyWUwzM25zUFBYcjB3TFp0MjZCUUtCQVhGNGRtelpwVituME9HVElFYTlhc1FmdjI3WEh6NWswRUJ3Y2pLU2tKNzc3N3JtWXhlb2xFZ2w5Ly9SVzlldlZDYm00dWpoNDlpc0xDUXF4ZXZWcXptMmF4Z29JQ1pHZG5sL2xmWVdFaEFFQ2hVSlJacjNpSHoyS3VycTVvMWFvVldyVnFCU2NuSjczM3MzLy9mZ3dmUGh6dnZ2c3V6cDgvcjNmWHpvcmNNd0FNSERnUUkwYU1nQ2lLQ0E0T1JrSEIweXk3OVdKeWNzcXpZSXgzWW93SnZicDNoVnd1TjNSSWhCQURlTHQvVWNjT0EydGx4Rmo5WnptSHA2ZG5mUzh2cjNlOHZiMS9ra3FsQVl5eHM0SWdySkJJSks5VmFyQ0VrSmVXZzRPRHFjRDRjTWFZMEs5UFQvVHQxUU5XVnBhVUVDT2xZb3pCMHNJQ2IzYnRqRDQ5M3dSalRCQUVZYVNUazVOSithMnJENDBVSTRSVXFaMDdkMkxCZ2dVd056ZkhXMis5aGZmZWV3OWhZV0g0KysrL1lXeHNqUGo0ZVB6Nzc3L28yYk1uZ0tKZENHZlBubzBaTTJiZzFLbFQyTFZyRjZaUG40NUJnd2JobTIrK3dlN2R1NUdSa1lIMDlIUXNYNzRjblRwMVF0T21SWXVUdDJuVEJtM2F0QUVBckY2OUdtdlhya1d2WHIwd1pjb1VKQ1VsWWZqdzRSZzBhQkN5c3JJMGEyRDE2TkdqMUowTGx5NWRxcmZjMU5TMDFEYXRXN2ZXbWthb2o0Mk5EZno4L0hUS1BUdzhNSEhpUk0zcmJkdTJZZm55NVdXZXE5aWJiNzVaNXZHRkN4ZHFwbzhDUlNQM1BEdzhBQUJidDI3VnJQZFcwanZ2dktPWjd0bWdRUU80dWVrZnlWU1JlNVpLcFpnMmJScW1UWnVtVlc1dGJWMHRPMGZXU0VaaVBYQzBZUUxEb0FGdkdUb2FRb2lCdEczVkVqYjE2aUh0NFVNcmlaSFFFMEJVUmR0NmVucStJWkZJM3VlYyt3cUNZTU01TjhkL25kNjZPN29RUXNnek1yS3NYeDhNY3FsVUNpK1BGanE3c3hOU0dybGNEbTlQRHdRZkNrRitRWUZNSnJPb0QwRDN3NGVCVUZLTUVGS2x1bmZ2RHBsTWhqNTkrbWhHd3V6ZXZSc2JObXdBVUpRc2FkV3FGZDUvLzMydGRzYkd4dWpac3lkNjl1eUp1TGc0R0JrWkFTaGFwTi9NekF6Ly92c3ZHalZxaEJrelp1aGNVNlZTSVRzN0c0TUdEY0xYWDM4TlFSRFFxRkVqK1BuNVljR0NCZWpVcVJPOHZMeXErTTZmWDZkT25XQmpZMU1wNTJyUm9nV0FvdEYwQVFFQld1dDZqUmd4QWlOR2pOQnBZMjl2WDJ2WC82b05KREpaWnpCbTNMaFJRN2k1dm1yb2NBZ2hCc0lZUTUrZWI4Si8ydzR3b0NzQS9UMHlnTlROemMxV0pwTTFFZ1RoYmNiWUNNYVlTL0ZCenJuVy8ybjBCaUdrTXFuRlFsdXBJSlViR1JuQnJzRXpEV29sTHpGN3V3WXdNWkVqUDcvQVNHMHN0UUVseFFnaEw0dDY5ZXBwcGpjV216aHhJajcrK0dOd3ppRUlRcmtQN2k0dUxqcGxEZzRPK1BQUFAvWFdsMHFsK1BMTEwzWEt1M1RwZ2k1ZHVqeEY5SWJsNHVLaTk5NmZoMHdtZzdPemM1bDFqaHc1VXFuWEpQb3h4dG9BUUl2bWJ2VGhsWkNYbkxlWEIveTM3UUE0dkV1V2UzcDZ0Z1RneUJoekVBU2hHV1BzZFFDdEFjaUIveEpnK25ET0JjYVlxN2UzZDllcWpKMlFGd1huM0pveFptcm9PR29xaVNBejQ0eExKUkpCWjUxWlFzcGpZV0VCbVZRR01FZ0VMcWxSdXpKUVVvd1FZaERGYTRnUjhyTGlRQnNHNExWbVRRMGRDaUhFd0pxOTBnU0NJRUNFMk5ESnFYbGR1VHhmWldwcTJrc2lrU3hpak5Yam5Cc3p4b3lLNit0TGhoVW4xMHNja3dINGxERTJvUnB1Z1pCYWp4WDlJeklIN1FCTHlFdUZrbUtFRUVKSU5YTndjREJsUUhNQWVKV1NZb1M4OUN3c0xlQmdiNGVrcEdSWTFaRXRNSklhOVFiUThQR0hkRERHdEJKaFR6RzZ0SkF4Um11TEVWSnhTZ0RaQU9JTkhRZ2hwSHBRVW93UVVtVVl6UWtqUkM5bVp2MHFZOHpZeXNvUzlTdHAzVGhDU08xbGFtSlNsQlJML2hmS1FxNlFTVENYTWViQk9lL0FHR3VPeDlNbGkxVXdRVllJWUxVb2lnZXJMSEJDWGt3NWFXbHBWdzBkQkNHa2VsQlNqQkJDQ0tsbUVpYnpBSUFHOWV2RHdvTFc1U0RrWlZlY0ZBTUFOYmhkZUhqRUYwMmJOalUyTlRXMUZRU2hLV05zR0lCQmpMRUdnSFpTckxRRUdXTk1GRVh4Um5oNCtJbHF1ZzFDQ0NHazFxRkZmVWkxT1gzNk5QcjA2WU1MRnk0WU9oUkNDREVvaWNDOUFNQ3V2aTBzTFdyVVdxT0VFQU13TVpIRDRmRnV2d3pzTldkblozbE1URXgrWkdSa1VuaDQrSW13c0xCUHdzTENuRGpuQTBSUjNNRVl1d0VnSFlESUdOTzNuaGdoaEJCQ0tvQkdpcEZxazVlWGg5VFVWT1RuNTFlby9xbFRweUNLSXJwMi9XL1RwUG56NTBNaWtXREdqQm1sdGlzb0tFQlNVaElTRWhLUWtaR0JRWU1HUFhmc2hCQlNtVGhucnpBRzFLOXZDM01hS1ViSVMwOGlrY0RCd1E1eVkyUGs1ZWRiNUV2TWJRRWtQbEZORlJZV0ZnUWd5TWZIeC9ieDFNbzNBTFRobkxkbGpKa0RsQmdqaEJCQ25nWWx4V3FZUTRjT1llYk1tUUNBdVhQbnd0ZlhWMis5bXpkdjRyMzMza1BIamgyeGZQbHlpS0lJWDE5ZnBLYW13dC9mSDI1dWJxVmVZL1BtelZpNmRDbUdEaDJLR1RObWFLNDVZc1FJVEpzMlRXK2I2T2hvQkFZRzR2TGx5M2p3NEFFQXdOcmFHbTV1YnZqZ2d3L2c3ZTJ0dDkzejJMZHZIOVJxTlVSUlJPUEdqZkhLSzY4Z016TVRVbW5ScisyRkN4ZWdWcXR4L2ZwMWhJYUc0dEdqUjVyL2loOElaVEladW5idGlycDE2MVo2ZklRUThzd1lyQURBMHRJQ2NtTmpRMGRES2lndExRMjllL2NHQUhUdTNCbkxsaTBydDgyS0ZTdXdjZU5HQU1DZVBYdlFzR0ZEblRwNWVYbll2WHMzVHA0OGlaaVlHR1JuWjhQYzNCd05HalRBRzIrOGdjOCsrd3dBa0orZmovYnQyOFBPemc3NzkrOHY5WnJEaHcvSDdkdTNjZlRvVVZoYld6L0xyUklEcUd0ZEIwYkdSbERtNVVtTnBZSnBXWFhEd3NKU0Fld0I4SGVMRmkzcUNZTGdJcEZJZW5IT1J3dUMwS1I2SWlhRUVFSnFQMHFLMVdCTGxpeEJodzRkWUdWbFZXNWRRUkRRdTNkditQdjc0L0RodzJVbXhRNGRPZ1FBNk5ldlg3bm5MU3dzeEU4Ly9ZVEF3RUFBZ0xtNU9WeGNYQ0NLSXU3ZHU0Zmp4NCtqV2JObVZaSVVLeFlVRkFTWlRJWkZpeFpwbGYveXl5OW8zTGd4OHZQemtacWFpb0VEQjhMVzFoWTJOamF3dGJXRnJhMHRySzJ0bjJhSEprSUlxWHJPem5MR0lCTUVBYVltSm9hT2hqeWowTkJRSkNjbnc5SFJzZFE2ZVhsNTJMTm5UNW5uQ1E4UHg0d1pNNUNhbWdvQWFOU29FWnljblBEdzRVUEV4c2JpNXMyYm1xUVllYkVaR3h0RElrakFHSk9JS3BTWkZDdEJkZlhxMVJRQUtRRE9BWmpmb2tVTEg1bE05alpqekpjeHBxaTZpQWtoaEpEYWo1SmlOWlNkblIzdTM3K1BaY3VXNGZ2dnY2OVFtejU5K3NEZjN4OUhqaHpCNTU5L3JyZE9jbkl5cmwyN0JpY25KM2g0ZUpSNVBsRVU4ZVdYWHlJME5CUk9Uazc0NG9zdjBMRmpSMGdrRWsyZHlNaElyZW1RbVptWnBVNlB6TXJLMHRSSlNVblJXMGN1bCtza0FVZU5Hb1h4NDhjak5qWldVM2IyN0ZuY3VIRURjK2ZPeGNxVksrSHM3SXh4NDhhVmVUK0VFRklUTkJFRVl4RkZTVEVUT1NYRmFpTjdlM3ZjdTNjUE8zZnV4T1RKazB1dEZ4d2NqRWVQSHFGQmd3WjYvKzZGaFlYaG80OCtna3Fsd3JCaHd6Qm16QmpZMnRwcWptZG5aK1BBZ1FOVmNnK2s1akUyTm9KRUlvQnpTQ0ZWUCt1YmcvcnExYXVYQUZ6eTlQUmNLQWlDckRKakpJUVFRbDQwbEJTcm9icDM3NDR6Wjg1ZzM3NTk2TmV2SDlxMGFWTnVHemMzTnpnN095TStQaDVYcjE1Rml4WXRkT284elNpeHJWdTNJalEwRkUyYU5NRzZkZXYwamxqejlQVFVlajFqeGd4Y3ZIaXh6UE9XbGVUcjNyMjd6b2l3bGkxYm9sbXpadkQzOTllVUxWKytITDYrdm5CMmRpNzNQZ2docENaUmNGTzVLWWRVRUJqa2NybWh3eUhQd01YRkJibTV1ZGk3ZHk4Kyt1aWpVbitPMjdadGc3VzFOWm8wYWFLVEZGTXFsWmd4WXdaVUtoVm16cHlKd1lNSDY3UzNzTERBc0dIRHF1UWVTTTBqbHh0RGtFakFHSmVJYXVHNU0rYVJrWkU1bFJFWElZUVE4aUtqcEZnTkpaRkk4TzIzMzJMY3VISDQ4Y2Nmc1gzN2RoZ1pHWlhicm0vZnZsaTFhaFVPSHo1Y1psS3N0TFhLaWhVV0ZtTERoZzBBaXRZMnE4Z1V6bUoyZG5aNjF5YUxqSXpFcGsyYk1HYk1HTGk3dStzY256dDNicW5ubkR0M0xod2NIRFFKdGRtelo2Tk9uVG9Wam9rUVFtb0t3Vmhsd2lDVkNVeUFpUWtseFdvanhoZ0dEQmlBVFpzMjRjQ0JBM2publhkMDZseTRjQUd4c2JINDhNTVBjZTNhTlozamdZR0JTRXRMUTVjdVhmUW14TWpMUjI0c2gwU1FnSE1taGNBck9uMlNFRUlJSWMrQmttSTFGT2NjUGo0K0dEUm9FQUlEQTdGdTNUcDg4c2tuNWJicjA2Y1BWcTFhaFpDUUVFeVpNa1ZyUGEwN2QrNGdKaVlHSGg0ZWNISnlLdk04NGVIaHlNek1oS2VuSjF4ZFhaOHFkbE5UVTNUcjFrMm5YSzFXQXlnYVhkYXBVeWVkNHdzWEx0Ujd2b0NBQU0yVXpNVEVSQWlDZ0xDd01BRFFyR1dtVkNvUkh4K3Z0NzJkblIyTnhpQ0UxQmh5VVNibmtxTHBrL1RlVkR1Sm9vaGh3NGJCMzk4ZjI3ZHYxNXNVMjdKbEN3UkJ3TkNoUXhFWkdhbHovUGp4NHdCQUk4R0lSdkgwU1RBdWdjanB6WUVRUWdpcEJwUVVxK0UrKyt3em5EeDVFaHMzYmtTZlBuM1FwRW5aR3dvVnJ4VVdGUldGeU1oSWVIbDVhWTRkUEhnUVFQbWp4SUNpM1MwQjNlbVJoaEFjSEl5c3JDd29sVXJjdTNjUDV1Ym0yTDE3TjRDaUJCeFFsTVFycmFmOXQ5OSt3K3V2djE1dDhSSkNTSm00V3M0Z2tRb0NqUlNyemV6dDdkR2xTeGNjUDM0Y1lXRmg4UEh4MFJ4TFNrckM2ZE9uMGExYk45aloyZWx0WDVQK3pwS2F3ZGpZR0JLSkJJeERJaEVZTFRoSUNDR0VWQVBCMEFHUXNsbFlXR0Q2OU9sUXFWU1lOMjhlT09mbHR1bmJ0eThBNFBEaHcxcmxodzhmaGxRcVJhOWV2Y285eDZOSGp3Q2dSbXpsdm43OWV1emN1Vk16K3F4OSsvYll1WE1uZHU3Y2lZRURCd0lvR2pFV0VCQ0FnSUFBK1BuNUFRQ1dMVnVHZ0lBQXJjUWdJWVFZbXBveEdlZGN3aGlEVEVaOVU3WFppQkVqQUFEYnQyL1hLdCsrZlRzNDU1cmpUMUtwVk1qTnpZVlVLdFYwN2hCaVpDU0RJQWpnakVrNFo1UXhKNFFRUXFvQkpjVnFnUjQ5ZXFCejU4NklpSWhBWUdCZ3VmVjc5ZW9GaVVTQ2tKQVFpS0lJQUlpT2prWmlZaUxhdDI5Zm9VU1hURmEwV1pGU3FYeSs0Q3ZKdzRjUEVSQVFnQVlOR2lBaUlnSmZmLzIxNXQ0QXdNVEVCTTdPem5CMmRvYTl2VDBBd01IQkFjN096alE5aVJCU280aEFBV05NTFhLT2d2eENRNGREbmtPclZxM1FyRmt6SER0MkRLbXBxUUNnV1lDL1diTm1hTm15cGQ1MkVva0VnaUJBcFZKQnBWSlZaOGlrQmlzc1ZFRVVSVEJ3RVJ6MDVrQUlJWVJVQStxaXJpVm16SmlCUzVjdVljV0tGZWpTcFV1WmRldlVxWU8yYmR2aTdObXpDQThQUjh1V0xaOXExMGtBbXVrZXQyN2RldXBZNCtMaTBLRkRCNTN5NGlUVzlPblRJUWk2K2RpOHZMeFN6N2x1M1RwNGVuckN3c0lDOSs3ZHc1a3paN0JvMFNKODlkVlh5TXZMbzhRWElhVFdrRUhJNTRCS0ZFVW95M2pmSTdYRDhPSERNWGZ1WE96YXRRc2ZmL3d4Z29LQ2tKT1RnK0hEaDVmYWhqR0crdlhyNC83OSs3aDkremJjM053cWRLM2lEcXVDZ29JeTZ4VWZOekdoR1hpMVNWNWVYdEg2cTV5cHdjV2EwU3RKQ0NHRXZPQW9LVlpMTkdqUUFKTW1UY0pQUC8yRXhZc1hZK3pZc1dYVzkvWDF4ZG16WjNIa3lCSDQrUGpnOE9IRE1EYzNSK2ZPblN0MHZUWnQyZ0FBenA4L2o3UzBOTmpZMkZRNDFycDE2K0tERHo3UUtZK0ppY0grL2Z2UnAwOGZ1TGk0NkJ4ZnYzNjkzdk9kUG4wYU8zYnN3TysvLzQ1dDI3YWhZY09HK09TVFQvRFpaNS9CeDhjSENvWGlxZUlqaEJCRHloTUs4MHk0cEpDU1lpK0d2bjM3WXNXS0ZRZ01ETVQ0OGVPeGMrZE9XRmxab1UrZlBtVzJhOXUyTFlLQ2doQWNIRnpocEpnZ0NLaFRwdzdTMDlPaFVDaGdibTZ1VTBldFZpTWxKUVZXVmxZd05qWitwbnNpaHBHWGx3KzFXZzNPb0dJTXVZYU9oeEJDQ0hrWlVGS3NGaGs2ZENnT0hEaUFJMGVPd04zZHZjeTZYYnQyaFZ3dVIwaElDSHIyN0lrSER4NWc0TUNCTURJeXF0QzE3TzN0MGFsVEo0U0dobUxldkhsWXNtUUpKQkpKdWUyNmRldUd0bTNiWXRTb1VUckhRa0pDc0gvL2ZuVHYzbDN2N3BNS2hRSU9EZzVhWmVucDZaZzllemJlZXVzdHRHclZDdHUyYlFOUXRLN1kwcVZMOGZycnIyUDU4dVdsVGxFaGhKQ2FScDRuNUhFNVYzRlJSRjRObWFKT25wMnhzVEVHRFJxRVAvNzRBMnZYcmtWOGZEdysvUEREY2tjd0R4czJERUZCUWRpeFl3ZmVmUE5Oelc3SzVXblJvZ1ZDUTBOeDhPQkJEQmt5Uk9mNFAvLzhnN3k4UE5wZ3BoYkt5OCtEV2kyQ2NhNVdDelJTakJCQ0NLa090S1pZTFNJSUFyNzk5bHRJcFZMODhjY2ZaZFkxTlRWRjU4NmRrWjZlamkxYnRnQ28ySzZUSlUyZlBoMFdGaFlJRFEzRnBFbVRFQnNicTNWY0ZFV2NQbjBhb2FHaG1ySjMzMzBYWThhTWVhcnJGUHZrazA4MEMrY1hNekl5Z3EydExhWlBuNjVUdjNQbnpsQXFsYmgvL3o1Y1hWMmY2WnFFRUZMOWN2UEFRQ1BGWGlCRGh3NkZSQ0xCaGcwYklBZ0NoZzRkV200Yk56YzN2UGZlZTFDcFZKZzRjU0oyN05paE15MHlOVFVWdi8vK3UxWlo4ZC9KRlN0VzRPelpzMXJIcmwrL3J0bHNwaUl4a0pwRk0xSU1UQVcxaEpKaWhCQkNTRFdna1dLMVROT21UVEZxMUNoczJMQ2gzTHErdnI0NGZQZ3dqaDgvRGpzN3U2Y2VUZVhnNElEVnExZGp5cFFwdUhEaEFvWU5Hd1pIUjBmVXIxOGZqeDQ5d3YzNzk1R2JtNHYvKzcvLzB6dnlxektZbTV0ajZkS2xwZTdPZGVIQ0JRQ0FoNGRIbFZ5ZkVFSXFXenlRNThJZnJ5bW1wS1RZaTZCQmd3Ym8xcTBiUWtKQzBMMTdkODI2bk9XWlBIa3kxR28xdG0vZmpvVUxGMkw1OHVWbzBxUUpKQklKVWxKU2tKcWFDczQ1L3UvLy9rL1RwbXZYcmhnNGNDRDI3Tm1EU1pNbXdjSEJBWFoyZGtoUFQwZDhmRHdBWU5Tb1VXalhybDJWM0N1cE9zckhhNG94eHRXZ2tXS0VFRUpJdGFDa1dDMDBmdng0aElTRTRPN2R1MlhXYTlldUhheXNyUERvMFNQMDdkc1hqTEdudnBhcnF5c0NBd094YTljdUhEOStISGZ1M0VGS1NncXNyYTNScEVrVGRPclVDVysvL2ZhejNrcTVzck96dGU3VHc4TURqREZFUjBlalljT0dDQW9LZ28rUFQ0VS9nQkJDaU1IRngrZHpWKzlDa2ZNeU54Z2h0Y3VJRVNNUUVoS0NFU05HVkxpTlJDTEI5T25UMGJkdlgremF0UXVYTDE5R1RFd01aRElaNnRXcmg1NDllK3BkbTJ6V3JGbG8xYW9WOXV6WmcxdTNiaUVsSlFXV2xwYm8yTEVqaGd3WlVtVWRWYVJxYVVhS2NhaWhvcVFZSVlRUVVoMG9LVmJEOU83ZEc3MTc5eTZ6anBHUkVYYnYzbDN1dWFSU0tZNGRPL2JjMXpReE1jSElrU014Y3VUSWNzOVYyYTVjdVZMcWRVZU1HSUd6Wjg5aXdZSUYxUndWZVZhY2MyN29HRWpOd3A0bFcxLzdjUTZ1WUdESXlzNUdYbDQrNUhKYUVMMDJzTEd4d2VYTGwvVWU4L2IyTHZYWTJyVnJ5enl2aDRmSFU0OTQ5dlgxZmVwbEVVak45dWpSSXhRVUZvQXhwaXFRcW1taGZVSUlJYVFhVUZLTTFGamZmLzg5dnZubW0xS1AvL0xMTDNqOTlkZlJzMmZQYW95S0VFS2VId051QTBES2cxUmtLeFNVRkNQa0phZFdxL0h2dlh2SXp5OEE1OGlSS2hRcGhvNnBNbEJuR0huWnZhU2RmNFRVS3BRVUk5V21SNDhlcGZhaTYyTm1abGJtOFprelp5STdPMXVuM01QRDQ2bXVRd2doMVk0akNneDRrSm9HaFVJQlc1dDZobzZJRUdKQXlydzgzRTk1QUFCZzRERkpTVWswZlpJUVFnaXBCclQ3SkttMUpCSUpySzJ0RFIwR0lZUThOVFhVVVVEUjdvSUtoY0xRNFJCQ0RFeXBWT0xlL2FMQllTTDRGUU9IUXdnaGhMdzBLQ2xHQ0htcDVPYm1hcElRS3BYS3dOR1VMeTB0RFdmT25FRm1adVp6bjB1aFVPRFFvVU00ZnZ4NEpVUkdua2RCcG5BZDRJV1pqeDRoTFQzRDBPRVFRZ3dzTjFlSmYrL2RCd0NJS2tiRDNRa2hoSkJxUXRNbkNTSFZUcUZRNE55NWM4L1VWaTZYbzJQSGpzOTg3U1ZMbGlBbUpnWno1ODdGUng5OUJEOC9QM2g1ZVdtT3o1OC9INEdCZ2ZqdHQ5L3crdXV2UC9OMTlNbk96a2JYcmwzUnJGa3piTnUyVGVkNFRrNE9VbEpTMEtSSkUwM1poUXNYTUd2V3JPZU9KemMzRjVNbVRVSlVWQlRNemMxaGIyOFBWMWZYWno3Znk4YmQzZDJJTWVhV2s1TnpNejQrL3JtM2pFeEppY3h4cnVONVF4UzV4NTI0ZUhUci9PeS8wNFNRMmsrWmwvZmZTREZsL2lVRGgvUENTMHRMdzYxYnQrRHU3djdjc3c0VUNnWCsrZWNmR0JrWm9WdTNicFVVSWRFbk5EUVVvaWlpUzVjdXBkWTVkT2dRa3BPVE1YcjBhRWdra3VlNlhteHNMQ1FTQ1p5ZG5YV094Y2ZIUXlhVHdkSFI4Ym11VVEwazN0N2VEU1VTU2ZMbHk1Y0xEUjFNYlZEOFdXRHg0c1ZsL3BzdXJsZWFrc3Y1REJvMENBa0pDWnJYRW9rRWxwYVdhTnEwS1RwMDZJQjMzbmtINXVibWxYTUQ1S2xSVW93UVV1M3UzNytQcjc3NkNzN096anAvQURJek01R1VsQVIzZDNjSWd2WmcxbnYzN2tFUUJCdzhlRkJUZHVQR0RhU25wNk45Ky9ZVnVuYnhlcWNOR3phRWw1Y1hQdjMwVTJ6YXRFbnZBMDkxMjd0M0w1WXNXWUpmZi8wVjdkcTFxN1R6Wm1WbFllclVxYmgrL1RybXpwMkxYYnQyNGVPUFA4YXFWYXNxTlRIR09VZGVYaDVNVEV3cTdadzFoWkdSa1NsajdGdGpZK01oZGVyVTJTV0s0c2JDd3NKTG1abVpXZi8rKys4ejdoTEhMZ0h3dUgwN3RsSmpKWVRVUHZFSmQxRllXQWpPY1M4NStjWkRROGRUMmFqRGlWU0dUWnMyb2FDZ29OU2tXR0ppSXI3NzdqdDgrT0dIejUwUUE0Q1ZLMWNpS2lvS2h3NGQwbm9tVlNnVUdEMTZOT3JYcjQrTkd6ZkMxTlQwdWE5VlZUdzlQZVdNc1ZscXRmcDFiMi92WGFJbzdvcU1qTHdHZ0RiQnFDVE5taldyY0hLOVpjdVdrRWdrVUtsVXlNakl3S1ZMbDNEeDRrV3NXN2NPMzM3N0xXMGdaeUNVRkNPRUdNejA2ZE4xSGthRGc0TXhhOVlzckZtelJ1Y2hZL0hpeFFnSkNkRXFXN05tRFM1ZXZJZy8vL3dUVFpzMmhWcXRSa1pHNmRQUjh2UHpvVktwOFBEaFEzejY2YWR3Y1hHQnViazVsRXFsUVpNNW5ITUVCQVRBM3Q2K1VqOHczTDU5RzFPblRzV0RCdyt3WU1FQ2RPdldEVjI2ZE1Gbm4zMkdNV1BHNE1zdnY4UTc3N3p6M05jSkNRbkJva1dMOFBubm44UFgxN2NTSXErNUdHTkRKQkxKRUlsRUV0dWdRWU9MZG5aMi8zRE96K1huNTBkR1IwY1hWUFE4SW5CT0F2d3Y4bHAwVllaTENLa0Z3aU9pQUFBY25LWk9WakxxY0tvK0twVUttemR2UmxCUUVKS1RrMkZsWllYT25UdGowcVJKc0xLeTB0VDc1NTkvY08vZVBaMzJscGFXNk5XcjF6TmRtM01PUHo4L3FGUXEvUFhYWC9EMzkzK3E5b01IRDhZWFgzeWhlWjJYbDRmejU4L0QxOWRYcDVQVzNOd2NZOGVPeGZMbHl6Rm56aHdzWExqd21XS3VEaXFWaWtra0VrdEJFSm9EYUM0SXdtd2ZINTlUb2lodTVwd2Z5Yy9QVDd0NTg2WUNsQ1I3WmhNbVRLandLTkdsUzVmQ3dzSkM4L3JSbzBjSUNBakF1blhyTUdQR0RHUm5aMlBRb0VGVkZTb3BCU1hGQ0NFR00zbnlaSjBIRGJWYURRQjZlMHBVS2hYcTFLbWpWZmI5OTk5anhJZ1JtRHAxS2padDJvU01qQXdNSGp5NDNHdjM3dDFiOC9XYU5Xc3dhZElrL085Ly8zdVcyNmdVUjQ4ZVJYeDhQUHIxNjRlSWlBaE5lZkZRNjlqWVdCZ1pHZWx0MjZCQkF6ZzRPR2lWRlJZVzRxKy8vc0s2ZGV0Z2JXMk45ZXZYbzNuejVnQ0tkblpkdFdvVkZpNWNpSG56NXVIVXFWUDQvUFBQbjJ1MFhHeHNMTkxTMHA2NWZXM0NlZEZ6STJQc0ZjYllLd0FHTU1iUzVISjVzcmUzOTI2MVdyMHJLaXJxVHJubktlUm5ZTVFLYjhmRXl1TGo3OExadVZGVmgwNElxYUVPaHh3REFIRE9RZzBjeWd1Rk9weXFEK2NjTTJiTXdQSGp4K0hpNG9LK2Zmdml4bzBiQ0F3TVJIaDR1TmFJcWgwN2R1RDA2ZE02NTJqY3VQRXpKOFUyYjk2TXk1Y3Y0OGNmZjN5bUtiRU5HalRRZW4zcTFDbms1ZVdoUjQ4ZWV1dVBIRGtTNTg2ZGc0T0RBMVFxRmFUU212K3h1c1R6UzJlSlJOS1pjNTVpWm1aMnl0dmIrd3lBaTJxMU9qb3FLb29XT3ExR1ZsWldHRE5tRE5xMWE0Zng0OGRqd1lJRjhQSHhnWXVMaTZGRGU2blUvSCs5aEpBWDF2ejU4OUd5WlV1dHNwQ1FFUGo1K1dIWHJsMDZ2YUlyVjY1RWFLajI1d1VyS3l2TW56OGY0OGVQeHkrLy9JSVBQdmdBQU9EbjV3Y25KeWVkYTI3WnNnWFIwZEdZTjIrZVZubjkrdlVyNDVhZWlWcXR4dXJWcXdFQSsvZnZ4Lzc5KzNYcUxGbXlwTlQySDN6d0FhWk1tUUtnNklIbjFLbFRXTDU4T1JJU0V0Q3RXemQ4ODgwM09zbEVJeU1qekpvMUN6NCtQbGl5WkFtR0RSdUcvdjM3WThpUUlYQjNkNi9FdTlOUEZFV2RoR2h0VS94d0NjQUVRRVBHV0VOQkVONFFCR0doajQvUEdRQnI4dlB6VHdCSWo0Nk96Z1VnbG13dnl1S3lQSkVBQUNBQVNVUkJWQXJ1Y1c1OFdhMVd2N0ZyVHhDbVRaNVV2VGRBQ0trUklxOWVRL3pkUklCemhicEFkY2pROGJ4SXFNT3ArZ1FIQitQNDhlUG8zTGt6RmkxYUJLbFVDbEVVOGRWWFgrSFlzV1BZdW5VcnhvNGRxNm52NXVhbU5acnJ5eSsvUkd6c3N5MG5jUHIwYVN4ZnZoejkrdlhESzYrODhsUnR6YzNOWVdkbnAxTWVHQmdJVzF0YnVMbTVvVU9IRHFXMmo0aUl3STRkTzdUS3BGSXBUcDQ4K1ZSeFZLY1N5YkVHQUlZS2d2QU9nSDhaWS9kOWZIeE9jODYzaFllSFh3R2dObVNjTHhNM056ZU1IejhlSzFhc3dQcjE2M1UrcDVDcVJVa3hRbDVRbkhOSUdiZno4ZkVwWG5pQkF3QmpUUE5KWHExV2E3NHVVYTVWcjJSOWxVcWxVMTlmdmVLdjlkVXZ5Y3pNVEtjM3I3Z1gwY3JLU21mNnBMR3hzZDU3OWZIeHdhSkZpL0Q2NjYvandZTUhBSUFtVFpwb0RVOEdpaGJwdDdPencrM2J0NThwOFhQdzRFRnMyYklGTVRFeGtNbGs4UGIyeHNjZmY2d3pUWUp6anQyN2QyUG56cDJJajQrSG1aa1p1blhyaGpGanh1ZzlyNysvUCtMaTRqQjI3RmlkcVIzbnpwM0R1blhyTUhYcVZMaTV1ZWx0WDl5N2VmandZYXhkdXhaMzd0eUJqWTBORmkxYWhOOSsrdzNEaGcwcjg3NSsrdWtuQkFVRklTZ29DSHYzN29XUGp3L1dybDJyV1g5TnFWUmk2OWF0T0h6NE1CSVRFeUVJQWx4Y1hQRDU1NThqS3lzTDA2Wk4wNXhyMXF4Wm1EVnJGbVF5bVdZemhhRkRoK0xPblRzNGVmSWtGaTllaktOSGo4TFIwVkh2MmkrMVJmSDNwa1JpVE90cnhsaDdBTzJOalkxVEdXUC90R3paOGhMbi9MeFNxUXk3Y2FOb3ZhRGtHMlpaenErcFRuTHcxLzgrY0loTittZ2M1SEo1OWQ0SUljVGdkZ2J1QVFCdzRFSWgySDBEaC9QQ29BNm42clY5KzNZQXdOU3BVeldqcGdSQndPZWZmNDVqeDQ1aDM3NTlXa214MHF4WXNRSWJOMjRzczA2clZxMEFBQjkvL0RHYU4yK09yNzc2Q3ErKytpcjI3ZHVIZmZ2MlBWWGMzYnQzeDZKRmk3VEtFaElTY1BIaVJRd2JOZ3h5dVJ3VEpreDRxbk0rOFRNdzZPZnR2THc4aWJHeE1TdCtYZkw1cGNSeml4UkFJd0NOR0dOdEdXTmYrUGo0M09DYy82SlNxZllwRklyVStQajQvR29QL2lYVHIxOC9yRml4QXFkUG4zNGhPbzlyRTBxS0VmS0NZZ0JNallTdWpMSGhLR1dkQUlsRUFsN3lrN3cyRG1oLzBIKzhhS25lK3ZxU1hpV0drdXR0ODlsbm4ybitPR3NxUHI1ZTkrN2RkZXFyMVdyVXExZFBiN0Q2NXZJL09kV2dWNjllY0hGeFFYNytmMy9YVjY5ZURhVlNxWG53TGMzeTVjdXhhZE1tMk5yYXd0ZlhGems1T1RoKy9EZ3VYYnFFdFd2WGFqM3Mrdm41SVNBZ0FCWVdGdWpXclJ0RVVVUklTQWh1M0xpaGM5NjR1RGlzV2JNR3JxNnVtREJoZ3M3Q3NNVnJicnp5eWl2dzhmRXBNOGE0dURnOGVQQUFFeWRPeEh2dnZRZTVYSTZzckN5dCs5V25XYk5tbUR0M0x2NzN2LzloN2RxMWFOV3FsZWJua3BtWmlZOCsrZ2kzYjkrR25aMGRldlRvZ2Z6OGZFUkVST0RhdFd0bzE2NGRoZzBiaHF0WHJ5STZPaHF2di80NkdqZHVySGNhd2ZMbHl4RVJFWUgrL2Z0cmZzNHRXN1lNQlZEOGUxZ3lNVnY4KzhlZlNOanlKK3MvUHY1aytaTkpYdkdKMThYMXRjb0JjRDNuQXdBcFk2enRrL2RVOHZkWFg0S01NV1lMWUNDQWZnRFNUVXhNVXJ5OXZVTUJiQXdQdjN5Uk04K0xqTEhNQnc5UzYxeTdmZ090Zkx4MXZtK0VrQmRYVGs0T1RwODU5L2k5aUoxL0VIZjFoVnRrdnp6VTRWUTFIVTRaR1JsUUtCUmx4Z2dBRGc0T1dzOGVhclVhLy83N2I3bnR6TTNOTlVuQlI0OGU0ZHExYTJqYXRLbk9LSDBuSnljMGJ0d1lDUWtKU0V0TGc0Mk5UWm5uN2RhdG04NEl2V0wrL3Y1UXE5VVlQWG8wQU1EZDNSMnpaczFDaXhZdE1IbnlaSHp3d1FmWXMyY1BHalpzV0c3OEFQRDExMTlEcFZMcGxHL1lzQUVBWUdKaUFpTWpJNHdhTlFxaUtDSTlQYjNNK0UrY09JSFdyVnRyYlNMbDQrTXp0MExCVkIwakFNMmZMS3pBODRzclkyeWxUQ1piYUcxdGZjckh4K2Vnc2xBMHlsZHh5dFE4WWUzYXRRZ0lDTkFxNjl5NWM3bnZFVSt5c2JGQm5UcDFrSkdSZ1VlUEh1a2szVW5Wb2FRWUlTOHdEa2c1NTFwRFQwcjhFV1JQdkM1TnVSVXFVb2R6cnFramxVcFJ0MjVkVEpzMkRlN3U3b2lPanNiNjlldVJrNU9Ea1NOSGFnMVQ1NXpqM3IxN2NIQnd3TmF0V3hFZUhsNkJjSW9FQndkcnZaYkw1Zmo3NzcrUms1TURvT2pCTHlBZ29OekZNYytlUFl0Tm16YkJ3OE1Edi83NnErWmhKenc4SEdQSGpzV2lSWXZ3eHg5L0FDamFMandnSUFDTkd6Zkd1blhyVUxkdVhRQkFlbm82UHY3NFk2M3pLaFFLVEowNkZaeHpmUGZkZDgrOVU5TG8wYU14WXNRSVdGcGFhc29HRGh4WTRmWk5talNCbjUrZlZ0bWNPWE53Ky9adERCa3lCRjkrK2FVbTJWVllXSWkwdERUWTI5dmpxNisrd3BvMWF4QWRIWTMrL2Z1WHV1N0p0V3ZYc0hYcjFpZEhRM1VFU3Y4OXJLenkwcFJYLzhrZTFhYzlmekhPdVF5QU9ZQmN4cGlGU3FXU0FvQ29Fc09sVWtseVFXRmhuVXVYdzlEUzIrdVpyMEVJcVgwaXIxNURla1ltd0pESjFmd2lBTjFQNkM4dzZuQ3FtZzRuQVBqdHQ5OFFHQmhZWm94QTBiTlN5ZlcwTWpJeUt2VHNNR0RBQUh6MzNYY0FnRHQzaXBiUmJOcTBxZDY2enM3T1NFaElRR0ppWXJsSk1ROFBEM2g0ZU9nOWR1alFJUlFVRkdESWtDR2FNajgvUHpnNk9tcCtwbUZoWVVoTVRDdzNmZ0JJUzB2VG1iR1FsSlNFQXdjTzZOVDk1Sk5Qb0ZBb1NsM0FQeWtwQ1ZPblRrWG56cDJ4Yk5reVRUbGpiRWFGZ3FraXBmZDkvMGZmNlBjU3g4d1pZNzZjOHg3R0VoYXVFaWwvOEtTYk4yL3FsRlUwTWZza1UxTlRaR1JrSURjM2w1SmkxWWgrcVFsNVFYRUF5Z0l4eE15SUJRSC9KYVVrRWtuSlQ5eWFyNHVQbDBoZTZkUXZtZGg2c3A2KzgrdXB2d2NvZWpqYXZYczNUcDA2aFFVTEZpQXRMUTJqUjQ5Rzc5NjlJWW9pOHZQemtadWJpeE1uVG1ENzl1MUlTVW1Cdjc4L3BrK2ZydmRlRlFvRkprK2VqQ2xUcHNETXpLd29LTVlnQ0lJbUFRWVVKZU9zckt5UWxaVUZBTGgwNlJMUzA5UEwzZVZseTVZdEFJQ1pNMmRxOWY1NWUzdkR5OHNMRVJFUnlNek1oTFcxTlhidDJnVUErUFRUVHpVSk1RQ29XN2N1dnZqaUMzenl5U2VhTXBWS0JhVlNpWmt6WitLMTExNHJNNGFLa012bGtNdmxpSStQMTl2ejJiQmhReGdiRytQeTVjdElUazdXZTQ2T0hUdHE0bzZMaThPcFU2Zmc1T1NFYWRPbWFUMk15MlF5Mk52YlAxVjhIM3p3Z2M3MFFNNzVnc2RmYXYydVBCNHl6dlFkSzlHY1BVdDlBT3p4QTJDRjYzUE9qUVZCNkF5Z3lSUHg2N2xUclFmTVRNNzVWUUIzQVJ6Snk4dmJWeng5RWdBU1k2N0dOWGIxaW9Bb3RnaVB1b3FzN0d4WWxVaHFFa0plWEtJbzR0S1ZjT1RuNXNCRXdrU1pUT3pTc21YTDFvL2ZoNFRINzIyTWN5N2d2NDRzQVVYdlNReUE4UGpOVEZPSE1WYXlQbU9NQ1kvcnNzZHQ4V1Q5NG11VnFGUG0rVXNjTDdkK1dmZFBIVTVWMnVHRXdZTUhWMmh6Z1pLN1FnSkZPMEJXWkRkRlIwZEh6ZGVwcWFrQW9QWGNVMUp4ZVhaMnRxWXNQejhmTVRFeG10Y2xuOWV1WDcrT28wZVBZdEtrOHRmYWZQWFZWN1ZlcjF1M3JzS0wzcWVtcHVLTk45N1FLbHU2ZENrWVl6cmZ6OWF0VzJQVnFsVzRlL2N1R2pYUzNSam4vUG56QUhSbk9uRE9EYnE0R09kY3doaDdEWUJ0R1hVMFgrdVp3VkhBT2Qra1ZDcG41ek9UVjhHd3RjcUNyYVVXTDE1YzRkMG55L1BvMFNNQXV2OHVTZFdpcEJnaEx5akdHRlRBL1lpSWlPT0dqa1dmQXdjT1lNR0NvbnlJdWJrNTVzMmJoemx6NW9CekRsRXNtdEZtWjJlSFFZTUdvWC8vL2pxN0FwVjA0Y0lGaElXRklUYzNWelAvM3RqWUdFdVhMc1hodzRjMTlRWU5Hb1N1WGJ0Q3BWSWhNek1UVzdkdWhidTdlN2xicDBkR1JrSXFsZUxJa1NNNGN1U0kxckhpQkZ0U1VoS3NyYTBSR1JrSlFSRFFxVk1ubmZNOGVSMXJhMnY4OWRkZk1EYzNSMUJRa041clIwVkZBU2lhNnBHU2txSzN6bHR2dmFYMUVETm16QmpOSDlXU3RtelpndGRlZXcyN2R1M0NrU05IZE5ab3k4dkwwL3F3Y2VuU0pRQkZPNEhLWkRLOTEzNGFucDZlT21WaFlXSGZvT3dQVHFVZDB5b3ZYbDhFQUpSS3BkNDJCUVVGZXN0VktsVzU1WmFXbGxaR1JrYS9DWUxRQkNpMU4xWHpOZWY4SXVmOFQ3VmFIYXBTcWRJS0N3dHpZbUppY3FFN0NrVGtYTndMSm5rL1BDSUtpVW5Kc0hLbnBCZ2hMNE9NekV5Y3YzQUpNb0hEU0NyWUFNTG53SC92SlUvK3Y2UW55MHErTHV0WVJldFU5bXQ5cU1PcDZqcWNnS0puanZLZWIvUXhNaklxZGNmRjB1VGw1UUVvZmUzWDRzME1DZ29LTkdWMzd0ekJ1KysrcTFXdmNlUEdBSUNMRnkvaWp6LytnTGUzTnpwMjdQaFVzYXhjdWZLWnAwK2VQWHNXSjArZXhNaVJJM0h3NEVHdHVyMTY5Y0txVmF0dzVNZ1J2V3VqblR0M0RsS3BGRjI2ZE5FcUR3c0w2L3BVTjFESjNOM2R6WTJOamY4QU1BU28wUE5MQm1Nc2tYTWV6aGpibXArZmZ6bzZPbG9CQU02dTNxL3FOQ2FWSmo0K0hncUZBbzZPamxydmlhVHFVVktNRUdJUWI3MzFGanc4UEdCaFlRRlRVMU5jdjM0ZGYvLzlOMDZlUElrMmJkcGc0TUNCNk5TcEV5SWpJekZ5NUVqTW1qVkxiNklKQU02Y09RTXpNelA0K1BqZ3lwVXJBS0JaWkgvdzRNR1lPblVxNXN5WkF3Q2FIWVpPbmp5SjBOQlFuZDdiSjZuVmFzMmFITVZyVE9pVG41OFB0VnFOckt3czJOcmE2dTJsMUpkWXNyR3hRVXBLaWlhKzBtemF0S25VWTc2K3ZqclhlLy85OXpVajRHSmpZM1ZHMlJXdmJWSXNQajRlZ3djUDFxcFR2T05WYVd0N1BLMVNwa3lJK2dxZjF1WExseXZqTktYeTl2WTJab3hwN2NKVVlqUllBV01zbTNQK2dITytReEFFLzdDd3NCaTlKOUxqN2sxbGtMT2JXV0xLZzlTR3U0UCtSbk0zVjVwQ1NjaExJUExxTlp5L2RCbFNCclVnaWhja2pHWGl2M1VOSVlxaTFocUhKWTV4VVJSTHJxZjQ1SVkzWE44NmpXVWRmK0sxM25PWGlFZm5uUHBpZmZ6L3owcTlmK3B3cXJJT3ArcFcvQXlpVnV2ZnJMQ3dzQkFBdEpKM0xpNHVtRDkvdnViMXp6Ly9yUGxaREJzMkRKczJiY0tLRlN2UXZuMzdwMXB3ZlBqdzRSV3VXMWhZcUpYRU1qVTFSZjM2OVRGdTNEaWRwRmlqUm8zUXJGa3p2VWt4bFVxRkN4Y3VvRTJiTmxvakNtdTZFci9mU3M3NUdRQVhBRnptbkY4S0N3dTdpMUxXQkNaVm8zaTZjMldOT2lNVlIwa3hRb2hCeU9WeU1NWVFGQlNFL2Z2M3c5cmFHdjM2OWNPWFgzNnBtVU9mbjU4UEJ3Y0h1THU3WS9Ma3laZzRjYUxlQlhWUG56Nk5kdTNhUVNxVklqVTFGWUlnYUhwWUpCSUpqSTJOTlE5VWpvNk9ZSXpoNTU5L2hwdWJHM3IyN0ZsbW5CS0pCRVpHUmhBRUFhZFBueTQzV1NHUlNKQ1ZsYVYzL2FuMDlIUzliV3h0YlhIbzBDRzl4NDRkTzRhRkN4ZGl3WUlGcGE1N29pOEJWNmRPSGMwMjhMbTV1V1hHWEpyaUIvdksyZzcrUlVuMGxMaVBXTTc1SmNiWWFWRVV6eGNVRkVSRVIwY1hsTlZXdjVoOHRlanhxVlNRN05vUnNFYzY5SjBCY0gyTk9tTUplWkhsNWVkajZmTGZvRktwb1JMNVpqTUxtVmJ5S0NNakF3QWdDRUpwRytXVSttRzF0R05TcVZSdnVVd20wMXQrNzk2OVVxOWYycm4wbE90TmlsR0hVNVYzT0ZYclF2dkZIWkg2a29aQTBScHFBTFEyUzVMTDVWb2orY3pOelRWSk1ibGNqbEdqUm1INTh1VTRlUEJncVZOSDlaa3padzVrTWhuUzA5TTFvL2hLRXhnWXFEVWl4OHZMQzh1V0xTdDFsRTczN3QyeFpzMGFKQ1ltYW8xR2k0aUlnRUtod0p0dnZsbmhPQTJwNUhPTVdxMytVeUtSQktoVXF2dFJVVkVLQUlVR0RPMmxkZjc4ZVd6YnRnMm1wcVlZTldxVW9jTjU2VkJTakJCUzdXSmpZekZtekJqTncxcjkrdlVoa1VnUUdCZ0lmMzkvS0pWSzVPVGs2RXhUV0xseUplTGk0akI3OW16TmcrcjE2OWVSbXBxcTZUMitkdTBhWG5ubGxWTFhFSkhMNVhCeGNjR2RPM2Z3MDA4L0ZVMHpWYW5LWEgraVdiTm11SGJ0R203Y3VGSHFMbFhGR2pkdWpEdDM3dURxMWFzNkM4VVc5dzQvU1JDRVVoOXFpeC9NTEMwdHkxMmN0cklWMyt1Wk0yY3dmdno0TXBOYXhjZEs2eVYra1hETzl3SFl5aGk3K09qUm85UTdkKzVrNFRsN1V3c3lXWWlrRHIrUWs1UGJmdTZDeGZoci9XcmFpcHVRRjlqT3dMMjRkdjBHd0pBT2NML0xseS9yenlhOG9LakRxZW83bktwem9mM2lhWTl4Y1hGNjY4Ykh4ME1RQk0zM3JpSUdEUnFFdFd2WDR2ang0eFZLaWpWdDJoVG56NTlIY25JeXhvNGRDM3Q3ZTh5Wk02Zk12NldqUjQrR2lZbUpWbGxaVTA0N2RlcUVOV3ZXNE5peFk1b2RNSUdpemxsQkVHcjZDQjgxZ0hURzJFUE8rUWxSRkhjVUZoYis4MnlkZWFTeVBIcjBDTnUzYjhmNjlldkJPY2VQUC82b2xUd20xWU9TWW9TUWF0ZWtTUk84L2ZiYk1EVTFoYm01T1V4TlRXRmlZZ0l6TXpNd3hqQmx5aFNNSFRzV0F3Y09oSW1KQ1V4TVRDQ1h5M0h3NEVITW1qVUxibTV1ZU8rOTl3QUFSNDhlaFNBSW1qVW53c0xDMEx6NWZ6dFBCd1lHSWlnb0NJV0ZoUmd3WUFBZVBIaUFqSXdNV0Z0Ym8zWHIxZ0NLcGxpT0hqMjYxQVgzZlgxOWNlM2FOU3hjdUJETGx5L1hXdnd5TFMwTkNRa0ptald0ZXZic2lUVnIxbUR4NHNWWXNXS0ZwbTVjWEJ4V3JWcFYrZC9NU2xLOGpsdEpiZHEwZ1pPVEU2S2lvdkRubjMvaWYvLzduK1pZYm00dUhqeDRvSG5BTGQ2OTZlN2R1OVVUY0RWVEtCUktFeE9UQmRuWjJTUGo0K1B6S3Z2OEtTbVJPWTNyZW05aG5MZTZFaDVwZlA3aUpielJ0czBMTTdxT0VQS2Y5UFFNL0w3K0R4Uk5XV1IvcTNJekVnd2RreUZRaDFQVmRqZ05IVG9VN2R1M0w3ZmVrN3N2V2xwYVl2SGl4ZVcyS3puU3JXSERockMxdFVWMGREUXlNakswZHMyN2QrOGU3dHk1ZzFhdFd1a2tvTXBpYm02T2pSczN3c1hGcGNKdFltSmlNSG55WkdSa1pFQ3BWR0xreUpHbDFsV3BWRkNwVk9qUW9RTldyRmhSb2ZPN3VibkIxdFlXeDQ4ZjEwcUtuVHg1RXExYXRkTDVYdFlFV1ZsWmFsdGIyM09jODBqRzJFV1ZTblVsTWpJeUZUUTFzbHhyMTY1RlFFQ0FUdm1NR1RQZzVPUlVicjJ4WThmcUpOMkxOOVpRcVZSNCtQQWg0dUxpd0RtSGpZME41czJiaHpadDJsVCtqWkJ5VVZLTUVGTHRHR09ZT25VcWtwT1RzWEhqUmp4OCtCQ0xGeThHWTB5ek0xRzlldlhnNE9DQStQaDRUSjA2RlcrLy9UWjY5ZXFGRFJzMm9FV0xGcHB6aFlTRXdOUFRFOWJXMXJoNTh5WnUzYnFGLy91Ly85TWM3OVNwRTk1Ly8zMEFSVHU1VEo4K1hUTXRKVHc4SE0yYk4wZHljckxlcEZDeElVT0c0T2pSbzdoeTVRb0dEUnFFMXExYm8xNjlla2hNVE1TRkN4Y3dac3dZVFZKczVNaVJPSHo0TUs1ZXZZb2hRNGFnZGV2V1VDcVZ1SGp4SWdZT0hJaHQyN1pWK3ZkVG41MDdkK0xFaVJNQUFLVlNxYmZPdzRjUDhlREJBNWlZbU9EdnYvOEdBSzBwQTFLcEZQUG56OGZFaVJQeDY2Ky9Jamc0R0I0ZUhzakt5a0pZV0JqR2poMnJTWXExYnQwYWpESDg5ZGRmdUgvL1BwUktaWVVlcW11TG1KaVlmQUJWdW5BWlY2a1BjS2t3TGo4LzMzdFhZQkNhdTd2Qjh2R1VGRUxJaTBHbFZtUHYvZ040a1BvUURPeWhLR0o3VWxLUy9qZnBGeHgxT0ZWdGg5T3JyNzZxc3pOalJSZ1pHVDMxaUNmR0dONTU1eDM4L3Z2ditQbm5uL0g5OTkrRE1RWlJGTEZzMlRJQXdJZ1JJNTQ2bGlaTm1wUmY2Ykc5ZS9maXA1OStRb3NXTFZCWVdJak9uVHRqNnRTcE9sTWhSVkZFWUdBZ2Z2bmxGemc2T3VLcnI3NTZxcGphdDIrUG9LQWdQSHo0RVBYcTFVTmNYQndTRWhJMG5iVTFUVkpTVWw3ZHVuVlhSMFpHNW9JU1lVL2w1czJiZXN0TDdwUmFWajE5SXk0dlhyd0lvT2daMjlyYUd1M2F0VU9YTGwzUXYzOS92UnRta09wQlNURkNTTFc3ZlBreWR1M2FoYU5IajhMRXhBUkRodzVGZm40KzVISzU1ZzlOY2Urb1FxR0F1Yms1ZnZ6eFJ5eGV2Qmc5ZS9hRUtJcnc4dkpDYkd3c0VoTVROU084L1AzOVVhOWVQYzFVeXBZdFcyb1c0RmVwVkpnMWF4YXVYcjBLUHo4L0xGdTJEQnMyYk1Dbm4zNEt6bm1aRDQ1U3FSUy8vdm9yTm0zYWhJTUhEK0xreVpNd016T0R2YjA5UHY3NFl3d1pNa1JUMThURUJPdldyY1BLbFN0eDRzUUpIRDkrSEEwYk5zUVhYM3lCWHIxNmFTWEYxR3AxdWRNdmluZDBVaXFWV2x1WlAwa21rMm45TVhWMGROVDBwajk4K0JDeHNiRTZiV0pqWTdXMnNuZHpjOU41QUczUm9nVTJiOTZNZGV2VzRlelpzOWkvZnovcTFLbUR0bTNiYXZWQU4yblNCTE5temNMNjlldHg1TWdSTkczYXRNejdJcnJ1M282S2MzYjEzQUhHdkE4Zk80NCt2WHVnWjNlRGJscEZDS2xrOSs3ZHg5WWR1MUJZV0FnT0hzWUtIaDB6ZEV5R1FoMU9MMWFIMDZoUm8zRDgrSEg4L2ZmZmlJbUpnYXVySzY1ZHU0YmJ0Mi9EMTlkWEo5RjI0OFlOZE9qUVFmTzZvS0Nnd3J0R2xuVDc5bTM4L1BQUE9IZnVITWFORzRjSkV5Ymd3WU1IbURsekpnWVBIb3lSSTBkaTRNQ0JrTXZsQ0FrSndhWk5teEFmSDQ4UFAvd1FZOGFNS1hQNURIMkdEUnVHcmwyN2F0WlJPM0xrQ0Joak5YbnFKSStNak13cHZ4b3A5czAzMytDYmI3NnB0SG9BS2pTVm1SZ09KY1VJSWRYcTY2Ky94dUhEaCtIbzZJaEpreVpoOE9EQjJMeDVNL3o5L1NHVlNuSG16QmtBMEF4TGJ0R2lCVmFzV0lITXpFd2NPSEFBdTNidFFsQlFFT2JQbjQ4K2ZmcGcvLzc5a012bHVIRGhBb0tEZ3pGbHloVE5BODdRb1VNQkZDV1dwazJiaHJObnoyTDY5T25vMWF1WEprbDI4K1pOeU9WeXpYU0cwdjdBR1JzYlkvejQ4UmcvZm55NTkyaHRiVjNxZVVydWtuano1czB5aC9hWE5IWHExREtQRHhzMlRLdTNzMzM3OXByZTV4czNiaUFrSkVSblhZMFdMVnBneVpJbDRKekR3c0lDWGw1ZWV0ZGljM0p5d3ZmZmYxOXVqQU1HRE1DQUFRTjB5bmZ1M0ZsdVd3SUE0UEdLOUorZHpldU95c25KZFoyL2NBbmF0VzFOMjNJVDhvSlFxOVZZdFhZRFltTGp3SUVjRlZkUFM2cUM2ZGkxQlhVNHZWZ2RUaVltSmxpN2RpMVdybHlKWThlT0lUWTJGazVPVHBnNmRhcmVIU0Z0YlcyMVJvL3QzNzlmczB0bGFSUUtCVXhOVGJYS2Z2bmxGMlJrWk9DUFAvN1E3TVJwWjJlSDlldlg0K0RCZzFpd1lBRldyMTROYzNOenBLYW1vbmZ2M2xpMmJKbldPbXBQdzlYVlZXdmRzVU9IRHNIYjI1dldnU0trRnFPa0dDR2tXZzBmUGh6OSsvZEgrL2J0TmFQQnpwMDdoNGlJQ0FCRkQxVURCZ3hBdTNidHROcFpXMXRqeElnUkdERmlCQzVldkFndkx5OEFSUTgreGRxMGFhTjNlSDVPVGc0NDU1ZzllemJlZnZ0dEFFWFROaElURTdGOSszYU1HemV1VXJaRmYxcU9qbzZZTzNkdXBaeXJlSkZiQU5pNGNhUFdsdUN1cnE3NDU1OS9kTnFZbXBxaWExY2FpVlNqSkNVcEMxKzFIUzRUZVBEZHhDU0hyNy83QVQvKzhCMHNLREZHU0swbWlpSzI3Z3pBam9BOUFIZ0JWL1BwU2JldVJobzZydXBDSFU0dlI0ZVRoWVVGWnN5WWdSa3pacFJidDE2OWVscTc3RVZGUldrbEdkUFMwckIrL1hxWW1abkJ5TWdJeWNuSnVIWHJsczZVdEVXTEZrRW1rMEVRQk9UazVPRFdyVnU0ZHUwYUlpTWpjZVhLRmVUazVNRGIyeHRtWm1iSXlNakFvVU9IY1BYcVZiaTd1Nk5wMDZhb1g3OCtHalJvQUh0N2V6UnExRWduVG45Ly96S242T2JsNVNFeE1WRnIxQnNBekpzM3J5YVBIaU9FbEVCSk1VSkl0U3BPWnBXMFljTUdpS0lJVVJRck5JeGQzeUtVYmR1MlJkdTJiZlhXcjFldkhsYXVYS2xUUG1IQ0JFeVlNS0VDVVZjTkt5dXJwOXBtdktMS20zN2c1K2RYNmRja2xTZjVWbGhVNDllODFqUEd2ajUwNUppMHViczd4bjM0d1ZOUDhTQ0UxQnluVHAvQno3K3NoaWlLNEJ5SHNzVmNmMFBIOUtLaURxZWE3OE1QUDlTTTFpdjI3YmZmYXUwNmJtbHBpVDE3OXFDZ29HaHpSRUVRNE9IaGdYSGp4bW0xTXpZMnhwSWxTM0R5NUVra0p5Y0RLQnFGMXJwMWEweWVQQm50MjdkSDNicDFBUURaMmRrNGQrNGNMbHk0Z0lpSUNCdzllbFN6N3R2Z3dZTXhjK1pNblZpOXZiMmY2Vm54YWRaREk0UVlGajFoRTBKcUJFRVF5dHcybTVDWGlJaThnbFhjeEtpalNxM3V0dmFQalhpMTJTdm8xcmtqN1VaSlNDMFVGNStBRmIvOWp2U01ESENPQkRVVEY2Zkh4R1FaT3E0WEZYVTQxWHhQN3NnSFFHdWpCYUJvd2Yrelo4K0NjdzZWU2dWQkVQU091QU9BTjk5OEU1eHpORy9lSEI0ZUhsbzdBNVprWVdHQm5qMTdvbWZQbmdDS3BzL2V1WE1IY1hGeG1sM01peDA4ZUZEemRja05uZ2doTHg1S2loRkNDQ0UxVEVMQzlYdk9yM3A4d2dWaFIwWkdwc2ZNNzM3QTlDOCt3NEMzK2tGQ3lXTkNhbzNvR3pmeHc0OC9JVHd5Q3B6elJ4ejRJdkY2MUNsRHgwVkliY0VZSzNlSkMyOXZiM2g3ZXovMXVVMU1UTkM4ZVhNMGI5NzhXY01qaEx3QUtDbEdDS2syaklhNUVGSmg4YmVpYmpSOHhlMDlpY3pvOElQVU5Qc2YvQllodjZBQTd3NStoMFpWRWxJTFJFUmR3MWZmenNhdDI3RUFlS0VvNHRPN3R5SjJHem91UWdnaGhQeW54aVhGMUZ5bGtESkpvVXF0S25mbkdFS0lMcVV5cjJpcmR3NDFaN3owTFpVSUlUVmVZdXoxcTQxZTgveE1BSDdPeXNwMjlQdHBHYmpJTWVBdFg1ZzlzUU1YSWFSbUtGU3BjQ1VzQWpObXpVSEMzVVJ3SUllTFdIcjNsblFiQUc3bytLb1RkWVlSUWdpcDZXcGNVb3p6Z252Z0pzcTh2SHc4U0UwemREaUUxRG9QMDlPUms1c0xCaFNvUlNRWk9oNUN5UE81ZXpNeW9LRnI4MndKbHkxVjVPUzR6NTYzQUtmUG5NUHdvWVB3UnR2V01ESXlNblNJaEJBVTdUQjU4MVlNOXZ3ZGpLM2JkMEdSa3dNT25zblZtS1hPZmJnZVNDbzBkSXlFRUVJSTBWYmprbUpKdDI2bE9MdDY1ZVRuNStQNnpWdkl5OHVEWEM0M2RGaUUxQXFjYzl5OGVSdXBhV2tBVU1CVVBOblFNUkZDbmh0UHZISHRrR01UcjNlTWpMQlVwVkwxUFhqa3FIRGgwaFYwN3RRZTB6NmJDQWNIZTBQSFNNaExMVmVweExvL05pRmd6ejRrLzN2djhTNlQvSmFvRmlmZXZSMTFBb0NxM0pNUVFnZ2hwTnJWeEVWSlZPRGlkbEVVeGIxL0IrUGlsWERrNWVXQjg1ZHF0RGtoVDAybFVpRXVQZ0diZCt5Q1Vwa0hEakg2Ym14VXBLSGpJb1JVanVRN0ViZXkwL0pHY001WGMvQ01oK25wZkUvUWZuVHQ4elptenA2TEc3ZHVJeXM3R3dVRmhmUTNrNUFxcGxLcGtKT1RpK1IvNzJITitqL1JwV2QvL1B6cmFpUW1KVU10aWpsYzVNZFZoYXArZDI5SGhZQVNZb1FRUWtpTjlmL3MzWGxjbFZYK0IvRFBlZTY5Y05sM1VNQkFSY1dGM1NXM0ZITXBjc3V0Vk13MFo4clNiTkttR1dlcVh6Vk5OVm1UVFpPWmFLa2xXaTVwWnJtbDRvS3BiQzY0SVdJcWlxSUNzbDI0OTU3Zkg4WWRyaXlpQXBmbDgzNjlmTVU5NXp6bitUNitLdUhqT2VkcGNDdkZBS0RrNXJYL1dEbDZqc2pMdTlsejVzdC94c0RJZnVqU3VSTjh2RnZDd2Q3ZTB1VVJOU2dsSlNYSXZIUVo2V2N6c0dYN0R2eDIvZ0lrY00ybzZGOEF3SzBhUkUxSWR2YkptOW5aZU1FL0lPaGJxSlhKa0hLTVhxOTNXUG5kV216NDhTZUVCZ2ZEN3dGZnRQTDFnWmVuQjJ4c2JHQnJZOE10bGtUM3lXRFFvN0N3Q0VWRnhiaVJrNFB6Rnk3aXQvTVhjRFQxT0M1blhmbDlsQ3lSRWpzQitWWEp6ZXoxbVptWlBCeVhpSWlvZ1d1UW9WaG1abWFoajczTGRMVlFmNXFibTlkcjdmcU55c1pObTJGcmF3dTF1a0dXVEdReFJxTVJoVVZGY2dzcFp3QUFJQUJKUkVGVTBPbDBaYXREZmpNWTlIOCtmeXIxbUtWckk2SzZrWkYyWkpkN2h3Nkp0dEw2RzBVUlR3RjRyTEN3eUczZi9sK3hiLyt2VUtsVTBHcXRvVktwb0ZhcCtiWktvdnNrcFlUZW9JZEJiMEJKU1FsS1Nrdkw5eFVEMkdVVWNrV0p2dkNueTJscDJXaG1CK29URVJFMVZnMDJZYnA0NmxpS1M1czJReDJ0SFA0aElFZm9Ta3MwdXR4U0RRQ1ZwV3Vqc3UveitFS2hoa0VhQlZBS2lWS2p4RW1EWHYvY2hUUEgwaXhkRlJIVnJleVRKMjhDMkE1Z3UydEFnS09kMnZZeEJZZ1VFT0Y2dmI1RlFZRmVEU2xVVWtnRkVIZE14VFJDcWlHZ2xCcEZTZDFYVDlUWVNDbWtNQURTS0NIMEVNZ0Y1RkVZNVI0RGRLdlBuenlaYWVrS2lZaUk2TzQxMkZBTUFHNmtwK2ZlQUdhNnUzZVlhK2RtN1c2VWVuZVZvckd6ZEYzTm5ZMEdqeWdRVmdXbDJHRHBXZ2lRTUpTVTZKUnJTcW5oNm9VTHg2NWJ1aDRpcW4vWDA5THlyZ094dVBWTHRBZ0ljTGRWMjdub0RMQlZxd3kyQXVvNzdwL1VXb2tYaFVCZ2FUR2VyL3VLaVJvWG94RjZHQXhGUXBHRlJrV1RlLzZFY2hWSTRCRUZSRVJFalZ5RERzWEsvSDZHeWswQVp5MWRDd0ZoWVdGL2xsSTZaaHhKZnRuU3RSQVJVUVh5Y2xyYVZRQlhhM3BCcDA2ZEh0Q290TjVTeWdjY3JReDVodzhmVHF6RCtvaUlpSWlJR2dRZU1rSjNKU2dvS0VnSTBVVlJsTURRME5CZWxxNkhpSWp1bjBhakNaUlN0aFpDV0NtS01zRFM5UkFSRVJFUjFRZUdZblJYMUdwMWR5bWxGd0FuQUlNc1hROFJFZDAzbGFJb1BRQjRTQ25WUW9nK2JkcTBjYkowVVVSRVJFUkVkWTJoR05XWXY3Ky9Ga0FFQUkyVVVpV0VDTzdRb1lPRHBlc2lJcUo3NSszdGJTMkVHQ3grQjZDZG5aM2RBNWF1aTRpSWlJaW9yakVVb3hwemNYRnhBTkNyM0E5T0hUUWFqYk9sNnlJaW9udm43dTd1S3FVTUx2c3NoR2l0VnF2Ylc3SW1JaUlpSXFMNndGQ01hc3hnTUxRU1FwVC9RU2xBclZhM3RWaEJSRVIwM3hSRkdTK0VjSlJTUWtvSkFEWlN5c0dXcm91SWlJaUlxSzR4RktNYVU2bFVVM0RyaHlWSUtTR0VzQlpDVExSMFhVUkVkRitldTcxQkNESFVFb1VRRVJFUkVkVW5obUpVSXdFQkFkWUF4bGJTTmZ6M1BpSWlhbVJDUWtLNks0clM1dmNWWWdCUTlwY2Uzc0hCd1k5WXNEUWlJaUlpb2pySFVJeHF4TUhCWVlnUXdxdVNINXc4SFJ3Y2hsbXdOQ0lpdWtlS29sUzUybGVsVXYyMVBtc2hJaUlpSXFwdkRNV29waVpYMVNHbC9HTjlGa0pFUlBjdk5EVFVHY0NEMVF6cDA2bFRKNzZGa29pSWlJaWFMSVppZEVmQndjRytBSUxMVm9rSklYRHI1Wk8zVm9zcGloSVVHaHJhem9JbEVoSFJYVElhalVFQS9LcjZmN3NRUXJHMnRoNWh3UktKaUlpSWlPb1VRekc2SXlGRWR5R0VWelZESEFIMHE2OTZpSWpvdmdsRlVRS0ZFRzUzR05jeklpSkNVeThWRVJFUkVSSFZNNFppZENjcVJWRTZTeW50cXhvZ3BiUVJRblFGd0IrY2lJZ2FnVTZkT21rVVJla0ZRQTNBdEVMczlxOEJkRFFhamQ3MVd4MFJFUkUxTkFhcHp4ZEFxZEZnUkdGaG9hWExvVWFtc0xBUWVvTWVrREFZcEQ3ZjB2V1V4MUNNcWhVYUd1b2doT2d0ZnY4cHFiSWZuTVF0b1owNmRiclRpZ01pSW1vQXJLMnRuYVNVajlaZ2FBQ0FUblZkRHhFUkVUVnNVcFpjZ2tSUlNXa3BybHpOdG5RNTFNaGN1WnFONG1JZEFPaWtMTGxrNlhyS1l5aEcxVElZREsya2xMMXJNRFRJeXNxcVRaMFhSRVJFdGVIaDI5OG9mTHZmenhXenIrR2ZBVVJFUk5TRVhUaDFLa3NDQmFXbHBUaCs4aFNLaTRzdFhSSTFFaVVscFVnOWNSSTZuUTZBMUYwNGRTckwwaldWeDFDTXFxVlNxWWIrL2tOUmxXTis3N01WUWp4U2I0VVJFZEg5bUZYMnhXM2JKU3UwQ1NFZXI1K1NpSWlJcUFIVFF4cFhTU21ONnpkdXdzSEVaQlFWRjZPNm54T3BlWk5Tb3JpNEdFZU9wV0xkK28wd0dvMUdRQzRGb0xkMGJlVlYvRTZZNkgvVW9hR2hKeFZGcWRFS01DbGxSbEpTVW5zQXBYVmNGeEVSM2FNdVhicTB0Ykt5U3J1YmE2U1VvVWxKU1NsMVZSTVJFUkUxZk43ZTNyWldqcDQvQ1lHSEhCMGRFUGxRWDRRRWQ0R1BkMHM0MkZkNUJEVTFRemZ6ODNIeFlpYU9IRXZGOXAyN2taZVhCNk9VZTB2enJnN096TXhzVUlmU01SU2pLb1dGaFQwa2hOaDFOOWRJS1FjbUpTVnRyNnVhaUlqby9vU0hod2NZamNiSHlyY3BpdUlqcFh4S0NPRXFwVndtcFR4U3ZsOUtHWmVTa3BKVXY1VVNFUkZSUStQZEliaURCaUpHQ1BRU1FpaFdHZzFzYlcyaFZxc3RYUm8xSUtYNlVoUVdGcUcwdEJSU1NnbUpQWG9ZWmx3NGVmU3dwV3U3SFVNeHFsSndjTENkU3FWeUw5OG1wUXdUUW53aGhMQ1dVczRFWUJhYTZYUzZhNm1wcVEzcWJSSkVSRlM5ME5EUVVFVlJZZ0g0RzQzRzhjbkp5ZDlidWlhaXlvU0ZoZlVUUXF5VVVtb0JqRXhLU3JxcnY3d2pJcUw3NTlLbWpaT2psY00vRklFUkV0QUFRZ05BWmVtNnFFRXhBTEpVQUtWR3lNMDNTd3RuWDA5THk3TjBVWlZobkV0Vk9uejRjQUdBZ3ZKdHdjSEJMZFJxdFVGS2FSUkNaQ1VtSnA2elVIbEVSRVJFUkVSVXoyNmtwK2ZlQUdaNmVIVDZxNjJyMnNNbzllNHFSV05uNmJxbzRkQWJaYUZLeUtzRjEvVlhyMTV0Mkl0bUdJb1JFUkVSRVJFUjBWMjVlalUxSDFlUkQrQ3NwV3NodWxkOCt5UVJFUkVSRVJFUkVUVTdETVdJaUlpSWlJaUlpS2paWVNoR1JFUkVSRVJFUkVUTkRrTXhJaUlpSWlJaUlpSnFkaGlLRVJFUkVSRVJFUkZSczhOUWpJaUlpSWlJaUlpSW1oMkdZa1JFUkVSRVJFUkUxT3d3RkNNaUlpSWlJaUlpb21hSG9SZ1JFUkVSRVJFUkVUVTdETVdJaUlpSWlJaUlpS2paWVNoR1JFUkVSRVJFUkVUTkRrTXhJaUlpSWlJaUlpSnFkaGlLRVJFUkVSRVJFUkZSczhOUWpJaUlpSWlJaUlpSW1oMkdZa1JFUkVSRVJFUkUxT3d3RkNNaUlpSWlJaUlpb21hSG9SZ1JFUkVSRVJFUkVUVTdETVdJaUlpSWlJaUlpS2paWVNoR1JFUkVSRVJFUkVUTkRrTXhJaUlpSWlJaUlpSnFkaGlLRVJFUkVSRVJFUkZSczhOUWpJaUlpSWlJaUlpSW1oMkdZa1JFUkVSRVJFUkUxT3d3RkNNaUlpSWlJaUlpb21aSGJla0NpSWlJbXBQdzhQQy9BZmhIK1RZcFpiNmlLTDRKQ1FtNVZWMFhGaGEyV0FneDliYm12eWNtSnI1VEYzVVNFUkVSRVRWMVhDbEdSRVJVai9MeTh2NGpwY3dwM3lhRXNKZFMzaDU0bVFRSEIzc0NtRmkrVFVwNXZhQ2c0Sk02S3BPSWlJaUlxTWxqS0VaRVJGU1AwdExTOGdCOGVudTdsSEltcXZoeldhMVdQeStFc0M3ZkpvVDQ2T1RKa3pmcnBrb2lJaUlpb3FhUG9SZ1JFVkU5S3lvcStsaEttVisrVFFqUk9qUTBkTmp0WXdNQ0FxeWxsTlBMdDNHVkdCRVJFUkhSL1dNb1JrUkVWTTlPbkRoeFRRangrZTN0aXFMTXVyM053Y0VoV2dqaFdiNU5DUEVoVjRrUkVSRVJFZDBmaG1KRVJFUVdVRkpTTWc5QThXM05rZUhoNGNIbEc0UVFMNVgvL1BzcXNmL1VkWDFFUkVSRVJFMGQzejdaU0VrcHBhVnJBUEN6cFFzQUFDR0VzSFFOUkVSMzYralJvMWxoWVdFeFFvZ1o1ZHVsbEM4Q21BWUFJU0VoZ3dGMEtkL1BWV0pFUkVSRVJMV0RLOFdJaUlnc3hHQXd2QytsTENuZkpvU1lHQkVSNFE0QUtwWHE1ZHN1dWNaVllrUkVSRVJFdFlPaEdCRVJrWVVjUG56NEFvQmx0elZycFpSL0RBOFA3eWlsSEZ5K3cyZzBjcFVZRVJFUkVWRXRZU2hHUkVSa1FYcTkvbDBBaHZKdFVzcG9BTkczYlErL1ZsSlN3bFZpUkVSRVJFUzFoS0VZM2JlOHZEdzg4c2dqaUltSnNYUXBSRVNOenBFalI5SUJ4Slp2RTBKMGxGS09MOTltTkJvL1RFMU56YS9YNG9pSWlJaUltakNHWW5UZmpFWWpybDY5aXBzM2E3YWo1K1RKazFpMWFwVloyNFlOR3pCaHdvUTczdWZpeFl2WXQyOGZZbU5qa1ovUG53MkpxTW40cDVUU1dMNUJDTkc2M0VldUVpTWlJaUlpcW1WOCt5VFZ1K1RrWkh6MjJXY0lEZzVHZG5ZMit2YnRpNktpSWx5OWVoVUFrSldWaFQxNzlzRFYxUlVyVnF4QWJtNHVjbk56a1pPVEE3MWVEd0FRUXFCRml4YUlqSXkwNUtNUUVkV0t4TVRFNDJGaFlXc0JqS21zWDBvNWo2dkVpSWlJaUlocUYwTXhzcGlFaEFRc1g3NGNQL3p3ZzFsN2JHd3N0bTNiaHZIanh5TTVPUmxUcGt5Qmg0ZUg2WmU3dXp2YzNOeWdWdk5mWHlKcVV2NkJ5a094YkoxTzkybDlGME5FUkVSRTFOUXhWYUFhS1Nnb3FISzdZbDVlSGdDZ3NMQVFXVmxabFk1UnFWUndkM2MzYTN2ODhjZnh4UmRmWVAzNjlhYTJHemR1WU8zYXRYanBwWmRRV2xvS2xVcUY1NTkvdnBhZWdvaW80VXBLU2tvSkR3L2ZDR0RvYlYwZmM1VVlFUkVSRVZIdFl5aEdrRkxDL0FWbi8yTTBHcUVvQ21Kalk3Rmd3WUpxNTFtN2RpM1dybDFiYVorVGt4TisrZVVYc3pZN096c01IVG9VWDMvOU5jYVB2M1dlZEV4TURGeGNYREI4K0hDc1diUG1IcDZHaUtqeE1ocU5LWXFpbUlWaVVzcVRscXFIaUlpSWlLZ3BZeWpXQkdSa1pDQTJOaGFKaVluSXpNeUVXcTFHZUhnNFpzMmFCWDkvZjlPNGJkdTI0ZFZYWDhYa3laUFJ2WHQzekpzM0R4a1pHZmpnZ3c4UUdSbUpzV1BISWowOUhidDI3Y0s4ZWZPd2ZmdDIrUGo0WU9YS2xhWTUzbnJyTGRqYTJwcmR2N0N3RUsrLy9qcjY5ZXVIWWNPR1ZhaHZ4WW9WT0hQbVRLVzFQLzMwMDRpT2pzYnUzYnNCQUZPbVRNR2pqejdLclpGRVJFUkVSRVJFVktlWVBEUUJMNy84TXE1ZHU0YnUzYnZqd1FjZnhPblRweEVYRjRkang0NWg3ZHExc0xlM054dC85ZXBWdlBMS0sralRwdytDZzRNcjlNK2ZQeDhwS1NrWU9uUW9wSlJtZmIxNzk0YXpzN05aVzA1T0RnQ2dWYXRXbFI1OHYzMzc5a3BEc2QyN2QrUDgrZk1BZ0tTa0pCUVhGMlBMbGkybUdvRmJxOWd5TWpJcWZXNW5aK2NLdFJBUkVSRVJFUkVSMVFSRHNTWmczTGh4R0Rac0dPenM3RXh0Yjd6eEJqWnUzSWh0MjdaaDVNaVJadU0zYjk2TU45NTRBNDg5OWxpbDh4MDdkZ3l4c2JIUWFyVjFXdmVCQXdld2YvOStBRUI2ZWpwVUtoWFdyVnNIQUFnTkRVVkFRQUQwZWoxR2p4NWQ2ZlZUcDA3RkN5KzhVS2MxRWhFUkVSRVJFVkhUeEZDc0NYanl5U2NydFBYcjF3OGJOMjVFZW5wNmhiNldMVnNpS2lxcXl2bWlvNlByUEJBRGdObXpad01BZHUzYWhaZGZmaGxPVGs3NDdydnZUUDJyVnEyQ1dxM0dxbFdyVEcxUFBQRUVKaytlaktpb0tLNFNJeUlpSWlJaUlxSjd4bENzaVRoNThpUU9IVHFFOVBSMG5EOS9IdWZPblFNQUZCY1hWeGdiSEJ4YzVjSDZaZjMxYWRHaVJmRHk4a0p1Ymk2bVRadUdEejc0QUM0dUxnQUFSVkhNemtVVFFzRE56YzJzallpSWlJaUlpSWpvYmpFVWErU0tpb3J3MTcvK0ZidDM3NGFWbFJYYXRXc0hIeDhmdUx1N1kvUG16UlhPQkFNQWQzZjNhdWVzcnIrcUxaY0FzSExsU3F4ZXZicENlMmxwYVlWenk4cHMyN1lONTgrZngrVEprN0Y4K1hJVUZSWGh4UmRmeEtKRmkxQmNYQXhyYSt0cWF5VWlJaUlpSWlJaXVoY014UnE1bUpnWTdONjlHeE1tVE1ETW1UTmhaV1VGQU5pL2Z6ODJiOTVjNlRYVnJSSzdVLy9reVpNcmJLMHNMaTdHd29VTEVSd2NqTDU5KzFhNFp2UG16YmgwNlZLRjlxeXNMTHp6emp1WU9IRWk3T3pzb0ZhcjhlR0hIMkxTcEVuNDZLT1A0T1RrQkFjSGgycHJKU0lpSWlJaUlpSzZGd3pGR3JtREJ3OENBUDd3aHorWUFqRUFPSDM2ZEszZXAzUG56aGczYmh3bVRab0VHeHNiczc2Y25Cd3NYTGdRblRwMXdsTlBQVlhoV2xkWDEwclBOdnZiMy80R056YzNQUFhVVTFpL2ZqMEFvRVdMRnZqM3YvOE5OemMzTEZpd0FHNXViclg2SEVSRURWbHljdkxmQWZ6ZDBuVVFFUkVSRVRVSERNVWFPWTFHQXdCSVMwdERlSGc0QUNBek14TkxseTZ0MWZ2MDdOa1RQWHYydktkcmh3NGRXbW03U3FYQ1AvLzV6d29yejdwMDZRSUFPSDc4T0NJaUl1N3Bua1JFUkVSRVJFUkUxV0VvMXNnTkdUSUV5Y25KbURWckZnWU9IQWlkVG9jOWUvYWdkKy9lMkxKbGk2WExxOWFISDM1WTVWbGoyZG5aeU1qSXdOTlBQMTNQVlJFUkVSRVJFUkZSYzhCUXJKRWJPM1lzU2twS3NIcjFhdno4ODgvdzl2YkduRGx6NE8zdDNhQkRNWVBCZ045Kys4MzAyY0hCQVk4OTloaFNVMVBoNnVxS24zNzZDZGJXMXVqZnY3OEZxeVFpSWlJaUlpS2lwb3FoV0NNbmhFQjBkRFNpbzZNcjlDVWtKSmg5SGpod1lJVzI4cjc3N3J0YXI2OHFSVVZGbURScFVvWDI1Y3VYNDlGSEgwVjhmRHlHRGgwS096dTdlcXVKaUlpSWlJaUlpSm9QaG1KVTcwYU9ISWtoUTRaVTJSOFhGNGRmZi8wVjA2ZFByOGVxaUlpSWlJaUlpS2c1WVNoRzk4M1oyYm5hRldpM3M3YTJoclcxZFpYOXc0Y1BSNjlldmVEazVGU2hiLy8rL2ZkVUl4RVJFUkVSRVJGUmVZcWxDeUNxakx1N3U2VkxJQ0lpSWlJaUlxSW1qS0VZRVJFUkVSRVJFUkUxTzl3KzJVZ0pJWVFsN2hzY0hOeERyVlovTDZYVUNpR2VURXhNM0d5Sk9vaUlpSWlJaUlpSTdnZFhpaEVSRVJFUkVSRVJVYlBEVUl5SWlJaUlpSWlJaUpvZGJwOGtJaUlxUjBvcExWMkRoYTJ6ZEFHV1pxa2pDb2lJaUlpb2ZuR2xHQkVSRVJFUkVSRVJOVHNNeFlpSWlJaUlpSWlJcU5saEtFWkVSRVJFUkVSRVJNME9RekVpSXFJbUxENCtIa1ZGUlJYYWpVWWo0dVBqTFZBUkVSRVJFVkhEd0ZDTWlJaW9BYmg4K1RJeU16UHY2ZGYxNjljcm5mUGt5Wk9ZTVdNR2Z2amhod3A5TVRFeG1ERmpCalpzMkZCdFhkbloyWWlJaU1EVXFWTnI1VGx2TjIvZVBFUkVSR0RIamgxMU1qOFJFUkVSVVZYNDlra2lJcUlHWU5La1NkRHBkTEMydGdad2F5VlhUazRPbkoyZG9TaTMvZzZycEtRRUJRVUZjSEZ4TVYxWFVGQ0FCeDk4RUI5OTlGR0ZPWGZ0MmdVQWlJeU1yTkEzZnZ4NHJGdTNEdSsrK3k3YXRXdUhqaDA3MXNWakVSRVJFUkUxV0F6RmlJaUlHb2dYWDN3Ulk4YU1BUUJrWldVaEtpb0tpeGN2aHIrL1B3QmcwNlpOK09TVFQvRHp6eiticm5ucnJiZVFrNU5UNlh5Yk4yOUdTRWdJUER3OEt2UTVPRGpncmJmZXdyLys5YTg2ZUJJaUlpSWlvb2FQb1JnUkVWRURzWFRwVXROV3g5TFNVZ0RBWC83eUY5UHFzWnljSE55NGNRT1RKMDgyWFhQaHdnV0VoSVJVbUNzcEtRa1pHUm1ZTzNjdTVzK2ZqMisvL2JiSyswNmJOcTFDMngvLytFZXoreEFSRVJFUk5UVU14WWlJaUJxSS92MzdvMSsvZmhYYWs1T1Q0ZVhsaFpZdFcxYm9XN1pzV2FWenJWNjlHZ0R3OE1NUDQvVHAwMlpiTG1zaUxDenNyc1lURVJFUkVUVTJETVdJaUlnc3lHQXdJRHM3R3g5KytDRWNIQnhnYTJ0YlljemN1WE14ZlBod2RPL2V2VUxmakJrelRITzR1N3NEdUxWNmJNdVdMUUFBR3hzYmRPdldEZDI2ZGNQMTY5Zmg2T2dJdGJyeVAvNVBuejRObzlHSURoMDYxS2oyMU5SVUxGeTRFTW5KeVNndExVWGJ0bTN4MUZOUFlkQ2dRUlhHWHJ4NEVRc1dMRUI4ZkR3S0N3dlJ0bTFiL1BHUGY2d3dUa3FKNTU1N0RyLzk5aHRpWW1MZzQrTlRvMXFJaUlpSWlPNFdRekVpSWlJTHVuNzlPa2FOR2xYdG1PTGlZaXhmdmh5eHNiRlZqdkgwOU1TNmRlc0FBSXNYTDRiUmFEVHJQM1RvRUtaUG40NlBQdm9JZmZ2MnJYU09aY3VXWWRPbVRmam1tMjhRR0JoWWJVMDdkKzdFcTYrK0NyVmFqZjc5KzBPcjFXTDM3dDM0eTEvK2doczNibURjdUhHbXNlbnA2WmcyYlJweWMzTVJGQlNFMXExYjQrelpzM2o1NVpjckJIQTZuUTRwS1Nrb0xTM0YyYk5uR1lvUkVSRVJVWjFoS0VaRVJHUkJIaDRlMkx0M2I3VmpIbm5rRVR6eHhCT1lNbVhLSGVjN2Z2dzRmdmpoQnpnNk9pSXZMOC9VM3FWTEYyaTFXbXpldkxuS1VPekFnUVB3OXZhK1l5QjI0OFlOdlA3NjY3Q3hzY0ZYWDMxbGVoRkFUazRPbm5qaUNjeWZQeCtQUHZvb0hCd2NBQUJ2dlBFR2NuTnpNWHYyYkV5WU1NRTB6K3JWcS9IdXUrK2F6YTNWYXZINTU1L2o4dVhMNk4yNzl4MmZsNGlJaUlqb1hqRVVJeUlpYWlCbXo1Nk4vZnYzVjJndkxpN0c1NTkvanBpWW1BcDl2WHYzTm51RDVQdnZ2dyt0Vm91SkV5ZGl3WUlGcG5hdFZvdCsvZnBoMTY1ZDBPbDBwc1A3eTZTbHBTRTdPeHVUSmsyNlk1MGJObXhBUVVFQlpzK2ViUXJFQU1EWjJSbkRody9Ia2lWTDhPdXZ2Mkxnd0lGSVRVMUZhbW9xMnJkdmovSGp4NXZOTTJiTUdHemF0QWtwS1NsbTdhR2hvWGVzZ1lpSWlJam9makVVSXlJaWFpQjBPaDBHREJpQTJiTm4xMmo4KysrL2o4TENRck0yVzF0YlBQZmNjN0N6czZzdy91R0hIOFpQUC8yRWZmdjJJVEl5MHF4djM3NTlwakYzVWhaaXBhV2w0Yi8vL2E5WjM0a1RKd0RjT2tNTUFBNGZQZ3dBNk5ldkg0UVFGZVlLREF5c0VJb1JFUkVSRWRVSGhtSkVSRVFOeUw1OSszRDI3TmthamMzTXpFUlFVSkJaMjBzdnZZU0FnQUNzWDcrK3d2aWVQWHZDMnRvYTI3ZHZyeENLN2RtekI1NmVudWpTcGNzZDc1dWJtd3NBbGQ2ampFNm5BM0RyekRRQThQTHlxblNjUnFPNTQvMklpSWlJaU9vQ1F6RWlJcUlHcEh2MzdwZzVjMmFOeHY3NzMvOUdTVW1KV1Z2Nzl1MnJISy9WYXRHOWUzZnMzcjBiZXIzZTlCYksvUHg4cEtTa1lPellzWld1NXJxZGpZME5nRnNIODNmdTNMbmFzVlpXVmdCdW5UZFdtYkxRaklpSWlJaW92akVVSXlJaWFrQVNFaEx3eGh0djFHaHNSa1lHT25YcWRGZnpQL1RRUTlpOWV6Y09IanlJbmoxN0FyaTFTa3l2MTlkbzZ5UUF0R3ZYRHZIeDhVaEtTcnBqS0ZaMjVsaENRa0tGRndYbzlYcHVuU1FpSWlJaWkyRW9Sa1JFMUlCMDZ0UUpreWRQcnRIWUpVdVczUFg4Wlc5MDNMVnJseWtVMjdseko5emQzUkVTRWxLak9hS2lvckJzMlRJc1hyd1lEejc0SUFJQ0FreDlPcDBPOGZIeDZOKy9QNEJiV3pidDdPd1FIeCtQVFpzMklTb3FDZ0JnTkJyeHlTZWZtTTRlSysvaXhZdkl6ODlIMjdadFRhdlppSWlJaUlocUc3L1RKQ0lpYWtCc2JHeXFQSC9yZGxxdHRzTDJ5VHZ4OHZMQ0cyKzhnYkN3TUFDMzNteTVaODhlREIwNkZJcWkxR2lPZHUzYVllclVxVml5WkFrbVRweUlIajE2d01mSEJ6azVPZmoxMTEvUnRtMWJVeWhtWjJlSDJiTm40NjIzM3NKcnI3MkdOV3ZXd01mSEI2bXBxY2pOemNXZ1FZT3dkZXRXcy9sZmV1a2w1T1hsNGVlZmY3NnJaeU1pSWlJaXVoc014WWlJaUJxUXZYdjNJalUxdFVaanIxKy9qdkR3OEx1K3gvRGh3MDFmeDhYRm9haW9xTVpiSjh1ODhNSUxhTk9tRFZhdFdvV0VoQVFrSlNXaFJZc1dHREprQ0tLam84M0dqaGd4QW82T2psaXlaQWxTVTFPUm5wNk9IajE2WU5hc1dmam1tMi9NeHVibjV5TTlQUjJqUm8ycTBmbG1SRVJFUkVUM2lxRVlFUkdSQmVYbjU2T2dvQUFBVUZKU2dqNTkrbURXckZrMXV2YWpqejVDYm00dXNyS3lBQUJPVGs3UWFyVVZ4ZzBZTU1EME5zamI2ZlY2QUxkV1o1WFhwazBiTEYrK0hPN3U3a2hJU0tqMDJrY2ZmUlNQUHZwb2pXcU5qSXlzOE1aTEFKZ3padzdtekpsaituejQ4R0hUZUNJaUlpS2l1c1JRaklpSXlJSSsvL3h6eE1iR21yVnQzcno1cnVZb082ZnIvZmZmeDhDQkF5djBUNXMyelJSKzFaU3pzL05kamE4dEtTa3BzTE96UTdkdTNTeHlmeUlpSWlKcVBoaUtFUkVSV2REdEs2VnF5K09QUDQ3SEgzOGNBREJod29SYW43K3VIRDU4R0wxNzk0WkdvN0YwS1VSRVJFVFV4REVVSXlJaW9nWmp3WUlGbGk2QmlJaUlpSnFKbXIxbWlvaUlpSWlJaUlpSXFBbGhLRVpFUkVSRVJFUkVSTTBPUXpFaUlpSWlJaUlpSW1wMkdJb1JFUkUxQXRuWjJkaTNieDl5Y25MdWU2NzgvSHhzM3J3Wk8zYnNxSVhLaUlpSWlJZ2FKNFppUkVSRWxYam5uWGNRRVJHQlgzLzl0ZGJudm5uekppSWlJdkRrazA5VzJsOVFVSUQwOUhTenRnTUhEbURtekprNGVmTGtmZDI3c0xBUU0yYk13Tnk1Yy9GLy8vZC9PSEhpeEgzTlIwUkVSRVRVV0RFVUl5SWlhbURXcjErUHNXUEhJajQrdmxibnpjdkx3NnhaczNEOCtIRzgvZmJiYU51MkxhWlBuMTdyd1ppVUVrVkZSYlU2WjNVdVhMaUFpSWlJU245RlIwZlhXeDFFUkVSRTFMZ3dGQ01pSW1wQXBKUllzMllOV3Jac2lSNDlldFRhdktkUG4wWjBkRFNPSERtQzk5NTdEMUZSVWZqUGYvNkRObTNhWU9yVXFWaTNibDJ0M0dmYnRtMTQ1SkZINm5Wclp0bVcwclp0MjJMQWdBRm12N3AxNjFadmRSQVJFUkZSNDZLMmRBRkVSRVQwUDl1M2IwZEdSZ1llZSt3eHBLU2ttTnJQblRzSEFEaHo1Z3lzckt3cXZkYkx5d3ZlM3Q1bWJhV2xwVmkrZkRsaVltTGc3T3lNeFlzWG8zUG56Z0FBT3pzN0xGaXdBTysvL3o3KzhZOS9JQzR1RHJObXpZSy92Lzg5MTMvbXpCbGtaMmZmOC9YM0lqYzNGd0F3ZHV4WWpCMDd0bDd2VFVSRVJFU05GME14SWlLaUJzSmdNT0R6eno4SEFQejQ0NC80OGNjZks0ejU4TU1QcTd3K09qb2FmL3JUbndEY1duRVdGeGVIK2ZQbjQ5eTVjNGlNak1UZi92WTN1TGk0bUYxalpXV0YxMTU3RFdGaFlmand3dzh4YnR3NERCMDZGR1BHakVHblRwMXE4ZWtxWnpRYW9TajN0M0M5YktYWTdjOUdSRVJFUkZRZGhtSkVSRVIzNmVlZmY4YUtGU3VRbHBZR2pVYUQwTkJRVEo4K0hZR0JnV2JqcEpSWXQyNGR2dnZ1TzJSa1pNRE96ZzZSa1pHWU9uVnFwZk4rL2ZYWE9IdjJMSjU1NWhuMDdOblRyRy8vL3YySWlZbkI3Tm16MGJGangwcXY5L0x5QWdCczJiSUZpeFl0UW5wNk90emQzZkhCQngvZ3M4OCt3N2h4NDZwOXJuLzk2MS9Zc0dFRE5tellnUFhyMXlNc0xBeUxGaTJDRUFJQVVGUlVoTmpZV0d6WnNnWG56NStIb2lobzNibzFaczJhaGJ5OFBNeVpNOGMwMTJ1dnZZYlhYbnNOR28wRysvZnZCM0JySlZkNmVqcDI3ZHFGZWZQbVlmdjI3ZkR4OGNIS2xTc3JyU2NtSmdaZmZ2a2w5dTdkVzIzZFphR1lxNnRydGVQS0hEeDRFRXVYTHNYSmt5ZVJuNThQTHk4dmpCczNEaE1tVEtqUjlWUS93c1BESHdUd2JQazJLV1VMQUU0QVZBRCtFaDRlL3ZSdGx5MUpURXpjWFU4bEVoRVJVU1BIVUl5SWlPZ3V6SjgvSDh1V0xZT0hod2Vpb3FKUVVGQ0FIVHQyNE5DaFExaTBhSkhaNnFwMzMzMFhhOWFzZ1lPREF5SWpJMkUwR3JGdDI3WktEN1kvZS9Zc0ZpNWNpTURBUUR6NzdMTlFxVlJtL1pjdVhRSnc2OXlzc0xDd2FtczhlL1lzcmx5NWdoZGVlQUVUSmt5QVZxdEZYbDRlZERwZHRkZTFhOWNPYjcvOU5xWk1tWUpGaXhZaElpTENGSWpsNU9UZ3VlZWV3K25UcDlHaVJRc01IRGdRT3AwT0tTa3BPSGJzR0hyMjdJbHg0OGJoNk5HalNFMU5SWThlUGVEbjV3ZTF1dUszR3ZQbnowZEtTZ3FHRGgwS0tXVzFOZFZFV1NpMllzVUsvUFRUVDNCMGRFUlFVQkQ2OU9sVDRmNGJObXpBbTIrK0NXZG5ad3dZTUFEQXJmUFdFaElTR0lvMU1NWEZ4WmxhcmRZczlDcjc5L0gzZno1eSt6VkdvL0hOZWltT2lJaUltZ1NHWWtSRVJEVVVIeCtQWmN1V0lTZ29DSjkrK2luczdlMEJBTW5KeVhqbW1XZnd3UWNmNE1zdnZ3UUE3TjY5RzJ2V3JJR2ZueDlpWW1KTXE1aXVYNytPNmRPbm04MmJuNStQMmJOblEwcUoxMTkvdlVJZ2RyY21UNTZNOGVQSHc5SFIwZFEyY3VUSUdsL2ZwazBidlB2dXUyWnRiNzc1Sms2ZlBvMHhZOGJnbFZkZU1ZVk5wYVdseU03T1JzdVdMZkhxcTY5aTRjS0ZTRTFOeGRDaFF4RVZGVlhwL01lT0hVTnNiQ3kwV3UwOVBGMUZaYUhZN1lmNysvdjc0OE1QUHpRN0kyM1pzbVVBZ0srKytncXRXclV5dFYrL2ZyMVdhcUhhazVxYStsdFlXTmcySWNSQUthVmJnc2NkQUFBZ0FFbEVRVlFwRUx0ZFdaK1VjbGR5Y25KR1BaZEpSRVJFalJoRE1TSWlvaHBhc1dJRkFHRHUzTG1tUUF3QVFrTkRFUklTZ3BTVUZPVGs1TURaMlJtclY2OEdBTXljT2ROc1c1K3JxeXRlZnZsbFBQLzg4NlkydlY2UG9xSWl6SjA3RngwNmRManZPclZhTGJSYUxUSXlNcURYNnl2MHQyclZDdGJXMWtoSVNNREZpeGNybmFOUG56Nm11cytlUFl1NHVEajQrdnBpenB3NVpxdXZOQm9OV3Jac2VWZjFSVWRIVnhxSTNiaHhBL241K2FiUFpRZm9uejkvM215Y3Q3ZTNXWEQ0NG9zdll2YnMyYkN5c2tKdWJpNU9uVHFGTDc3NEFzbkp5WmcxYXhaV3IxNE5qVVlENEZhSUI5dzZ2NjI4bW02OXBQcGxOQm9YcVZTcWdjRC93cS95Ymx0cHVLd2VTeU1pSXFJbWdLRllEWGg0ZExLM2RWVjdHS1hCWGFWbzdDeGRqeVVWNlEzK3RrSm1DQUYxWWJHK2pYOWdhSDlMMTJSSmVxTXNWQWw1dGVDYUxqczcrK1JOUzlkRFJIWHI4T0hEVUt2VjJMcDFLN1p1M1dyV2w1ZVhCd0M0Y09FQ25KMmRjZmp3WVNpS2dyNTkrMWFZNS9heng1eWRuYkY4K1hMWTI5dGp3NFlObGQ3N3lKRWpBRzZkTFphVmxWWHBtR0hEaHBtRkJsT25UalVGUytXdFdMRUNIVHAwd09yVnE3RjE2MVpZVzF1YjlSY1hGNXV0Ymp0MDZCQUFZTkNnUWFadzZYNEVCd2RYMnY3Wlo1OWg3ZHExRmRwdlgrVzJhZE1tMC9scEFPRGc0R0Q2MnNYRkJUMTY5RUJZV0JpZWV1b3BuRDU5R252MjdFRmtaQ1FBNExISEhzUENoUXN4WmNvVVJFZEhZOVNvVVR5Z3Z3R1RVdTZUVW1ZSklieXEybXI3K3lxeHJOTFMwdmg2TG8rSWlJZ2FPWVppMWZEbzFNbmV6cWllS3lDR1FRaXRJb1ZXQ3Rtc2Y4OUtwVUNlenFnQWdBUmVoN2ovczJBYU00MENQWVJTYk8raDFkbTdoMndwVUVwZnY1cWFtbi9uSzRtb3NURVlES1pWVEV1V0xLbHluRTZuZzhGZ1FGNWVIanc4UENvOVU2dXlZTW5kM1IxWldWbDQ4ODNxajBRcTIvNVhtYWlvcUFyM216aHhJa2FOR2dVQU9IUG1EUDc4NXorYjlaY2RwbDhtSXlNRG8wZVBOaHVUblowTjROWUtyZHJnN3U1ZWFmdm8wYVBSbzBjUDArZnQyN2RqNTg2ZGVQdnR0ODNHT1RrNTNmRWVWbFpXR0R4NE1FNmZQbzIwdERSVEtEWnQyalRZMmRsaHlaSWwrT3l6ei9ERkYxOWd4SWdSZVBIRkY4MVcvMUdEY1VNSXNSZkFxT29HQ1NIMkNpRXUxMU5OUkVSRTFFUTA2NENuT2o0QndiNGFvMWdNWUNDRVVOUXFGYXlzcmU3N25CZHFXZ3dHSTBwME91Z05Ca2pJam5aR1RXZHRRSmZuejZjZFBXUHAyb2lvZHFsVUtsaFpXVUZSRk96WnM2Zks4NDNLajgvTHk2dDB5MWRWNTFkNWVIaGc4K2JObGZiOThzc3ZlUC85OS9IZWUrOVZlZEIrWlFHY2k0dUw2VXl0d3NMQ2FtdXVTdGxLc3JKdzdINVY5WHNYR0Job3Rvb3VJeU1EY1hGeEdEaHc0RDNkeDliV3RzTDlGRVhCeElrVE1XYk1HR3pldkJsTGx5N0ZtalZya0pHUmdTKysrT0tlN2tOMTUvRGh3NFdob2FHSmlxSU1CNkF1Lzk5VHVaVmplZ0MvSGpseXBPS3lTQ0lpSXFKcU1CU3JoTGQzaEsxYW8vOUtRRHlzMFdqd2NQK0gwTDFiQkh4YXRqRGJva0dVWDFDQUN4Y3prWmlVZ2kzYmYxRktTa29IcTlUcUpWNWV3VkZaV1ljTExGMGZFZFd1ZHUzYTRkaXhZemh4NGdRNmR1eFk3VmcvUHora3A2Zmo2TkdqQ0FvS011c3IyNDU0TzBWUnFseEZWYmFLeWRIUnNjb3hkYVhzV2ZmdDI0Yy8vT0VQMVFhQ1pYMjNuOWxsQ1dXL3oyM2J0cTNRWjIxdGplSERoMlBJa0NFWU8zWXNFaElTY1BueVpiUm8wYUsreTZUcVNRQkpBSElBVlBVdmZxSFJhRHdLd0ZodlZSRVJFVkdUd0ZDc0Vob0h3NStFUktUV1JvdTNYdnNMQmcySWhLT2p3eDFYQlZEekpLWEVxQkZETVdUUUFMd3k5M1VVRlJYMzBUcmpyOGpDM3kxZEd4SFZycWlvS0J3N2RnenZ2LzgrNXMrZmI3YU5MenM3RytmT25VTkVSQVNBVytkdkxWeTRFUFBtemNNbm4zeGlHbnYyN0Zrc1dMREFJdlhYaE5GWU1WZm8xcTBiZkgxOWNlVElFWHoxMVZlWU1tV0txYSt3c0JCWHJsd3hyVVp6ZG5ZR0FQejIyMi8xVXpDQXVMZzQ5T3JWeTJ5bDNIZmZmWWNkTzNiQTA5TVR2WHIxTXJVbkppWWlQRHpjOUZtajBaaFd3bkUxZU1OVVdscTYzOHJLNmdKK0Q4WEtueTMyKy9kbVYwdExTL2RicGpvaUlpSnF6QmlLM2NiYjI5dFdFZkpKQ0tFODlzZ2dQRHA0SU96c212WForblFIUWdnNE9qamc0ZjRQNFpGQkQrUDdIellwUW9oSnZyNis3MXk0Y0tISTB2VVJVZTBaTTJZTXRtL2Zqc1RFUkl3YU5RcGR1M2FGbTVzYnpwOC9qd01IRG1EcTFLbW1VR3pTcEVuWXNtVUxqaDQ5aWpGanhxQnIxNjRvS2lyQ3dZTUhNWExrU0t4Y3ViSmVhdjd1dSsrd2MrZE9BRUJSVWVYL1M3cDI3UnF1WExrQ0d4c2JiTnk0RVFETXp0ZFNxOVY0NTUxMzhNSUxMK0RUVHovRnBrMmJFQlFVaEx5OFBDUWxKZUdaWjU0eGhXSmR1M2FGRUFMTGx5L0g1Y3VYVVZSVWhIbno1dDFUN2JhMnRuQnpjN3ZqdUk4Ly9oaHZ2LzAyd3NQRG9WYXJjZkxrU1p3OWV4YjI5dlo0NzczM3pGNGtNR2ZPSEhoNmVpSWtKQVJxdFJvcEtTbElUMC9Ia0NGRDRPSGhjVTkxVXQwNmR1elk5YkN3c0RnaFJHaGxoKzFMS1hjZU8zYXM4ajNKUkVSRVJOVmdLSFliSzBkUFR3aG8xV28xUW9LNk1CQ2pHdE5xdFFnTkRzS216ZHVnS3luUmFEUU9uZ0RPV2JvdUlxbzlhclVhbjM3NktaWXRXNGFmZi80WnUzYnRncDJkSFZxMmJJbnAwNmRqekpneHByRTJOamFJaVluQmYvLzdYK3pjdVJNN2R1eEFxMWF0OFBMTEwyUHc0TUZtb1pqQllMamplVi9GeGNVQWJnVmJOMjlXL2JKYmpVWURyVlpyK3V6ajQyUGF2bm50MmpXY09WUHh5TU16Wjg1Zyt2VHBwczhkTzNaRW16WnR6TVowNmRJRjMzenpEV0ppWWhBZkg0OGZmL3dSTGk0dTZONjl1OWxLckRadDJ1QzExMTdENHNXTHNYWHJWZ1FFQkZUN1hOV1pNR0VDSmt5WWNNZHh3NFlOdzhhTkd4RVhGd2VqMFFoM2QzZU1HalVLVHovOU5IeDhmTXpHUHZua2s5aXlaUXMyYnR3SXRWb05QejgvekowN0Z5TkdqTGpuT3FudUdZM0dMMVFxMVl1VjlaV1VsUHludnVzaElpS2lwb0g3QVcvVHFuM25ibXBGdmRiV3pzNzM0Mys5ZzRFRCtsdTZKR3BFdG03ZmdULy8vZitRazVOM3pRakRrTjlPSEVtd2RFMUVkSGRrWlV0UjZsaHFhaW9tVFpwVUszT05HemNPcjc3NktnQmd3SUFCbURScGttbTc0NGtUSi9ETU04L2dxNisrUXJ0MjdmRFh2LzRWMmRuWm1EOS9QZzRjT0FBcEpSd2NIQkFTRWxMcEd6S2JDOEh6RWhxa3NMQ3d3MEtJb0xML1JJVVFrRkttSmlVbGRiWndhVVJFUk5SSWNhWFliVlNLeGs0S3FWYXBGTDZhbmU2YWc0TUROR29OSUtCU3BJcHZaU0NpR3ZIeDhjSGJiNzlkSzNQNStmbVp2bDY2ZENrY0hSMU5ud01EQTdGMzc5NEsxOWphMnFKL2YvNGxFRFY0TVFEbTM5YTIzQktGRUJFUlVkUEFVSXlJaU1qQ25KeWNFQlVWVmV2enRtclZxdHIrZDk5OXQ5YnZTVlJYREFiRER5cVY2bTBBamdBZ3Bjd0Q4Sk5scXlJaUlxTEdUTEYwQVVSRVJFUkVkeUtsekFGd1ZBaFI5dGJKUkoxT2wyWGhzb2lJaUtnUll5aEdSRVJFUkEzZWtTTkhia29wZjVWU0d1VXRTUUQ0MWtraUlpSzZaOXcrU1VSRVZFNXpQR1E5TkRRMFZGR1VXQUQrUnFOeGZISnk4dmVXcm9tb0Vub0E4UUNtQU5BQWlFOU5UUzJ4YkVsRVJFVFVtREVVSXlJaUlxTEc0aUNBS3dEc2Z2K2FpSWlJNko0eEZDTWlJaUtpUmlFelYxL2s1YWcrclZhRU1UazVPY1BTOVJBUkVWSGp4bENNaUlpSWlCb3l4YmQ5U0ZlMUVFOUR5TWlpRXFNSGdHSy93TkF2REVZWmMrRlVTZ0lBZzZXTEpDSWlvc2FIb1JnUkVSRVJOU2hlWHNGMndxWEV3d3JXZzFYQU5BbDBGUUlDRUlCS0RZUEJBRVhnRDBMQk0vNGRRMUtrUWNUb2xPSk5obXRLOXRXcnFmbVdycCtJaUlnYUI0WmlSRVJFUk5RUXFQM2JCVWRBVVI2RWtBOEpXUGVCRUo0QVlLWFJJS0J0YTBTRWhhS052eDh5Zmp1UGhLUVVuRHA5V2lrdDFZY0pGZjVySTYydlNIY1JiK3NXRWljTWNtL0dhWDBTd0lQNGlZaUlxR29NeFlpSWlJaklZcnpidDNmWFFEdFNDREZCQ0xRRHBDZUVzQUlBYTJ0ckRCclFENDhQSDRyMjdRTGc1dW9DclZhTFlwME8xNi9md01sVHA3SGh4NSt4ZWV0MkZPdDBuZ0lZSVlTSWdncFovb0dhTk1pUVZTV3lhSFhtcVZQWmxuNU9JaUlpYW5nWWloRVJFUkZSZlZMNUJBWTZDNk4xVzdWS1RvRVU0NFFRcmdDZ1VxbGdiMmNITDA4UGpCMDlFcU5HRElXTHMzT0ZDYlRXMXZCdTJRTGVMVnNnc2w5ZjNMejVGM3k3OW51c1c3OFJGeTlkMXVUbkYvZ2FEQVpmQ1BTM2tqYnYrSFVJWGljTWlDbFZsNXkrZU9KRUxnQjlmVDgwRVJFUk5Ud014WWlJaUlpb3pyWHEwTUZiRWRZOUFkRkxBUDJFQ2tHQVlnVUJ1RGc3SXl3a0NOMjdSU0FpTEFSQm5UdkJ5c3FxeG5NN09EamdtY21UTUduOGt6aDIvRGdPSGtyRW9jUmtKQ1lmeHZVYk4xeUZFTTlBd1dTTnRFN3g3eEM4eHdqalBvblNQZWRQbnJ3RVFOYmRVeE1SRVZGRHhsQ01pSWlJaU9xSzBxcE5sM0NWbFRJSlFnd0UwQklTemtJSUFRRCtmZy9neWJHajBMZDNUN1R3OUlTVGt5TVVSYm5ubTFsWmFSQVdFb3lRb0M0WU8zb2tybDdOeHM3ZGU3RjY3WHFrcFo5VkN5RWlKQkN1Q05Wa1FKWHAxeUY0cHpCaVdjYnB3d2NCR0d2cG1ZbUlpS2lSWUNoR1JFUkVSTFhHeXl2WVR1TlU3S3hXYkFjQjhubEFoQXNCRlFCb3RkWndjblJFOTI0Um1EQjJOSHAwNzFvbk5TaUtBaGRuWjdnNE82Tjl1d0Q4Y2Vwa0pDUW1ZOW1LVlRpWWtDaHljL09jaTRxTG5ZVWlPa2tobi9NUERFa3d3cmpJYU5SdEtzM1Y1bVJsSFM0RVY1QVJFUkUxZVF6RmlJaUlpT2krQkFRRVdPdFUyaUFWMUgwZ1pGOEltOTRDOEFJRUZFVWdvRzFiOU9nYWpvaXdVRVNFaDhDN1pVdjh2bGlzM2tTRWh5SThMQVNYTG1jaE1UbkZ0TVh5NU9uVGl0RW91Nm1nNnFaU2JLNnFYYkRienlWa3I4RWc5MnBsWVhKYVdwcXVYZ3NsSWlLaWVzTlFqSWlJaUlqdWlaZVhsNTJWaStkWVBWUVQxRUlHUWtwUENHRU5BQnFOQmtNR0RzRG9rY1BRdG0xcnVMdTZ3dHJhdXQ3RHNQS0VFUEJ1MlFJdFczaGhZR1EvWEx0K0ErbG5NL0R0MnZYWS9zdE9GT3QwSGdJWUphUjhURkdKcTNyWUgvZnJFTHlxVUtWZmRUVTFOZDlpaFJNUkVWR2RZQ2hHUkVSRVJEV2w4Zlh0N0dEVXF2MnNWUGdqQk1ZTElad0FRRkZVc0xlM1F5dGZYd3g5ZERER2pob0JWeGNYUzlkYktTRUV0Rm90Zkx4YndzZTdKZnIyN29rYk9ibFl0LzRIck52d0l5NWN6TFRPejgvM05SaU52a0lvZyt5Tm1vL3RPb1F1TjVUaVM2TlZjVHJmWUVsRVJOUTBNQlFqSWlJaW9tcDUrSGRxWVd1bDZTa1U5QVhRUndnUkNrQURBQTRPOXVnV0hvYUk4RkIwRFE5Rmw4NmRZS1BWV3JiZ2UrRGk3SVNwazZNeGZ0eG9wSjQ0aVlURVpCdzRsSWpFNUJUazVPYlpDNEhwYW10TWs5TDZzSDlnU0p5RTNHc3MwTVdmUDM4eTA5SzFFeEVSMGIxaEtFWkVSRVJFbFhvZ29ITW5SYTErVmdBRHBJRDM3MitPVklRQTJyWnBqWkhESHNQRC9SK0NwNGZIZmI4NXNxR3dzYkZCUkZnb3drS0NNWGJVU0Z5NW1vMWR1L2ZndTNYcmtYNzJuQVpBaEpReVRBanh0TXJlNXBKL1lNaTJVcU4reWNWVHgxSXNYVHNSRVJIZEhZWmlSRVJFUkFRQXd0czd3a2JZbHJvcUtqbElKWlJuaFJBOXlqcTExdFp3Y25KRTE3QlFQRGwyRkI3czNoVnFkZFA5VmxKUkZMaTRPTVBGeFJrZDJnZGc2dVJvSEV4SXhLclY2N0QvWUlLU2w1Zm5VbHlzYzRFUW5heFVtaGY5QTBNU0RURCt4MUJpK01WUW9MN0dOMWdTRVJFMWZFMzNPeGtpSWlJaXFnbVZYMEJ3aUZDaEx4UjliMGpSQ3hEZVFnaWhLQXJhdFcxajJoclpMU0ljTFZ0NE5Za1ZZWGRMclZhalo0L3VlTEI3TjJSZXVveUVwR1RURnN1MDlMTXdHQXpoS3Frc1VWbXBMc05LeHZzN0I4Y1pZTng3L3VUUkpBQUdTOWRQUkVSRUZURVVJeUlpSW1xT3ZMMXQvUjNkeGttSWlZcFEya3NwUFNGaExZUVF0cmEyZUtoM1Q0d2VPUXlCSGRyQnpkVVYya1o0VGxoZEVFS1lEdWdmTW5BQXNyT3Y0Y1RwTkt6L1lSTisyYlZiRkJZV3RwUVNqME9JS0xWUVhmVVBERWtENU5MODdNeTEyZG5aTnkxZFB4RVJFZjBQUXpFaUlpS2k1a0h0Njl2WkVUYXFkaW9oSmdvRjBVSUlGNEZiV3dYdDdlM2c1ZUdCNFVPak1IcmtNSGg1ZWtBSVllbWFHelJyYTJ2NCtIakR4OGNiQS9yMVJkYVZxMWkvY1JQV3JkOG9MbCs1b3MzUEwyaGxOQnBiQVNMUzN0MTN2cjJiZDZ4ZTZyOUVvVWk3Y09GWUh2Z0dTeUlpSW90aUtFWkVSRVRVaFBuNmRuWlYyYXI3UVJHOUJHUWZRSVFJQVJzQWNIWjJRa2hRRjBTRWhhSkh0d2dFZGU3SUZXSDNTQWlCRmw2ZWVQYVpwekZsMGdTa0hEbUtRNG0zdGxnbXBoeEdUazZ1RTRUeW5GcGFUUllPOGtqcndKQTlSaVAyNkl6S25zdHBTVmN0WFQ4UkVWRnp4RkNNaUlpSXFPa1IvdTA2aFVpVjVpa0FRNFJBQzBqcExJUlFBS0Mxbng5R0RJL0N3UDc5ME1MTEU4N09UczN5bkxDNlltVmxoVzRSNFlnSUMwWHVtRHhjdW53Wk8zYnZ4ZmNiZnNTWjlMTTJnT2d1SWJzS0ZaN1dDa09XWC91UWJRcjBpOCtlT25ZRWdOSFM5Uk1SRVRVWERNV29WbVJrWk1EZjM3OU83N0Y3OTI0WWpVYjA2OWV2VHU5RFJFVFVHSGw3ZTlzS1czZFhLd1VEcEJEVElFUXZSVUFGM05ybTUyQnZqOUNRTHBnOGNUeTZkdzJIUnFPeGRNbE5YdmszV0hicUdJam5ubmthK3c4Y3dqY3J2ME5DVXJLU2R6UGZWYWZUdVFxZ281U2E1LzBEUTMrVlVpN1dHK1FXV2FpNW5wbVpVR2pwWnlBaUltcktHSXJSZlh2dnZmZXdaczBheko4L0g3MTY5YXF6K3l4YnRnd2xKU1VWUXJIaTRtSmN2MzY5MG11Y25aMWhhMnVMM054Y0ZCUVVWRHJHMDlPelNiOVNub2lJbWpTVlgwQndpRlNMM29wRWJ3ajBrVUJMSVlTaVVxblF4dDhQRWVHaDZONDFIRjNEd3VEcjYyM3BlcHMxbFVxRjNqMTdvSGZQSHNpOGRCa0hEaVhjMm1LWmxJeTBNMmRWQm9PaEY0Q2VHclhJRkk2R2VIK0g0RDNTZ04zbjBnNGZBVkJxNmZxSmlJaWFHaVlCOVdEejVzMllPM2R1amNidTNMa1REZzRPZU9lZGQ3QjI3VnJNbXpjUGtaR1JwdjVSbzBiaDNMbHpjSFoyeGs4Ly9RUXJLNnRxNTl1M2J4OW16cHdKQVBqNzMvK094eDkvdk1LWUN4Y3VZTW1TSmRpL2Z6K3VYYnNHZTN0N2RPdldEZSs5OTE2TmFwNDRjU0orL1BGSHpKczNENnRXcmJyajN6enYzYnNYbHk1ZHF0RHU2T2lJd1lNSDEraWU1Y1hIeDJQT25EbVY5cjN4eGhzWVBudzRGaTFhaE5qWTJFckhyRnExQ2dFQkFYZDlYeUlpSWt0cDA2YU5rMEZqTjFRSUpWb0lkSWFFQnhTaEJRQzFXbzMrRC9YR21KSEQwVEd3QTl6Y1hHR2oxZkxRL0FiR3UyVUxqQmdhaFNFREg4YTE2OWVSZXZ3RXZ0KzRDZHQrMlNYMGVyMFBnREVDWXBqUWlDei93SkNUQm9OeGhjWlFzQzQ5UFQzWDByVVRFUkUxRlF6RjZvR2JteHU2ZGV0bStseGFXb3JrNUdUWTJOaWdTNWN1Wm1OcnVtSXBKeWNIVzdac3dkQ2hRNnNkVjFVUVZHYi8vdjJZUFhzMmREb2RJaUlpMExOblQxeS9maDFIamh3eEcvZlNTeS9oNE1HRFZjNVRVbEtDek14TTlPL2Z2OG94MjdadGc0Mk5EYjc5OWx2czJiT25Rcitmbjk4OWhXSmx0bS9mYmhZU0RobzB5S3cvS0NnSW4zMzJtZW56dVhQbkVCMGRmYy8zSXlJaXFrY3FYOS9PVHRJV3JkU0tlcklSbUtnSTRRbjgvdVpJT3p1NHVibGkxSWloR0R0cUpEdzkzQzFkTDlXQUVBSTJObHI0K25qRDE4Y2Jnd2NPd1BVYk54RDc3UnBzK1BFblpGMjVhcDJmWC9DQTBXaDhRSzFXRFRLcUhONzNDd3haQlgzcGw0WmljZTdDaFdPNUFBeVdmZzRpSXFMR2lxRllQZWphdFN1NmR1MXErcHlWbFlXb3FDajQrdnJpODg4L3YrdjVuSjJkVVZ4Y2pKVXJWMVliaXAwN2R3Nzc5dTJEbDVjWHNyS3lLdlJuWm1aaTl1elowR3ExK09LTEw5QzVjMmRUbjE1di9vYnc0dUppdUxxNll0U29VWGRkNzc1OSs1Q1ltQWdwcGFtdFk4ZU8rUHJycjAyZlgzbmxGWnc1YythdTV5N1B4c1lHMXRiV1ZmWXJpZ0piVzF1ejhVUkVSQTJaVjl0Z1R5czFIbFJCOUlhQ2h5QVJKb1N3QmdBSEJ3ZUVCbmY1Zld0a0tFS0N1L0ROa1UyQXE0c0xYbmgyR3A1NWVoS09IRDJHQTRjU2YzK0Q1UkhrNWVWNUNtQW0xSnJuaEFNU1dnZUc3RFVLdzk3aUVtVnYxcG5EVnl4ZE94RVJVV1BEVUt3UktpMHRSZmZ1M1JFWEY0Y2pSNDRnS0NpbzBuRXJWNjRFQUlTSGgrT25uMzZxMFAvSko1K2d1TGdZSDMzMGtWa2dCbFMrWXExRml4YVlNbVhLWGRkNzgrWk5KQ1ltMW1qc0o1OThncVZMbDFZN0ppSWlBZ0F3ZmZwMFRKczJ6ZFIrK1BCaHM3ckxoM0FBVUZCUWdLU2tKTlBueTVjdjE2Z21JaUtpK3VZYkdCaWtsdGJSUXVCUktZUTNwSFFSRUFyRXJXMTM0MFkvamdIOSs2SmxDeTg0T3psQnBWSlp1bVNxWlZwcmEzU0xDRWQ0YUFoeTgvS1FkZVVxdG03ZmlUWGYvNER6Rnk1b0JQQ2doT3d1b0pwaXF4RVgvQUpEdHVrTnBjc3ZuazVOdG5UdFJFUkVqUVZEc1ViSVlEQmc5T2pSaUl1THc2cFZxeW9OeGZMejgvSEREejhnS0NpbzByZEM1dVRrWU1lT0hRZ0tDa0tQSGozdWVNOGVQWHJBYUx5M040UzNiOThlZ3djUHJ0SFcwTWpJU0hoN1YzNEk4TmRmZncyRHdZREpreWNEUUlVZzc2V1hYakw3ck5QcHpENmZPWE1HTTJiTXVKdlNpWWlJNm9XM3Q3ZXR4c25KeVdqUTlGTlU0Z1VGNGtHSVc5K25hYTJ0NGVqZ2dMRFFZSXdmT3dwOWUvZUVvaWlXTHBucWlVcWxncXVMQzF4ZFhOQ3hRM3ZNZUc0YTRuODlpT1d4M3lJNTVZaVNsNWZuV3F6VHVTb1F3UnFWMVN5L0RpSHhFb2FGUWpGc0w4M056YzNNek9RYkxJbUlpS3JBVUt3Uk1ocU42TjI3TjFxMWFvV3RXN2ZpVDMvNkU5emMzTXpHZlAvOTl5Z3FLc0lUVHp5QjMzNzdyY0ljQ1FrSjBPdjE2TjI3TjRxTGk3RjkrM2FrcDZmRHdjRUJmZnYyUmR1MmJVMWpVMU5UWVREY09xNGlKaWJtbm1wdTI3WXRkdS9lalljZmZyamFjVUZCUVZXdWZOdThlVE5LU2tvd1pzd1lzM1p2YjIrTUdERUNjK2ZPTlF2ZXZ2LytleFFXRnVLbGwxN0N4SWtUMGJWclZ4UVdGdUxiYjcvRks2KzhBaDhmSDZ4ZXZickM3eDBSRVZIOWlORDR0Qy91cElhbXR4RHlJU0hSVzFFSjM3TGVOcTM5VFZzanc4TkM4RUFyWDRaaEJFVlIwTHRuRC9UczBRMFhMbVlpTVRrRkJ3NGw0bEJpTXRMT3BLdUVFSDBBZFI4cDFaZXNIRHppV2dkNjdEVUt1ZmZjY2MwUklJRnZzQ1FpSWlxSG9WZ2pKS1dFRUFKUFBQRUU1czJiaDdWcjErSVBmL2lEcWQ5b05PTGJiNytGdTdzN0JnMGFoTVdMRjFlWUl5MHREUUJnYjIrUDZPaG9uRDE3MXRUMzZhZWY0dm5ubjhmVXFWTUJBQ2RPbk1DWFgzNVpiVTFscTdLcU85TnJ3SUFCcGxCTXA5T1phZ0J1Ylcwc2MvejRjV3pmdnIxR3E3cnk4dkpnTUJnd1pzd1luRHAxeXF5dmZmdjJpSTJOeGZIangyRm5ad2M3T3p1VWxwYkMzdDRlVHovOU5QNzFyMytoVjY5ZXVIVHBFZ3dHQTl6ZGVTZ3hFUkhWQTM5L2JTc3JweEdLb3A4a2hLWUxKRHlGRURiQXJlTUxJaC9xZzlHUEQwZkhEdTNoN3VZS0xkOGNTWlZRRkFVUHRQSkZLMThmREJrNEFOZXUzOENwMDJld2N2VmF4TzNaaDVLU2twWVE0Z2twTVZ5QnVPb1hxRDhDR1JwN3JpQjdMUzVjS0xKMC9VUkVSQTBCUTdGR2JQanc0Vml3WUFIV3JGbURLVk9tbUZaSnhjWEY0ZUxGaTNqMjJXZXIzTEtZazVNREFQanl5eS94NElNUDR1T1BQNGFUa3hQMjdkdUhmLzd6bi9qdmYvK0w0T0JnZE8zYUZhTkdqYnJqQWZ2UjBkRlFxVlIzUEErc1RIcDZPcDU0NGdtek5qOC9Qd0RBd1lNSDhlV1hYeUkwTkJSOSt2U3BkcDREQnc3ZzFWZGZ2ZVA5SmsyYVZLRnR6cHc1cHE5dlA1K01pSWlvRnFrZmVDRElvY1JLOGRhcThZd0VKaWxDdUFPM2dnMDdXMXQ0dDJ5QlJ3Y1B4TmpSSTlHeWhaZWw2NlZHNU5ZYkxHM2c2Mk1EWHg5dkRPamZGMWxaVjdENit4L3d3NmFmY2VseWxrMUJRY0VETUJvZmdNQmovblp1T1FoMCs3TFVxRjhxQ25IK3dvVmplUUQwZDd3UkVSRlJFOFJRckJHenM3UERzR0hEc0hMbFN2enl5eThZUEhnd0FDQTJOaFpxdFJxalI0K3U4dHF5bFYzZTN0NTQ4ODAzVFg4RFBXVElFT1RsNWVHOTk5N0RtalZyek42YUNRQkpTVW40NnF1dk1HUEdETFJyMSs2ZWEyL2R1alhlZWVjZDArZVBQLzdZOUliTWNlUEdZZG15WmZqa2swL1FxMWV2YXJlSzlPL2ZIenQzN2pScmsxSmkvLzc5bUQ5L1ByUmFMZDUrKzIzTW1qVUxEenp3QVA3ODV6Ly9QM3QzSGxabG1mOFAvUDE1empuc0NDaUlDc2dpYnNoeUFQY3R6Y3dsZDgwbDA4ek1hbWJhYkpxYWIwMWQwL2ZiYjZhWnV0ckdhbHFjc2pMM3BjVnlTMU54QnhFUVJWR1JSVTFBa0IzT09jLzkrd05oUkZIUjBDUHlmbDFYbDU1bi9Ud0h2RHE4dWUvN1UrK2FaVmNiNFVaRVJIUWoyblhxNUcxU0xyMUVVd05GME04SjZDNGlqZ0xBeGRrWnNURm1kSTgySXpiR2pNaUlibkJ6ZGJWM3lYU0g4UFZ0amQ4LzlnZ2VtajRWS1ljT0lUNGhFWHYySldCL1loSktTa3M5QVR4cjBveS9nenYyQjNXTzJpcFFjZVcyc3AxbjB0Tno3VjA3RVJIUnJjUlFySW1iT25VcUZpOWVqS1ZMbCtMZWUrL0YwYU5Ic1cvZlBvd2NPZktxYTJXNXVMZ0FxSjdTZU9tVWpMNTkrd0pBblNtVk5aS1RrN0Y5KzNiODZVOS8razExT3prNW9YUG56cld2M2R6Y2FrTXhKeWNuekp3NUUrKysreTUrK3VrbmpCdzU4b3JYTVJxTnNObHN5TWpJd0pFalI1Q2NuSXc5ZS9hZ29LQUFvMGFOd3ROUFB3MFBEdzhzV0xBQWYvLzczekY5K25SRVIwZWpUNTgrQ0FvS1F0dTJiZUhrNUFSSFI4Y3JMdkJQUkVSMFBmdzdkQXMxR0ExelJiUjdCZkJURUM4SURBS2dmWUEveG80YWdXSDMzQTFmMzlic0hFazNsWnViSzNyMzZJNmVzVEdZZXY4RW5EMmJpdzAvYjhIS05kOGpNeXZiRVVCdkplaWhJSTg0RzExUEIzYU8vRkdVV3BCeEpQbXd2V3NuSWlLNkZSaUtOWEVCQVFIbzE2OGY0dUxpY1BUb1VTeGJ0Z3hBZFZoMk5YNStmZ0FBcS9YeTBmS3VGMzVUclpTNmJOL3g0OGZoNmVsWmUvN0ZVbEpTMEtOSGozcnY5L3JycjllT1pHdUlDUk1tNEpOUFBzSG16WnV2R0lvcHBUQmp4Z3djT25RSVFIV3dGaFVWaFZtelptSG8wS0YxMWdnTENBakEvUG56Y2VqUUlheGZ2eDRiTjI3RThlUEhZYkZVcnpjN2R1eFl2UExLS3cydWo0aUlxSWEvdjcrenVMcDZHWlRqUUdqeW1JZ01xdG5uNE9DQUZ1N3VpSW9NeCtSSjQzQlh2NzV3Y0hDd1o3blVER21haGxZdFc2SlZ5NWJvMnFVekhwL3pNSGJzMm9QRnkxWWlJVEhKVUZ4YzNLcXlxcXFWSmhJTzRQbkFMbEZ4b3F0L1dTSGI5SkxjQW5hd0pDS2lPeFZEc1R2QXRHblRFQmNYaDVVclYyTDkrdldJaUloQXQyN2RybnBPZEhRMEFDQWhJYUYyUWYwYWh3OVgvM0l3T0RpNHpuYWJ6WWE0dUxnNm5Ta3Yxclp0MjNyWDdnS0FMbDI2Tk9oWmFyaTV1ZUdMTDc2NHJJYUxpUWhlZlBGRi9Qenp6MWl5WkFsOGZIeHcrdlJwckZ5NUVpdFhyZ1JRdlZiWTNYZmZqUysvL0JMZmZ2dHRuZlBidFd1SG5Kd2NQUFBNTXhnK2ZQaDExVWRFUk0yZUZ0QWhNa3h6d0d3UExUVUFBQ0FBU1VSQlZFQlI2QWRJWHdnQ3BScUNnd0xSUGNhTTJHZ3pldmFJUVlDZkh6dEgwbTNEd2NFQmd3YjJ4OEQrZlpHVm5ZTjlDWWxJU0R5QTNYdmprWEV5RTlEMWZrcERYNk5JRmp4OGRnWjZlRy9WYkxhNEUwY09KZ1BRN1YwL0VSRlJZMkVvZGdmbzNiczNnb0tDc0h6NWN1aTZmdGtDOXZYcDBxVUx3c0xDc0hQblRtemJ0ZzBEQmd3QUFCUVhGK05mLy9vWEFHRFVxRkYxemtsSVNNQzVjK2RRVkZTRWpJd01CQVVGMWRuZnFsV3JCdDI3b1VKQ1FxNTVUSGg0T0lxS2l2REZGMS9nd1FjZnJQUGI5OWRmZngzbno1OEhBT1RsNWFHcXFncVBQZlpZN2Y3OC9IeTg4ODQ3aUltSmdaZVhWNlBWVFVSRWQ3RFFVTWNBelhXY0ptcW1pQllHQlY5QU9ZbUlPRGs2b2svdm5oZy81ajVFUllTalZhdVdjSEYydG5mRlJGZWthUm9DMndjZ3NIMEFSZzRmaXJ5OGZLUWNQSVJWMy8yQTdYRTdwYUt5c3IxU0NCQm9ZMkRRY29PNlJCMnk2YmIvMkVyT2ZjZlJZMFJFZENkZ0tIWUhFQkZNbVRJRmI3enhCcnk5dlRGMDZOQUduZmVYdi93RmMrYk13YlBQUG92Ky9mdkQzZDBkZS9ic1FWNWVIaVpNbUhCWjU4ZVBQLzRZcnE2dThQSHh3Y3N2djR5UFB2b0libTV1TjFUejRjT0gwYTlmdjlyWFZWVlZDQWdJdUtGcjFiajMzbnRyMTBvRGdEZmVlS1BPZms5UHp6cFRNYk95c3ZET08rLzhwbnNTRWRFZHp4QVVaSFpYUmhVc0JreUZZSmFJdEFZRUlnSTNWMWQ0dDJxSmtjUHZ4WlNKNCtEbjErNnl0VHFKbWdKbkp5Y0UrUHNod044UHcrOGRndXljVTFpNTVudDg5OE9Qa3B1WDcxeGFWdHBlMTlIZWFEQU9NN2J3eVExczRmTWxyUGhLVmVrWm1abkpSUUJzOW40R0lpS2k2OFZRN0E0eGV2Um96SjgvSHhNblRvVFIyTEF2YTZkT25iQnc0VUw4NjEvL3dyNTkrMUJSVVlIZzRHRE1uVHNYRXlaTXFIUHN1blhya0pDUWdOLzk3bmU0NjY2N01IUG1URHo2NktQNHkxLytnckN3c091dTE4ZkhCOU9tVGF0OS9jTVBQOVN1NzNVbEpTVWxkVUl2SWlLaW02VmxhR2dMTjZQclFBM1NGMHIxRjAxaUJIQUZBSGQzTjBTR2QwUDNtR2owaUkyR09US2MvMytpTzRxSUlNRGZEMC8vL2pFODlzaERTRWhNUXZ6K1JPeExTRVJpVWpLS2kwdDhOR0NlTXFuSE5LTWhNYWhyVkp5Q2JGV2x0aDJabWNrRjlxNmZpSWlvb1JpSzJZR3ZyeS9pNCtPdmVzeExMNzJFbDE1NjZiTHROV3RsWGNyWjJSbS8vUEpMdmZzZWUreXhPdE1HTHhZVUZJUTMzM3p6cXJVa0p5Zmp0ZGRlZzQrUEQ2WlBudzRuSnlkODhza25lT0dGRnpCanhneUVob2JpN05temNIUjB4SWNmZmdoTjB5QWkwRFFOdXE3RFlySEFhclZDMTNVOCtlU1RBS3FuV3M2Y09iUE9QWTRkTzFiN09pOHZENTk5OWhsY1hWM2g0T0NBbkp3Y0hEbHlCT1BHamJ0aW5aZU9rS3VvcUtqeit1REJnM1ZHcHhFUkVWMUMybllNNzJJeUdHZG93SDBDdEZPQWwyaGlBQUMvZG0weDVyN3F6cEh0MnJXRmw2Y25EQWF1RTBaM05pY25KL1R0M1JPOWVzU2k4UHg1NU9TY3hxWXRXN0hxMngrUW5aUGpDa0UvS1BUUmdObTZpM1ltcUd2VTJrcXI3ZlBUUjFNT0E3aThheE1SRWRGdGhLRVlYZE9LRlN1ZzZ6cisrYzkvd3NuSkNRRFFyVnMzTEZ1MkRPdldyY09tVFp0Z3NWaVFuNStQTDc3NEFsYXJ0ZDdPbGIxNzk0YlJhTVNzV2JNdUM2eGVmdm5sT3Awd1c3Um9nZFdyVjZPcXFncEE5Wm9YRVJFUm1ETm56aFhyZk91dHQrRG82Rmo3K3Bsbm5xbGQxRmpUTkhUbzBBRXZ2dmhpN2Y3YzNGejgrYzkvdm9GM2hJaUk3aFJCUVVGT1NqbDdLU2ZEQUUwTWo0aklZQUFtb0hveGNuYzNOM1R0MGdrUHozZ0EvZnIwWXVkSWFyWU1Ca050Qjh2SWlHNTQ4b2xIOGN1Mk9DeGFzaHpKQjFPMW91SVM3NnFxS204QTRVNUc0N05CWGFLMjI2QSswY290VzJ5MjRzTHM3T3h5ZXo4REVSSFJwYmpveFNXQ3VwZ0hRZFEzTGR6ZDIvejcvYmZSdTJkM2U1ZGtkNFdGaFVoTVRNU2dRWU91ZmZCRmRGMnZEY2RxUm81ZEw2VVVyRllyTkUyRHdXQzQ3dk52dFYxNzl1R3A1MTVFYm41K0lSVEdaeHhPM0dMdm1vaUlyc1ZzTnBzMVRmc0dRSkN1NjlNU0V4TlgyN3VtbTB3TDZCQVpaakJLZndYMEU1RUJnQW9RRWExNjRYRi94SmpONk5VOUJyRXhaZ1FIQmRxN1hxTGIyc25NTE96Wmw0RDQvWW1JVDBqRWlaT1pOWjhEZFVDeUFNUXAwZVAwS216Tk9wWjBDRngvaklpSWJoTWNLVWJYNU9ucGVkMkJHSUJHYVQwdklqQ1pUTC81T2tSRVJMNitrYTVPWGhndUNqTWdXaFFBWDAzZ0RBQ2Faa0MvUHIxdy80U3hpT2dXQnU5V3JlRGk0c3hGODRrYUlMQjlBTm9IK09PKzRVT1JsMzhPU1NrSHNXck45L2hsK3c1TjEvVkFBSUZRTXNGZ2tqUEJYYUtTclRxK3JqcXZ2di8xMTZSU2U5ZE9SRVRORzBNeElpSWl1bE5wUVVIbUZyclIwazRNaGdkRVpCYUFkcUtKYUpvR0Z4Y1h0UFR5eEpqN2htUHFwSWxvMTY2TnZlc2xhckpFQkM0dUxtanY0b0wyQWY0WU5XSVlmajJiaTYrK1dZcTE2ellnTHkvZnFiU3NMRWpYOVNDRHBrYTVlRWxPa0dmVUl0MW1XYWhaSFhJeU1oS0xBT2oyZmc0aUltcGVHSW9SRVJIUkhjWFByMHNybzZ1cEowVDZpYVlHYWpERkN1QUNBQzR1TG9nSzc0YWVQV0lSR3gwRmMxUUUzRnhkN1YweTBSM0p0N1VQbm52NjkzaDh6c000a0p4U084VXlNU2xaU2t2TC9FWHdKMDFNVDR0SjdRbnFFcmxkaVI1bkxiTHV5c2s1bkcvdjJvbUlxSGxnS0VaRVJFUjNCTCtRcUU0bUIzMDZvSTBTU0lDQ2FnV0lKZ0M4VzdYQy9SUEc0dDU3QnFOZDI3Ync4dlNBMGNpUFFVUzNncXVyQy9yMjdvbWUzV05RZVA0OHp2eDZGait1MjRoVjMzNlBNNytlZFFRd0FFQS9UUm5QbWR3Tm1jR2RJbitxaFByeTFKSGt3L2F1bllpSTdtejhORWhFUkVSTlVsQlFrRk9adUhrNE9XbzlCWGhLRXd3RURBN0FoYzZSN202STZCYUdLWlBHWThpZ2dRekJpT3pNYURUQ3UxVXJlTGRxaGZDd3JwajMxTyt3ZWV0MkxGcXlIQ21waDdTaW91THFEcFlHaVhFRS9oVFVKV296ZFAwRFZObDJBV1dGR1JrWkZkZStDeEVSVWNQeDB5RVJFUkUxSmNiMm9WR2RvVWxmSldxZ2k2Q2ZpQVRYN0F6dzkwZXZIckdJallsQ3JObU00S0QyVGFKN01WRnpaREFZY00vZ3V6QjRZSCtjek14Ry9QNUU3STFQd0w2RVJHU2N6RFNLeUZBWURFT1ZzeUZUNmFhdFFaMmo0cXlpeDJVZlRrNEZPMWdTRVZFaitPM3RBWW1JaUlodVBsTlE1NGl4UVYyaWxtcEdmS2NaOExZSXBvdElzTUZnd0lCK2ZmRGVXMy9Id2s4L3dLc3YvUW1USjR4RGFJZmdKaE9JdmZubW00aU5qY1htelp2dFhVcUQ1T1hsSVRZMkZyTm56NzdwOTlxNGNTTmlZMlB4M252djNmUjczWWo3Nzc4ZnNiR3hxS3lzdkNuWGYvMzExeEViRzR2ZHUzYzM2UGppNG1MRXhzWmk2dFNwTjZXZW04RmdNQ0FrT0JDVHhvL0JxeSs5Z004L25vOFAzbmtUQS9yMWdjbGtnZ0R0UlRBZG1yeGxoUFp0VUplb1pZRWRJeWNDWUl0eUlpTDZUVGhTaklpSWlHNUhCcytnSUhjWGNmUTFtUnhuaWlZUGkwaGJvTHJMbmF1TEMzeGIrK0NlSVlNeFplSTRCQVcydDNlOTFBaEtTMHZoeXNZSE44V3hZOGV3YU5FaUhEaHdBTC8rK2l0OGZIelF1M2R2ekowN0Y1NmVudll1RDhCLy8yMjdYdWhnT2Z6ZUljak15c2F5VmQvaXgzVWI1R3h1cmt0cGFWbVFVaXBJakRJK3VITlVyZzcxc2JKWnY3blF3YklZZGg1QkZoNGVIbW14V1BMUzB0Sk8yYk1PSWlKcUdJWmlSRVJFZE5zSUNRbnhzR2p1dll3bU5WQXA2UWRCRDRHNEFvQ2pveU5pekpHSWpUWWpOc2FNNk1nSXVMdTdRVVRzWFRZMWdzY2ZmeHhuejU3RnlwVXI3VjNLSGVtSko1NUFaV1VsZXZic2lZaUlDQ1FsSldISmtpWFl1blVydnZubUc3aTd1OXU3eEhxMUQvREh2Q2Vmd0tPelppQXA1U0QySlZSUHNVeE1Ta0Y1ZWJtUEJubEphYVpuWVZMeHdWMGp0K28yRlNkVmhwMFpHWW1GdDZBOENRc0xNMm1hNW1VMEdrZUl5RHdSaVRBYWplTUFyTGtGOXljaW90K0lvUmdSRVJIWm5WOW9xTC9SNER4WEYrMCtJK0FQYUMxRnFqK250RzNqaTFFamgySGtzS0VYT2tkNndtaHNHdE1pcWVIMjd0MExmMzkvZTVkeHh4b3paZ3htelpvRk56YzNBSUROWnNQTEw3K005ZXZYWTlXcVZaZzVjNmFkSzd3eUVVR0xGdTdvMzdjMyt2VHFnWE1GaFRoOTVsZXMyN0FKcTcvN0FhZlAvT29DWUFBZ2ZUUU5CY29KcDRLNlJLeFJxdXJ6azJscEp4cTdubTdkdXJWMGNIQ0lBQkNtbE9vdklrTkZ4S2V4NzBORVJEY2ZRekVpSWlLNjVZS0NncHdBRjAvbFlPb2ptcG9MeUwwaW9nR0F5V1JDQzNjM2RPM1NHVk1tanNlUXdRUGg1T1JrNzVLcGdlTGo0eEVWRlhYYmRmdFVTalhyVVlWLytNTWY2cncyR0F3WVAzNDgxcTlmajZ5c0xEdFZkZjBNQmdOOHZGdkJ4N3NWSXNQRDhPUVRqK0tYYlhGWXZId1ZVZzZtR291TFMzeXFMQllmd0JBRk9MMGMyQ1h5WitqeUFReFZ1MnpGeFlYWjJkbmxOM3B2czluY1EwUW1pa2hQcFZSSEVXa2pJa2FBMzE5RVJFM1Y3ZlZwaFlpSWlPNW83VHBIZG5ZVWJhQ0MzazlFK2tFaFJFVFRSQVFCL242MVV5TjdkWTlCVU9EdDN6blNZckZnM2JwMStQYmJiM0h5NUVrVUZoYWliZHUybURoeEloNTg4TUhMZmtqT3ljbkJoeDkraUowN2Q2S3NyQXdkT25UQTNMbHpyM3FQNU9Sa2ZQSEZGemh3NEFDS2lvcmc1ZVdGL3YzNzQrV1hYNzVtZlVlUEhzWFVxVk1SSEJ5TTVjdVhYN2IvMDA4L3hZY2Zmb2lubm5vS0R6MzBFQW9MQzdGaXhRcHMzcndaT1RrNXFLaW9RS2RPbmZEb280K2lmLy8rRFhwUC92T2YvK0RVcVZONDVwbG5NSERnd0dzZVAzWHFWQnc5ZWhRQWtKMmRqZGpZV0FEVkljN0REejljNTlqczdHeTg4ODQ3Mkx0M0w2eFdLMkppWXZESFAvNFJnWUdCdGNkczNMZ1JMN3p3QWg1NjZDSDA3TmtUYjc3NUpqSXlNdkRQZi80VGd3Y1BCZ0NrcHFiaTMvLytOeElURTJHeFdOQ2hRd2ZNbkRrVFE0Y09yWE8vek14TUxGaXdBSHYzN2tWK2ZqNDhQRHpRdTNkdi9QV3ZmNjMzV1pZdVhZckZpeGZqMUtsVDhQYjJ4dVRKaytzZGdWVllXSWlGQ3hmaWwxOSt3YWxUcDJBMEd0R3hZMGZjZi8vOUdERml4RFhmTTZBNmhGbTFhaFdXTFZ1R2pJd011THE2WXZEZ3dkZlYvS0NvcUFnQTRPdnIyK0J6YmpkT1RrNFlOblFJaGc0WmpCTVpKN0V2SVJIeCt4T3haMThDc3JOek5GMnBlNVNtN29aeXlEQzR0OW9SM01WcnE4MnF4MldtSDB4dHlQVkRRa0k4V3JSbzhhQ0kvRkZFZ21xMjEvemJWa3JkcENjaklxSmJnYUVZRVJFUjNXeW1nTTRSSXpYUkhoTEFyQVN0b2NRRkVIRndNS0ZIYkRRbWpCMkYyR2d6dkZ1MWJGSUxyZi84ODg5NDlkVlgwYmx6Wnd3YU5BaTZydVBubjMvR08rKzhBNXZOaGxtelp0VWVlL3o0Y2N5Wk13Zm56NTlIUkVRRWdvT0RjZUxFQ2N5Yk53K2RPM2V1OS9yTGxpM0RHMis4QVUzVDBMTm5UN1J1M1JyWjJkbFl2MzU5ZzBLeGpoMDdJalEwRk9ucDZjakl5RUJRVUZDZC9ldlhyNGVtYWJqdnZ2c0FBUFBuejhlYU5Xc1FHeHVMa1NOSG9xQ2dBSnMyYmNJenp6eURCUXNXSURJeThwcjNuRE5uRHQ1NjZ5MDgrK3l6Nk5HakIrYk5tNGRPblRwZDhmaGh3NFloT2pvYVM1Y3VoWnViRzBhT0hBa0E2TnExYTUzamNuTnpNV3ZXTFBqNysyUGd3SUZJU0VqQWpoMDc4THZmL1E0clY2NkVvNlBqWmNjLy8veno2TisvUHlJakkydW5EVzdac2dVdnZQQUNqRVlqQmcwYUJDY25KMnpidGcwdnZ2Z2lDZ29LTUhueVpBQkFlbm82WnMyYUJhdlZpc0dEQjhQTHl3dFpXVm5Zdm4xN3ZjOHhmLzU4L1BEREQralpzeWY4L1B5d1k4Y092UHZ1dTNCMmRzYjk5OTlmZTF4T1RnN216cDJMTTJmT29HUEhqaGc1Y2lTS2k0dXhhOWN1dlB6eXkwaEpTY0h6eno5L3pmZjViMy83RzFhc1dBRjNkM2NNSGp3WXVxNWo0OGFOT0h6NDhEWFBCYW9EM1lVTEY4SmtNbUg0OE9FTk91ZDJwbWthT29RRW8wTklNRWFOSElhOHZId2tKaVZqMWJjL1lPZnV2WnJGWWdtQlVzRkt0UEdhVWNzTjZoeVZiSVArV1phdC9DZWtwOWUyRGcwUEQvYzFtVXpodXE1SGFwbzJDa0NNaUhnQy93M0FSS1RPM3k4bElsMmpvcUx5YitiejZycWVsNXljbkFhQXFSd1IwVy9BVUl5SWlJaHVDbjkvZjJlVGE4cy9LSkduUmNTdlpydWJxeXZjM0Z3eGFzUndQREJsWXBQdUhPbnI2NHVQUC82NGRuUVRBTXlZTVFPVEprM0NraVZMNm9SaXI3NzZLczZmUDQvbm5uc09Eenp3UU8zMjVjdVg0MjkvKzl0bDEwNU5UY1UvL3ZFUGVIaDQ0SU1QUHFnVG5HVm1aamE0eGhFalJ1RDk5OS9IcGsyYjhNZ2pqOVJ1UDNIaUJJNGRPNGIrL2Z2RDI5c2JBQkFURTROWnMyYkJ6Ni8yeTRWdnYvMFdmLzNyWDdGczJiSUdoV0ptc3hrTEZ5N0UrdlhyTVgvK2ZEend3QU1ZUFhvMGZ2LzczOWZlNTJJMW84R1dMbDBLVDA5UHZQRENDL1ZlZCszYXRaZzNieDZtVDU4T29McFQ1WXdaTTNEeTVFbkV4Y1hoN3J2dnJuUDh1blhyOE9xcnI5WUdmZ0JRVUZDQVYxNTVCYzdPenZqODg4OXJROExDd2tKTW1USUY3Nzc3TGthTUdBRjNkM2NzWDc0YzVlWGxlUG5sbHpGKy9QamFhNXc3ZDY3ZStyWnYzNDRsUzViVVB1UEtsU3Z4K3V1dlkvbnk1WFZDc1pkZWVnbG56cHpCMDA4L1hXY1VXVjVlSG1iUG5vM0ZpeGVqZi8vKzZOT256eFhmNDIzYnRtSEZpaFVJREF6RXA1OStpcFl0VzliVzlzUVRUMXp4dkJxbHBhVjQ0WVVYY1BEZ1FiejY2cXQzM0ZwdXJpNHVjRzN2Z3NEMkFSZzdhaVF5VG1aaTZjclZXUFBkV2lrdUxuRXRMU3R6VlVvRkdXRVlIU1J1cDFXbnFEZmRIV3hwUnFQeEhoSHBCU0JDMHpSWHVaQjQxVGNhN0dwVEpVWGt6NXFtVmQyMEJ3U2dhVnBPUkVURTFPVGs1SWFsb0VSRVZDL04zZ1VRRVJGUmsyQUlEUTF0RVJZVzFpWThQTHhEUkVSRVJHUmtaSytvcUtqQlpyUDV2cWlvcU1sbXMzbVcyV3orbmRsc2ZqNDZPdm9WejViZTc0a21UMTRjaUxYMjhjYVUreWRnK2FJdjhEOS9lclpKQjJKQWRRQjBjU0FHQU8zYnQwZHdjRERPbmoyTDB0SlNBTlVCVjJwcUtqcDE2b1JwMDZiVk9YN1NwRW1JaW9xNjdOb0xGeTZFcnV0NCt1bW5MeHRKMXI1OXc5KzNFU05HUUVTd2NlUEdPdHZYclZzSG9Ib0I5b3VQdlRnUUE0Qzc3cm9MUVBWSXQ0WVNFUXdiTmd3clZxekF2SG56OE1zdnYyRHMyTEg0K09PUFVWRlIwZURyWEt4ang0NjFnUmdBdUxxNll1ellzUUJRTy8zeVltM2J0cTBkZFZiajIyKy9SV2xwS2ViT25WdG4xSnlucHlmR2pCbURpb29LN042OUcwRDFTQ29BMEhXOXpqVnFBcWhMUGZua2szVkN2ekZqeHNERnhRWEhqaDJEeldZREFLU2twQ0E1T1JsZHUzYkZqQmt6NnB6djdlMWRHMml0V3JYcUt1OEVhcWZDUHZua2szWHFhZG15SmViTm0zZlZjMHRLU2pCMzdsenMyYk1IcjczMldwMnYvNTBxS0xBOS92VHNVMWkxOUN0TW1UUWV2cjZ0YS9lSm9LMm15WXRLREwwMFRSc0NvTGVJdU5VWGlJbElROWNOYXlFaTNqZjV2ODRta3lubzJxVVFFZEhWY0tRWUVSRVIxVENKeUIraW82TW5BUEFFMEJKQVN4SHhWRW81WC9naFVRQ0lVa3E3NUxVQWtBdmJOS1dVbUF3Q1ZPbHZLTWdzRWJRRmdNTHpSVmo5N2ZmNFpWc2NSdHg3RHlhT0c0MzJBVTE3bEVwSlNRbjI3dDJMcEtRa1pHVmxJVHM3R3hrWkdRQ0Fpb29LdUxxNklpa3BDVUIxd0ZUZkQ5VmR1blRCZ1FNSDZtemJ0MjlmYmJqMFcvajYraUltSmdieDhmSEl6czZ1SFJXMFljTUdlSGg0WExidTE1a3paN0I3OTI2a3BhWFZQay9OczF3dms4bUVCeDU0QUdQR2pNSDgrZlB4NzMvL0d5dFhyc1JubjMxMldmaDJMZldOVW12WHJoMkE2cTlCZmNkZitsN1h2TWZwNmVtWVAzOStuWDAxMHc1emNuSUFBTU9IRDhmcTFhdnh4aHR2NFBEaHc1ZzJiUnBDUWtJYVhKL1JhSVN2cnk5T25EaUI4dkp5dUxtNTFYNGZEQmd3b043dmd4NDllZ0FBMHRMU3JuZ2ZBRWhLU29LbWFSZ3dZTUJsKzdwMDZYTFZjK2ZQbjQvRGh3L2pILy80QjRZTUdYTFZZKzhVbVZuWldQUDlXbnovNDNya256dFhHMVlEZ0lJNkErRGRnK1dsYnlNNS9aV0lpSWhZZzhFd1VVUjZpa2hIQUw0aTRnZzBmTVNZVXVvcG04MjIrV1k4aTZacGtTTHlEeEZwZFRPdVQwVFUzREFVSXlJaWF1YVVVaFlBVmdBR0ViblNUOG02VXNvS3dDSWlGaEdwQkZCelh1MmZGeDFqQldEeGNqVjlGQitQVjl0M3RvMFREWE9yS2lzajh5c3JQZkx5enpta0h6c3VIMzM2SC9UdDNSTlRKbzFIckRrSzd1N3VjSEp5dkVJSnQ1L05temZqcjMvOUs0cUxpOUdtVFJzRUJ3Y2pLaW9LeGNYRk9IUG1UTzBQMFRWVDdxNjBvTG5KWktyejJtYXpvYUNnQU43ZTNwZXRsWFVqUm80Y2lmajRlUHo4ODgrWU9YTW1qaHc1Z295TURFeWRPclhPdlQvODhFTXNXTEFBU2lrRUJ3Y2pJQ0FBL2Z2M3g2SkZpMjU0UWZIUzBsSXNYNzRjR3pac2dNbGt3dDEzM3cwUEQ0L3J2azdObW1BWHErbEtXbDl0OVUzVlBILytQQUJnelpvMVY3eFBaV1gxOGxJOWV2VEErKysvajdmZWVnc3JWNjdFeXBVcjBidDNienovL1BPWHJjM1cwUG9LQ3dzQkFLMWJ0NzdzV09DL285RHFDL2xxMkd3MkZCVVZ3Y2ZIcDk0T241ZCtMMTFxNTg2ZENBa0p1YU1Ec2NyS1NoUVZGU014T1FWTGw2L0Mxcmlkc0Znc1VOWHBmUldBOHdwSTFaWCtRV1psOFhmSXlLaE5mSk9UaytNQnhIZnIxcTJsMFdnTUE5QlJSTzRXa2VFaTRnM1UvWDY3ZENUWmhXMlpTVWxKS1RmajJTSWpJOTBNQm9QbFpseWJpS2c1WWloR1JFVFV6RmtzbHBNaThvV21hWU1BbEFJb3UvQm51VktxVEVScS9sNmhsS29Ra1FwZDF5czBUYXY5MDJhelZSZ01oZ3FyMVZwaE1wa3FTa3RMSzl6YzNDcmk0K010QUpDWmhtVUFsdFYwbndUMGZnRDZWVlZWaGZ5eUxVN2J1bjFIaytzK1dWaFlXTHMrMWVMRmk5R3hZOGZhZlE4Ly9ERE9uRGxUKzlyQndhSDJuUHBjdWs2VndXQ0F5V1JDWVdFaGJEYmJiMzRmN3Jubkhyenh4aHZZdUhFalpzNmNpZlhyMXdPb08zVnk1ODZkK1BUVFR4RWJHNHUvLy8zdnRRR04xV3JGb2tXTHJ2dWVSVVZGV0x4NE1SWXRXb1R5OG5LTUh6OGVzMmZQdm1JZzFOanFHOEhqN093TW9IcHFhcmR1M2E1NWpiNTkrNkpQbno3WXRXc1h2dnJxSyt6YXRRdXpaOC9HeXBVcjRlbnBlZDAxMVRTUnlNM05yWGQvemZmQjFVSkRnOEVBZzhHQW9xSWlLS1V1ZTg0cnJYbFd3OGZINTdwSDZUVUZ1cTdYMTMwU3VsSlFTdWtBTXBSZ2h5aTlRZDBuRHg0OGVBN0FkZ0RidzhMQ3ZxNnFxbkp5ZDNlL0Q4Q3pJdEtqNWpoMm55UWlhdG9ZaWhFUkVUVnpxYW1wSldGaFllOVZWRlI4NHVUa1pITjJkdGJ6OC9OMUZ4Y1hQVFUxMVFaQVJ5TjFPRHVWbHBRR0lNMjdjK2ZGemxaVGE5RU1mVVgwaDBSa2NHWld0cGFabFkwZjEyMkF0M2NyZEF2cmd2R2pSMkhnZ0w1d2FvVFJVbzN0NE1HREtDc3J3NWd4WStvRVlsYXJ0WGI2WkkyYWtVWHg4ZkcxQzh0ZmZQeWxVeWVCNm1sd3ljbkoyTDE3Ti9yMjdmdWJhblZ6YzhPQUFRT3dhZE1tbkRsekJoczJiRUNuVHAzcXJGVzJaODhlQU1DMGFkUHFyRk5WMzNwZFYxTlFVSUN2dnZvS1M1Y3VSVlZWRmNhTUdZTkhIbmtFYmRxMHVlYTVOV3R2M1N3ZE8zYkV6cDA3c1gvLy9nYUZZa0IxdU5hblR4LzA2ZE1ITDczMEVuNzY2U2RzMzc0ZG8wYU51dTc3aDRXRkFRQjI3TmlCdVhQblhyWS9QajRlQU9wZFkrNWlnWUdCT0g3OE9GSlNVaEFSRVZGbjM3NTkrNjU2N2llZmZISTlKZC8yS2lvcnNXUG5icXo4OW5za0pSOUVmdjQ1bEYrWTZsc2RocWx0dWk2ZjZkYXFYUlVtL1V4ZVdscng5ZDRqTlRXMUN0VWp6TDRCOEUyM2J0MUNIUndjSGdCd2w0aTBCK0FId0xrUkg0dUlpRzRSTHJSUFJFUkVTRTFOclRwKy9QajUxTlRVa3ZqNCtMS01qSXlLQ3o4STJ0QklnZGpGOHRMU2lyUFNVNDVsSGpudzVjbTBwSHVxTkV1d2J0UGZBbkMwb3FMeWZGYjJLZHU2RFQvajhhZm1ZZWg5NC9IMit4L2cySWtNRkJVWHcyYlRyM245VzZGbW10cXhZOGZxYlAvZ2d3OVFWRlJVWjF1ZlBuM2c2dXFLblR0M1l1M2F0YlhiZFYzSGUrKzlWN3VPMWNVbVRKZ0FBSGpqalRmcWpEb0RxaGZ1djE0MWk4NHZXclFJMmRuWmx5MndYdk04RjRkZ0ZSVVZlUHZ0dDYvclBxKzg4Z3ErL1BKTERCMDZGS3RXcmNKTEw3M1VvRURNMDlNVGVYbDVkZFo3YW13MTc4Rm5uMzJHOVBUME92c3FLeXV4WmN1VzJ0ZEpTVW13V3ExMWpxa1o2VlhmdE1XRzZONjlPenAwNklEazVHUjgrZVdYZGZibDVPVGdndzgrZ0tacG1ESmx5bFd2TTNUb1VBREFtMisrV1RzbEZLanVLUHJoaHg5ZTlkejgvUHlyVHMrODNlbTZqcUxpWWh6UE9JbjNQL3dZUSs4Ymp6bS9leHByZjlxQXJPeFR0dkx5aWlLbDFIRmQxOSswV1cyZE1nNG5EY284Y3VETDdPT0hqdDVJSUZhZmd3Y1BwdS9mdi8rMWdvS0MrNVJTWTVWU2p5aWxQbFJLTmJ3dExCRVIzUlk0VW95SWlJanM3bFJxYWlhQVA0YUVoUHl2UlhQdlpUU3BnVXBKUHdoNjVKdzY3ZnIraDUvZzR3VUxFV09PUkd5MEdkMWp6REJIUnNEZDNhMmgzZUFhWFVSRUJOcTBhWU85ZS9kaTFxeFo2Tnk1TTFKVFUxRmNYSXd1WGJyVUx0d09WSWNwenozM0hGNTc3VFg4NVM5L3dZb1ZLK0RuNTRmVTFGU2NQMzhlUTRjT3hZWU5HK3BjZi9UbzBkaTllemQrK3VrblRKdzRFYjE3OTBhTEZpMXcvUGh4WkdSazRKZGZmcm11ZXZ2Mzd3OFBEdytzWHIwYVJxTVJJMGFNcUxOL3lKQWgrUHp6ei9IeHh4OGpMUzBObnA2ZTJMMTc5MlVqa2E1bDhPREJlT0dGRjJvWDlHK29uajE3WXYzNjlYamtrVWNRSGg2T3FLZ29qQjQ5K3JxdWNTMGRPM2JFN05tenNXREJBa3lmUGgyOWV2V0NuNThmQ2dzTHNYdjNiblRvMEFHREJnMENBSHo1NVpkSVRrNnVmZDh6TXpPeGJkczJCQVFFWE5hY29LRkVCUC92Ly8wL1BQYllZM2publhld2R1MWFoSVdGSVRjM0YvdjM3MGRaV1JtZWYvNzVheTZXUDJQR0RLeGZ2eDRwS1NtWU5Ha1N1bmZ2anZMeWN1emR1eGZqeG8zRDRzV0w2ejB2S3lzTGt5ZFBSb3NXTGJCbXpacmFOYzl1ZDBvcEZCZVhJQ25sSVBZbEpHSnZmQUlTazFKUVhsNWV2UitxREVDOGlOcXEyMVNjVkJsMm5zdzRVUDljNVVhVWtaRlJrWkdSa1FvZ05UWTJkbmxKU2NrTHpzN09Bd0JjMy9CS0lpS3lHNFppUkVSRWROczRmdno0ZVFEckFXejJDUXByNWVRZ0FacG1uQ2JBQTVXVmxiNDdkKy9GN3IzeDhQVHdnTDlmTzl3OWVBREdqYnJQTGgwc25aMmRNWC8rZkx6enpqczRjT0FBVHB3NGdkNjllK09QZi93ai91ZC8vdWV5NDhlT0hZc1dMVnBnd1lJRlNFMU54ZkhqeDlHclZ5ODgvZlRUK1BycnJ5ODdYa1R3Zi8vM2YramV2VHRXclZxRlhidDJRZE0wQkFRRTRQSEhINy91ZW8xR0k0WU9IWXJseTVmajdydnZ2bXhOck02ZE8rUHR0OS9HUng5OWhGMjdkc0hOelEzMzNYY2ZubmppaWRvMXlCcWlab1RiOVhydXVlZFFYbDZPaElRRW5EbHpCdDI3ZDcraDYxekw3My8vZTRTRWhHREpraVdJajQvSC92MzcwYVpOR3d3Yk5nd1BQdmhnN1hIRGhnMURibTR1Tm0vZURLdlZpalp0Mm1EMjdObVlQbjA2WEZ4Y2J2aitvYUdoV0xSb0VUNzc3RFBFeGNYaCsrKy9oNHVMQzJKall6Rmp4Z3pFeHNaZTh4ck96czc0OU5OUE1YLys4TUtoa2dBQUdWaEpSRUZVZkd6WnNnV2JOMjlHUUVBQTVzMmJoM3Z2dmZlS29aak5ab1BOWmtOVlZSVjAvZllZY1hrdDJUbW5zT2FISDdGaDQ4L0lPWFVhQllYbmEydFhDdmtLNmd1eHFtWEtZam1aY2ZKUUhxb2JmOXh5RjlaUHRBQlllNjFqaVlqbzltR2ZYNjNleG9LNm1BZEIxRGN0M04zYi9Qdjl0OUc3NTgzNVFFWjNwbDE3OXVHcDUxNUVibjUrSVJUR1p4eE8zSEx0czRpSXFBRk03VHRIakJPUnVacElCQlE4RmVBZ0ltSTBHREJ3UUQ5TW4zSS93cnQxUlF0M056ZzRPTmh0QkJuUjdlejA2ZE53Y25LQ2w1ZVh2VXU1akZJS1ZWVlZLQzRwd2FHMG8vaml5Mit3YlVlOW5TTVBLSnYrK2NtanljdFJ2YTNaaUl5TTdHMHdHTDRSa1RZQXhpY2tKUHhrNzVxSWlKb3lqaFM3aEUxWlM0eGlzT2cySFdWbFpmWXVoNXFZc3JJeVdHMVdRTUZtVTlhbXUyQUhFZEh0eDVLWmxyd013S3Iyb1ZHZG9VbGZFVFVRVVAyc05sdnd6MXUyNHVjdFd4SGc3NDllUFdJUkd4T0ZXTE1ad1VHM2R3ZExvbHV0YmR1MjlpN2hNamFiRFNjenN4Ry92M3BxNUw2RVJHU2MvTy95WEFySVZBcGJBY1JaUlkvTFBweWNpdXIxRG9tSWlINFRobUtYVUtycU5KUnplWlhGZ3JPNWVmWXVoNXFZczdsNXFLaW9CSUJLcGFwTzI3c2VJcUk3a0RVei9jQkJBQWRyT2xocVJ1a2xrTGtpMGljck85c2hLenNiUC95MEh0NnRXaUl5dkJ2R2p4MkZ1L3IzWlRoR2RKdXgyV3pZdm5NM2xxOWNnK1NEcWNqTHowZFpXWG5OYnF0U2Fydm9XR0MxV1hkV0dLMi9OdFpDK1VSRVJEVVlpbDBpKzhpUlg0TzZSSlZhTEJZY1NqdUNpb3FLSnJNSUtkbFhWWlVGcVlmVFVGbFpDVUJWWmg4NThxdTlheUlpdXBOZCtBRzVHTUF4QUl2YWRnenY2cUJwRDJ1aWpTc3ZLL2ZOTE10Mnk4ck8wWDc0YVQxYSszaGordFRKR0Ruc0h2aDRlOFBWMWFYSmgyUzZyc05pdWZyeVNVYWpzY2svSjkwNWJEWWJ5c3JLa0grdUFOK3QvUWxMbHEzQ3FRdWRWWlZTdWdDbGdKeFJTdjlCdDFrL3pVeFBQV2pua29tSTZBN0hVT3h5VmloOWlZSVd0ZWI3dGRvOWR3OUM5eGd6bkJ3ZHVUWUoxVXNwaGNyS1NodzhsSVpWYTc2SHJ1czZvTDRBWUwzbXlVUkUxR2hPSDAwNUJPQlBmbjVkM2pDNm1ucENwSjhJQmlwSTdObmNQSmUzMy84QS8vN3NjMFNGZDBQUEhyR0lqWTZDT1NvQ2JxNnU5aTc5aGlRa0pPQ3h4eDY3NmpGUFBQRUU1c3laYzRzcUlxcGZhV2taRGlTbllNKytCTVR2VDBSaVVqSktTNnVYS1ZGS1ZZcGdENkMyNjZMSFdZdXN1M0p5RHVmYnVXUWlJbW9tbVBMVW8xMjdkaTRPTFZyL0tJS0JMVnE0WS9EQUFZaUtESWRmdTdad2QzT3pkM2wwR3lrdUtVRk96aWtrSDB6RnBpM2JVRlJVQkYycE9FdFI3cjJuVHAzaW9uUkVSUFpsQ0F6czJscGNUSUZLeWYwQ1RBUFFSa1RFWUREQTA4TUR2cjQrR0Rsc0tDYU1HWVUyYlh6dFhlOTFLU2twd1lrVEo2NTZqSyt2TDFxM2JuMkxLaUtxS3pjdkQwdFhyTWI2alp0eCtzd1pGQlNlaDgxbWcxSktBVGl0ZEt5QXJuOERpelhqNU1sRHVlQXZGSytKQyswVEVUVXVobUpYMEs1elpHY1Q1Rk1SOUJVUnpjRmtnb3VMQzR4R0RxNmovN0pZTFNncks2L3RpZ1NGN1ZiWS9wQ2RscEprNzlxSWlLZ3VINTh3TjVkV2hqR2l0RWRFSkFLaVBBQnhBQUJOMHpCb1FEOU1uM1kvd3J0MmhYc0xkeml5Z3lWUmc5VjJqaXd1UWZMQlZDeFp2Z3FidG15RnpWYXpIcjZxZ3BMekNucXFybU5CZVlGMVpXNXVLcHNTWFNlR1lrUkVqWXVmOUs3Q0t5VEVvNFdEKy85cGdyRUtNQUZpQXNDRk9laGlOa0JaQkxEb1VPdUtMV1hQblV0UEw3SjNVVVJFZEZXYWY1ZUlia2FsOVZOQVB4RVpBS2dBRWRFMFRVTmdlMy9FbU0zbzFUMEdzVEZtQkFjRjJydGVvdHZheWN5czJxbVI4UW1KT0hFeUU3cXVReW1sQTVJRklFNkpIcWRYWVd2V3NhUkRZT2ZJRzhaUWpJaW9jVEVVYXdBZm56QTNsNVpHSDEzWnZBMmFxV2t1UEVJM2hWVlhaUVpSdVdYbnJMbjhiU2NSVWRQajNibXp1NU5GYTJNME9mU0hZSWFJOUFkZ0FnQVhaMmUwYXRVUzNicDJ3YlRKRTlHclozYzRtRXgycnBqbzltQzFXckZqMXg0c1gvVXRrbElPSWk4dkgyWGx0WjBqTFVwWHUzVFJ2OVNyckZ2S05NdXYvS1ZoNDJBb1JrVFV1QmlLRVJFUkVWV1RnQTZSM1F4R3pJSElXQUZhS2NCVlJEUUFDUEQzdzZUeFl6RnkyRkMwOXFudVlLbHBtcjFySnJvbGRGMUhhVmtaenA3TncvcE5tN0ZrK1Nwa1ptVUJBSlJTU29BU0JUbW5vTDdYTGVxanJHTkpCd0VvKzFaOTUyRW9Sa1RVdUJpS0VSRVJFVjJpWldob0N6ZWo2MEFOMGhkSzlZY21NUUs0QW9DN3V4c2l3N3VoZTB3MGVzUkd3eHdaRGhjWEYzdVhUSFJUVkZSVUlDRXhDZkg3RTdFdm9icHpaSEZ4OWVCNEJWVXFTaEtWcURnRjJhcEtiVHN5TTVNTDdGenlIWTJoR0JGUjQySW9Sa1JFUkhSbHhzREFyajZhZzdHamJ0QW1hY0EwaUhnRDFZdnp0L1R5Uk5zMnZyajNuaUVZUDNvazJyWnR3OFg1cWNsVFN1SFU2VFA0L3NkMStISGRScHc2ZlJvRmhZV3cyZlFMQnlCUEZ5elRyTGJGVnEwcVBTc3RMUmVBeGE1Rk54TU14WWlJR2hjL3RSRVJFUkUxVkdpb1kzdk5aWW9tbUNPaWRZRW9ENlZnRWhGeGNuTEV3UDc5TUdYaWVFU0VoOEhkM1EyT0RnNzJycGlvUWFxcXFsQlVYSUxVUTRleGRNVnEvUHpMVmxSVVZGWlBqUlJZb0tSSVFUK3E2L2lvOHZ5dkszNzk5ZGRTZTlmY0hERVVJeUpxWEF6RmlJaUlpSzZmRnRBaE1reHp3RUJSNkFkSVh3Q0JVZzNCUVlIb0htTkdiTFFaUFh2RUlNRFBqK3VQMFcxSDEzVmtaZWRnWDBJaUVoSVBZUGZlZUdUOHQzT2tna2dXb0hZcXFLMmF6UlozNHNqQlpBQzZ2ZXR1emhpS0VSRTFMb1ppUkVSRVJEZE9Xb2FHdWpzYmpXMk15bUVBUkI3V1JQclY3SFIyZG9hUGR5dVlJeU13YnN4OTZOdXJKeHdjMk1HUzdLdXF5b0k5OGZGWXRlWjd4TzgvZ0x6OGN5Z3JLNnZkcjZEMktGMTliQUcybDF0S3poUWNQMTRFTHBwL1cyQW9Sa1RVdUJpS0VSRVJFVFVpdnk1Um5ZekFVd0tNRU1EbjRnNld3WUh0TVduQ1dOdzNmQ2k4dkx6ZzZzSU9sblR6MVhTT0xDd294SThiTm1ISnNwVTRjVElUQUtDVTBnVW9yZWtjcWF6NE1EUDl3RUU3bDB4WHdGQ01pS2h4TVJRaklpSWl1Z25hZGVya2JWSXV2VVJUQTBYUVR3SGRSY1FSQUZ5Y25SRWJZMGIzYUROaVk4eUlqT2dHTjFkWGU1ZE1kNWlTa2xLa0hEcUUrSVJFN05tWGdQMkpTU2dwclY0S1RDbFZDY0YrNk5ncVVISGx0cktkWjlMVGMrMWNNbDBEUXpFaW9zYkZVSXlJaUlqb3BncHpDT2hzODliRklkQ2tERE1nbUN5Q1ZnQmdNQmpnNWVtQjlnSCtHRHJrYm93Yk5RSyt2cTN0WFRBMWNXZHo4L0RkRHovaHgvVWJrSm1kZzRLQ1F0aHNOZ0NBVXVvOGxDeXlLZjBiQlRtZWZjU1NDNlJXMmJsa2FpQ0dZa1JFall1aEdCRVJFZEd0NU8vdjNONmwxU1JOa3prQ2RJVW9EMEFjQU1Ca05HTG9rTUY0WU1va2RPb1lpaGJ1YmpDWlRCRGhSemFxbjFJS0Zvc0Z4U1VsT0hZOEF3dS9Yb3hOVzdhaXNyS3k1b2lxNnM2UlNGVktmWEd5TlA4YlpHZVgyN1ZvdW1FTXhZaUlHaGMvWVJFUkVSSFpSYXpKcjFORm1CR20vaUpxQUFUOVJjU3ZabTlJY0JCNmRvOUI5Mmd6WXFLajBEN0FuK3VQVVMxZDE1R2Rjd29KaVFld1oxOEM5aVVrSXYzWThkcjlTdUUwbE5vcWdqaGRWTnpKUTZaa0lONWl4NUtwRVRBVUl5SnFYQXpGaUlpSWlPek1LeVRFdzlXeFJXdURUYjlMRFBLSVFMb0RNQUtBcTRzTHZMMWJJY1ljaFFsalI2RlByeDRNeDVveFhkZXhOMzQvbHE1WWpmMEhrcENYbDMvUk9tR3dBV3F2RG54dUF6YVhWUlgveXM2UmR4YUdZa1JFall1aEdCRVJFZEZ0eHE5am1ObG9NTTBSWUtRSXZKV0NtMXlZUStudjF3NHpIcGlDb1hjUFFxdFdMZG5COGc2bjZ6ckt5c3BSVUZpSW56WnN3amRMVmlBanM3WnpwQkpCcVZMSUJiRGVwbXlmWnFXbDdMTnZ4WFF6TVJRakltcGNETVdJaUlpSWJsTytIU0piT3hqUjJ3RHBCdzBEb1JCZDA4SFMzZDBkNXNqdzJpbVdVWkhoY0hKeXNuZkoxRWdxS2l1Um5ISVFlL1lsSUQ0aEVRa0hrbEZVVkZTOVV5bUxFc1NMUXB3dXRyaUtLaTN1MTJOSlorMWJNZDBLRE1XSWlCb1hRekVpSWlLaTI1L1J2MU1uWDRGVGlDYVlwb2xNZ29nUEFCaU5Sbmg1ZXFCdG16WVlQWElZeG80ZUNlOVdyZXhkTDkyZ2dzTHpXTG42VzZ4ZHR4SFpwMDZob0tBUVZxdTFlcWRTdVRyVWFodlUxOUFyMDdPUHVKL2xPbUhOQzBNeElxTEd4VkNNaUlpSXFJa0pDako3S2tjMVFRU1BDS1FUQkI0QVRFQjFTRFoweUNBOE1Ia1NPbmZxeUE2V3Q3R0xPMGNlVGp1S3BTdFg0NmYxbTJDeDFPWmNGaWljVjFEcHVnMmZheFpaa3BHUldHalBtc20rR0lvUkVUVXVmam9pSWlJaWFyb01nYUdSVWNvby9UU0ZmaEQwQjlCV1JEU0R3WUNRb0VERXhwZ3ZUTEdNaHI5L08zdlhTeGVjT24wR2UvYkZZMTlDSXVMM0p5TDkyQW5ZYkRZb3BSU0FVd0xacVpTK1hkbXc3V1I2VWpJQWpnZ2pobUpFUkkyTW9SZ1JFUkhSSGNBckpNU2poY0dsbldqYUlJZzJBMEJQRVJnQXdOWFZGZDR0VzhJY0ZZNnA5MDlFVEhRVVRFYWpuU3R1Zm13MkcvWWxKR0xacWpWSVNFaEVibjQrU2t2TEFGem9IQ2txWHF6NFNvZHRvMWlNcHprcWpDN0ZVSXlJcUhFeEZDTWlJaUs2ODBoQVNIaXN3V2g0VkFsR2FobzhsWUtMaUdnQTBDRWtHSk1uanNPOVF3YWpWY3VXY0hGeGdhYnhZMkZqMDNXRnN2SXk1T2VmdzZZdFc3RjArU29jU1Q4RzRMK2RJM1VkaFFBMndLYitkVEk5S1JHQWJ0ZWk2YmJHVUl5SXFISHgwdzhSRVJIUkhjemZ2MXRMZzR2eExtalNWNkQ2QXhJbEFtY0E4UFQwUUZSRU9HS2p6ZWpWSXhZUjNicXlnMlVqcUtxcXdvSGtsT3Fwa1FtSlNEaVFoTUxDOHdBQXBWQXVvcEtoc0YzWHNiMVMxN2FmU2QrZmErZVNxWWxnS0VaRTFMZ1lpaEVSRVJFMUMyRU8vcDFNUHByU3U0cEJKZ3UweVZLOVFEOE1CZ05hdHZTQ2Y3dTJHRG44WG93ZU1RdytQdDVjblA4NktLV1FtNXVIdGVzMzR2dTE2NUNWazROejV3cGdzOWt1SElBaXBkUUtYYW12ZGNqaDdDT1dYQ0MxeXI1VlUxUERVSXlJcUhIeGt3NFJFUkZSYytUcjZ4cmsxZnBCaURaYmxJUkEwRUlwWlJJUmNYVjF3WkJCZDJIYTVBbm8yS0VEM056ZDRHQXkyYnZpMjQ3RllrRnhjUW1PblRpQkpjdFhZOTNHVFNndExic3dOVklzU3FFWTBETUE5VW5SMmZKdnpwMUxMN0ozemRTME1SUWpJbXBjRE1XSWlJaUltamREWUdoa2xCZ3dBSnIwZzBKZkFPMUVSRFJOUThjT0lZaU5NYU43akJrOVltUFF0bzB2TkUyemQ4MTJvNVRDcWRObkVMKy9lbXJrbm4wSlNEOStjZWRJT1FPb25WQnFxdzE2WEZaYXluNEFObnZYVFhjR2htSkVSSTJMb1JnUkVSRVJBWUFFQlprOTRHQnJvNEI3Uk5ObWlVaHN6VTVYVnhlMDl2RkI5Mmd6eG84ZGhlNHhaaGliVVFkTHE5V0svUWVTc0dyTkQ5aTlMeDY1ZVhrb0tTbXQzYStVbnFSMDliSFM5YzJvMGs1blppWVhBbEQycTVqdVJBekZpSWdhRjBNeElpSWlJcXBYdTlDd2FBZUQ2UThRR1NLaVd0VjBzQlFCT25VTXhlUUo0M0R2UFhmRHc2TUZYSnlkNzZnUlpFb3BsSmFWNGZ6NUl2eThaU3UrWHJJTVI5T1BReWtGcFpRdWdqSUFCVXJIQnQycWY1QjVMRG5lM2pYVG5ZK2hHQkZSNDJJb1JrUkVSRVJYNVJNVTFzYkZ3ZFJITkF3QTBGOUV6QUJNQU9EdTdvWWVNZEcxVXl6RHU0WEJ1UWwzc0N3dkwwZnE0YlRhcVpFSmlRZFFlTDUyS1RDTFVpb0p3RllGRmFlWFZ1N015a283WmNkeXFabGhLRVpFMUxnWWloRVJFUkZSdzRTR092cHJydDdROVZDalVYc0lrSWtpYUFFQVJxTUJYbDVlQ0FrS3hQQ2hRekJtMUVoNGVYcll1K0lHS3p4ZmhCL1dyc04zUDY1RHhzbE1uQ3NvZ05WcUJRQW9xRklvTE5WMTliVk5SMW9PeW5LUm5sNXA1NUtwR1dJb1JrVFV1QmlLRVJFUkVkRU44UWtMYzNQV1RkTTFZQllnSFM4RVpDWUFNSmxNR0QxeU9LYmRQd0ZCUVlGd2QzZUR5V2lFaVAwL2ZpcWxZTEZhVVZKU2dwTW5zL0RWNG1YNGNmMUdWRlJVMUJ4aVVVQVJsRHFxUkw0cTFjc1g1cVdsRmR1elppS0FvUmdSVVdPei82Y1NJaUlpSW1yU1FrTkRIU3NOVGhFR0dQdEQxQUFJK2duRUZ3QTBUUkRhb1FONmRZOUJiTFFac1RGUmFOZTJyVjNDTWFVVVRwLzVGUW1KQjdCM1h3TDJKU1FpN2VoUjZQcUY5ZkFWOGhUVVZnWEUyV3dxemttVkphWnpSQmpkUmhpS0VSRTFMb1ppUkVSRVJOUllwSDM3Q0UvTkNiNUswKzRSWURZZ2tTSXdDQUJYTjFmNGVIdWpWL2RZVEJnM0d0MWp6TGVzc01Ta1pDeFp2Z3I3NHZmamJGNGVTb3BMb0FBb3BYUUFCNkJrb2RLdDYxU2xuR0huU0xwZE1SUWpJbXBjRE1XSWlJaUk2R2JSZ2tJamV5b0Q1b2ltRFFWVUsxUjNzQlFBQ0FrT3drTVBUc09nQWYzZzVlWFphQjBzZFYxSGVYazVDczhYNGVkZnRtSFI0bVZJTzVvT0FGQktLUWpLQU1tSDBqZnJ1dlhUekNPcE93RG92L25HUkRjWlF6RWlvc2JGVUl5SWlJaUlicnFBenAzYmFlTFlCNUMrQXR3bGdnaEFIQURBeTlNVDBWRVI2TmtqRnJIUlVZam9GZ1lIQjRmcnZrZFZsUVVIRHgycW5ScVprSmlFY3dVRk5idXRTcWtEVUdxN0RuMkhnbVY3VmxyYWFYQkVHRFVoRE1XSWlCb1hRekVpSWlJaXVwVk1mcUdSdmdZTm5UVk5wa013VGlCZVFQWGkvRjZlbnZEM2E0ZHhZMFppMUloaDhQUzRkZ2ZMa3BJU3JQNXVMYjVmdXc0bnM3SndycUFBRmt0dDU4Z0NCZnlnSUF0dEZ2MVFqb1AxTEZKVHEyN3VJeExkSEF6RmlJZ2FGME14SWlJaUlyS2JOcUdoUG82YTgyUm8yc01pRWlTQUJ3QWpBRGc1T21MazhLR1lQSEU4UWtPQzRlYnVCZ2VUQ1JhTEJjVWxwVWcvZGd3clZuK1A3OWYraFBML2RvNjBLdUE4bERvSnBiNnNzSlY5ZlNZOVBkZHVEMGpVaUJpS0VSRTFMb1ppUkVSRVJIUTdNQVoxakl5RnB2V0dxSUVDOUlkSWE2QjZCRmxvaDJERVJwdlJQc0FmMmRtbkVKOTRBRWVPSHEwZEVRYWx6aXFSblVxcHJXSlRjUmxIcmZzQmpnaWpPd3RETVNLaXhtVzBkd0ZFUkVSRVJBQ3NHVWVUZGdQWTNiNTl4RUxkQmY1R20zWVBESmhwc1ZqTWh3NGZ3YUhEUjJBMEdtRzFXdjk3bGxMSnVwSXZiYUwvaEdJOUp6djc0RG03UFFFUkVSRTFLUXpGaUlpSWlPaTJrcG1aWEFDZ0FFQXlnSGNEdTRUM2hqSThEdUJ1aTZYS0JaQUtwYXRmb09udm56eWNzaHVBemE0RkV4RVJVWlBFVUl5SWlJaUlibWY2eWNNcE93RHNDTzBTUHNqVjBmaXFDQXFzVnR2ZlVsSlNrdXhkSEJFUkVUVmRETVdJaUlpSXFFbHdjekpDUk13aVVtRTBHbHZhdXg0aUlpSnEyalI3RjBCRVJFUkVSRVJFUkhTck1SUWpJaUlpSWlJaUlxSm1oNkVZRVJFUkVSRVJFUkUxT3d6RmlJaUlpSWlJaUlpbzJXRW9Sa1JFUkVSRVJFUkV6UTVETVNJaUlpSWlJaUlpYW5ZWWloRVJFUkVSRVJFUlViTmp0SGNCUkVSRVJFUmtmMmF6ZVphbWFmKzVlSnRTU2hlUmZna0pDYnV1ZFg1TVRNdytBTEVYYllwUFNFam8zdGgxRWhFUk5SYU9GQ01pSWlJaW9ucUppQWJnazlqWVdKTzlheUVpSW1wc0RNV0lpSWlJaU9ocXduVmQvN085aXlBaUltcHNETVdJaUlpSWlPaGEvaWNtSnFhcnZZc2dJaUpxVEF6RmlJaUlpSWpvcWtURVVTbjFDUUN4ZHkxRVJFU05oYUVZRVJFUkVSRmRrNGowTTV2TlQ5aTdEaUlpb3NiQ1VJeUlpSWlJaUs0azZlSVhtcWI5UFRJeTB0OWV4UkFSRVRVbWhtSkVSRVJFUkZRdnBkVC9BckJjdE1uZFlEQjhZSzk2aUlpSUdoTkRNU0lpSWlJaXFwZFNLbDBwOWViRjIwUmtkRlJVMUdSNzFVUkVSTlJZR0lvUkVSRVJFVkc5TkUwekZCUVV2QVlnN1pMdDczWHIxcTJsbmNvaUlpSnFGQXpGaUlpSWlJaW9Ya29weWNqSXFBRHdxRkpLMVd3WEVWOUhSOGUzN0ZnYUVSSFJiOFpRaklpSWlJaUlyaW9oSVdFYmdJOHUyVHdyT2pwNmlEM3FJU0lpYWd3TXhZaUlpSWlJNkpyS3lzcGVBSkIxOFRZUitkamYzOS9aVGlVUkVSSDlKZ3pGaUlpSWlJam9tdExTMG9wMVhYL2lrczBoclZ1M2ZnMEFMcDVlU1VSRTFCUXdGQ01pSWlJaW9nWkpURXo4UVNuMXpTV2JuNDJNakl3UkVhdGRpaUlpSXJwQkRNV0lpSWlJaU9oNlBBMGc3NkxYQnFQUitBbUFNanZWUTBSRWRFTVlpaEVSRVJFUlVZUHQzNzgvVjlmMVp5N1pIQU9ndHozcUlTSWl1bEVNeFlpSWlJaUk2TG9rSmlaK3JaUmFlOGxtRjdzVVEwUkVkSU1ZaWhFUkVSRVIwWFd6V0N5UEF5aTJkeDFFUkVRM2lxRVlFUkVSRVJGZHQ1U1VsQ3dBZjdaM0hVUkVSRGVLb1JnUkVSRVJFZDJRaElTRUR3QnN0M2NkUkVSRU40S2hHQkVSRVJFUjNTaGx0VnJuS0tVcTdWMElFUkhSOVdJb1JrUkVSRVJFTnl3cEtTbE5SUDdYM25VUUVSRmRMNk85Q3lBaUlpSWlJdnRMVEV6OEhNRG5OM0p1UWtMQzZ3QmViOXlLaUlpSWJpNk9GQ01pSWlJaUlpSWlvbWFIb1JnUkVSRVJFUkVSRVRVN0RNV0lpSWlJaUlpSWlLalpZU2hHUkVSRVJFUkVSRVRORGtNeElpSWlJaUlpSWlKcWRoaUtFUkVSRVJFUkVSRlJzOE5RaklpSWlJaUlpSWlJbWgyR1lrUkVSRVJFUkVSRTFPd3dGQ01pSWlJaUlpSWlvbWFIb1JnUkVSRVJFUkVSRVRVN0RNV0lpSWlJaUlpSWlLalpZU2hHUkVSRVJFUkVSRVRORGtNeElpSWlJaUlpSWlKcWRoaUtFUkVSRVJFUkVSRlJzOE5RaklpSWlJaUlpSWlJbWgyR1lrUkVSRVJFUkVSRTFPd3dGQ01pSWlJaUlpSWlvbWJIYU84Q2lJaUlpSWl1a3l1QUI2S2pvM3ZidXhDaVcwa3BGUURBdzk1MUVCSGRLUmlLRVJFUkVWR1RJQ0k2QUtXVWN0TTBiVFlBWmUrYWlHNGxFWUZTeWdDZ3dtYXo2ZmF1aDRpb3FXTW9Sa1JFUkVSTlFsbFpXYnFMaThzdUFHMlZZaDVHelpkU3F0Qm1zeDJ5ZHgxRVJFMmQyTHNBSWlJaUlxS0dDZ3NMY3dQZ1p1ODZpT3lzSkRVMXRjVGVSUkFSRWYzLzl1Q1FBQUFBQUVEUS85ZStNQU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c0F0Zlg5QkVybnA3MkFBQUFBRWxGVGtTdVFtQ0MiLAoJIlRoZW1lIiA6ICIiLAoJIlR5cGUiIDogImZsb3ciLAoJIlVzZXJJZCIgOiAiNTk4NzQ1MDI4IiwKCSJWZXJzaW9uIiA6ICI2OSIKfQo="/>
    </extobj>
  </extobjs>
</s:customData>
</file>

<file path=customXml/itemProps6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Azazel</cp:lastModifiedBy>
  <cp:revision>156</cp:revision>
  <dcterms:created xsi:type="dcterms:W3CDTF">2019-06-19T02:08:00Z</dcterms:created>
  <dcterms:modified xsi:type="dcterms:W3CDTF">2025-04-02T09:39:22Z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1221CC8FB22043D19A8AE42AF1EB7C24_11</vt:lpwstr>
  </property>
</Properties>
</file>