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  <p:sldId id="257" r:id="rId4"/>
    <p:sldId id="258" r:id="rId5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7" Type="http://schemas.openxmlformats.org/officeDocument/2006/relationships/viewProps" Target="viewProps.xml"/><Relationship Id="rId6" Type="http://schemas.openxmlformats.org/officeDocument/2006/relationships/presProps" Target="presProps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矩形 3"/>
          <p:cNvSpPr/>
          <p:nvPr/>
        </p:nvSpPr>
        <p:spPr>
          <a:xfrm>
            <a:off x="1006475" y="2627630"/>
            <a:ext cx="2352675" cy="88265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2106295" y="2722245"/>
            <a:ext cx="1252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振动</a:t>
            </a:r>
            <a:endParaRPr lang="zh-CN" altLang="en-US" sz="4000"/>
          </a:p>
        </p:txBody>
      </p:sp>
      <p:sp>
        <p:nvSpPr>
          <p:cNvPr id="12" name="双波形 11"/>
          <p:cNvSpPr/>
          <p:nvPr/>
        </p:nvSpPr>
        <p:spPr>
          <a:xfrm rot="5400000">
            <a:off x="1597025" y="2974340"/>
            <a:ext cx="469900" cy="203200"/>
          </a:xfrm>
          <a:prstGeom prst="doubleWav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3" name="右箭头 12"/>
          <p:cNvSpPr/>
          <p:nvPr/>
        </p:nvSpPr>
        <p:spPr>
          <a:xfrm>
            <a:off x="3359150" y="2920365"/>
            <a:ext cx="914400" cy="3111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4" name="矩形 13"/>
          <p:cNvSpPr/>
          <p:nvPr/>
        </p:nvSpPr>
        <p:spPr>
          <a:xfrm>
            <a:off x="4302125" y="2627630"/>
            <a:ext cx="2742565" cy="88265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15" name="文本框 14"/>
          <p:cNvSpPr txBox="1"/>
          <p:nvPr/>
        </p:nvSpPr>
        <p:spPr>
          <a:xfrm>
            <a:off x="4273550" y="2722245"/>
            <a:ext cx="2838450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能量收集</a:t>
            </a:r>
            <a:r>
              <a:rPr lang="zh-CN" altLang="en-US" sz="4000"/>
              <a:t>器</a:t>
            </a:r>
            <a:endParaRPr lang="zh-CN" altLang="en-US" sz="4000"/>
          </a:p>
        </p:txBody>
      </p:sp>
      <p:sp>
        <p:nvSpPr>
          <p:cNvPr id="18" name="右箭头 17"/>
          <p:cNvSpPr/>
          <p:nvPr/>
        </p:nvSpPr>
        <p:spPr>
          <a:xfrm>
            <a:off x="7044690" y="2920365"/>
            <a:ext cx="1931035" cy="3111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0" name="矩形 19"/>
          <p:cNvSpPr/>
          <p:nvPr/>
        </p:nvSpPr>
        <p:spPr>
          <a:xfrm>
            <a:off x="9003665" y="2627630"/>
            <a:ext cx="2352675" cy="88265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1" name="文本框 20"/>
          <p:cNvSpPr txBox="1"/>
          <p:nvPr/>
        </p:nvSpPr>
        <p:spPr>
          <a:xfrm>
            <a:off x="9854565" y="2757170"/>
            <a:ext cx="125285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电能</a:t>
            </a:r>
            <a:endParaRPr lang="zh-CN" altLang="en-US" sz="4000"/>
          </a:p>
        </p:txBody>
      </p:sp>
      <p:sp>
        <p:nvSpPr>
          <p:cNvPr id="24" name="文本框 23"/>
          <p:cNvSpPr txBox="1"/>
          <p:nvPr/>
        </p:nvSpPr>
        <p:spPr>
          <a:xfrm>
            <a:off x="7561580" y="2270760"/>
            <a:ext cx="659130" cy="3752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/>
              <a:t>转换</a:t>
            </a:r>
            <a:endParaRPr lang="zh-CN" altLang="en-US"/>
          </a:p>
        </p:txBody>
      </p:sp>
      <p:sp>
        <p:nvSpPr>
          <p:cNvPr id="25" name="环形箭头 24"/>
          <p:cNvSpPr/>
          <p:nvPr/>
        </p:nvSpPr>
        <p:spPr>
          <a:xfrm rot="2220000">
            <a:off x="7445375" y="1924685"/>
            <a:ext cx="979170" cy="979170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6" name="环形箭头 25"/>
          <p:cNvSpPr/>
          <p:nvPr/>
        </p:nvSpPr>
        <p:spPr>
          <a:xfrm rot="13260000">
            <a:off x="7401560" y="1968500"/>
            <a:ext cx="979170" cy="979170"/>
          </a:xfrm>
          <a:prstGeom prst="circular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>
              <a:solidFill>
                <a:schemeClr val="tx1"/>
              </a:solidFill>
            </a:endParaRPr>
          </a:p>
        </p:txBody>
      </p:sp>
      <p:sp>
        <p:nvSpPr>
          <p:cNvPr id="27" name="闪电形 26"/>
          <p:cNvSpPr/>
          <p:nvPr/>
        </p:nvSpPr>
        <p:spPr>
          <a:xfrm rot="20820000" flipH="1">
            <a:off x="9139555" y="2691765"/>
            <a:ext cx="647700" cy="671830"/>
          </a:xfrm>
          <a:prstGeom prst="lightningBol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8" name="双波形 27"/>
          <p:cNvSpPr/>
          <p:nvPr/>
        </p:nvSpPr>
        <p:spPr>
          <a:xfrm rot="5400000">
            <a:off x="1317625" y="2974340"/>
            <a:ext cx="469900" cy="203200"/>
          </a:xfrm>
          <a:prstGeom prst="doubleWav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9" name="双波形 28"/>
          <p:cNvSpPr/>
          <p:nvPr/>
        </p:nvSpPr>
        <p:spPr>
          <a:xfrm rot="5400000">
            <a:off x="1038225" y="2974340"/>
            <a:ext cx="469900" cy="203200"/>
          </a:xfrm>
          <a:prstGeom prst="doubleWave">
            <a:avLst/>
          </a:prstGeom>
          <a:solidFill>
            <a:schemeClr val="tx1">
              <a:lumMod val="50000"/>
              <a:lumOff val="50000"/>
            </a:schemeClr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0" name="右箭头 29"/>
          <p:cNvSpPr/>
          <p:nvPr/>
        </p:nvSpPr>
        <p:spPr>
          <a:xfrm rot="16200000" flipH="1">
            <a:off x="9526270" y="4008120"/>
            <a:ext cx="1307465" cy="311150"/>
          </a:xfrm>
          <a:prstGeom prst="rightArrow">
            <a:avLst/>
          </a:prstGeom>
          <a:solidFill>
            <a:schemeClr val="tx1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1" name="矩形 30"/>
          <p:cNvSpPr/>
          <p:nvPr/>
        </p:nvSpPr>
        <p:spPr>
          <a:xfrm>
            <a:off x="8182610" y="4819650"/>
            <a:ext cx="3488690" cy="1149350"/>
          </a:xfrm>
          <a:prstGeom prst="rect">
            <a:avLst/>
          </a:prstGeom>
          <a:noFill/>
          <a:ln w="28575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2" name="文本框 31"/>
          <p:cNvSpPr txBox="1"/>
          <p:nvPr/>
        </p:nvSpPr>
        <p:spPr>
          <a:xfrm>
            <a:off x="9290685" y="5079365"/>
            <a:ext cx="238061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 sz="4000"/>
              <a:t>存储</a:t>
            </a:r>
            <a:r>
              <a:rPr lang="zh-CN" altLang="en-US" sz="4000"/>
              <a:t>电路</a:t>
            </a:r>
            <a:endParaRPr lang="zh-CN" altLang="en-US" sz="4000"/>
          </a:p>
        </p:txBody>
      </p:sp>
      <p:sp>
        <p:nvSpPr>
          <p:cNvPr id="33" name="闪电形 32"/>
          <p:cNvSpPr/>
          <p:nvPr/>
        </p:nvSpPr>
        <p:spPr>
          <a:xfrm rot="20100000" flipH="1">
            <a:off x="8527415" y="5064125"/>
            <a:ext cx="583565" cy="657225"/>
          </a:xfrm>
          <a:prstGeom prst="lightningBolt">
            <a:avLst/>
          </a:prstGeom>
          <a:solidFill>
            <a:schemeClr val="accent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4" name="圆角矩形 33"/>
          <p:cNvSpPr/>
          <p:nvPr/>
        </p:nvSpPr>
        <p:spPr>
          <a:xfrm>
            <a:off x="8529955" y="4972685"/>
            <a:ext cx="579120" cy="920750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35" name="圆角矩形 34"/>
          <p:cNvSpPr/>
          <p:nvPr/>
        </p:nvSpPr>
        <p:spPr>
          <a:xfrm>
            <a:off x="8711565" y="4896485"/>
            <a:ext cx="215265" cy="76200"/>
          </a:xfrm>
          <a:prstGeom prst="roundRect">
            <a:avLst/>
          </a:prstGeom>
          <a:noFill/>
          <a:ln w="63500">
            <a:solidFill>
              <a:srgbClr val="00B050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cxnSp>
        <p:nvCxnSpPr>
          <p:cNvPr id="4" name="直接连接符 3"/>
          <p:cNvCxnSpPr/>
          <p:nvPr/>
        </p:nvCxnSpPr>
        <p:spPr>
          <a:xfrm>
            <a:off x="3003550" y="1060450"/>
            <a:ext cx="322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6" name="直接连接符 5"/>
          <p:cNvCxnSpPr/>
          <p:nvPr/>
        </p:nvCxnSpPr>
        <p:spPr>
          <a:xfrm>
            <a:off x="3003550" y="1060450"/>
            <a:ext cx="2540" cy="56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9" name="菱形 8"/>
          <p:cNvSpPr/>
          <p:nvPr/>
        </p:nvSpPr>
        <p:spPr>
          <a:xfrm>
            <a:off x="5459730" y="1628140"/>
            <a:ext cx="1543050" cy="1543050"/>
          </a:xfrm>
          <a:prstGeom prst="diamond">
            <a:avLst/>
          </a:prstGeom>
          <a:noFill/>
          <a:ln w="19050">
            <a:solidFill>
              <a:schemeClr val="tx1"/>
            </a:solidFill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10" name="直接连接符 9"/>
          <p:cNvCxnSpPr/>
          <p:nvPr/>
        </p:nvCxnSpPr>
        <p:spPr>
          <a:xfrm>
            <a:off x="6229350" y="1060450"/>
            <a:ext cx="2540" cy="56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连接符 10"/>
          <p:cNvCxnSpPr/>
          <p:nvPr/>
        </p:nvCxnSpPr>
        <p:spPr>
          <a:xfrm flipH="1">
            <a:off x="5867400" y="2399030"/>
            <a:ext cx="229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2" name="直接连接符 11"/>
          <p:cNvCxnSpPr/>
          <p:nvPr/>
        </p:nvCxnSpPr>
        <p:spPr>
          <a:xfrm>
            <a:off x="6097270" y="2109470"/>
            <a:ext cx="2540" cy="56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3" name="直接连接符 12"/>
          <p:cNvCxnSpPr/>
          <p:nvPr/>
        </p:nvCxnSpPr>
        <p:spPr>
          <a:xfrm>
            <a:off x="6094730" y="2109470"/>
            <a:ext cx="419100" cy="289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4" name="直接连接符 13"/>
          <p:cNvCxnSpPr/>
          <p:nvPr/>
        </p:nvCxnSpPr>
        <p:spPr>
          <a:xfrm flipH="1">
            <a:off x="6094730" y="2400300"/>
            <a:ext cx="419100" cy="28956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5" name="直接连接符 14"/>
          <p:cNvCxnSpPr/>
          <p:nvPr/>
        </p:nvCxnSpPr>
        <p:spPr>
          <a:xfrm>
            <a:off x="6511290" y="2122170"/>
            <a:ext cx="2540" cy="56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6" name="直接连接符 15"/>
          <p:cNvCxnSpPr/>
          <p:nvPr/>
        </p:nvCxnSpPr>
        <p:spPr>
          <a:xfrm flipH="1">
            <a:off x="6513830" y="2400300"/>
            <a:ext cx="22987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7" name="直接连接符 16"/>
          <p:cNvCxnSpPr/>
          <p:nvPr/>
        </p:nvCxnSpPr>
        <p:spPr>
          <a:xfrm>
            <a:off x="6231890" y="3171190"/>
            <a:ext cx="2540" cy="56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8" name="直接连接符 17"/>
          <p:cNvCxnSpPr/>
          <p:nvPr/>
        </p:nvCxnSpPr>
        <p:spPr>
          <a:xfrm>
            <a:off x="3008630" y="3726180"/>
            <a:ext cx="3225800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9" name="直接连接符 18"/>
          <p:cNvCxnSpPr/>
          <p:nvPr/>
        </p:nvCxnSpPr>
        <p:spPr>
          <a:xfrm>
            <a:off x="8553450" y="1350645"/>
            <a:ext cx="2540" cy="56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0" name="直接连接符 19"/>
          <p:cNvCxnSpPr/>
          <p:nvPr/>
        </p:nvCxnSpPr>
        <p:spPr>
          <a:xfrm>
            <a:off x="4999355" y="2393315"/>
            <a:ext cx="2540" cy="56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1" name="直接连接符 20"/>
          <p:cNvCxnSpPr/>
          <p:nvPr/>
        </p:nvCxnSpPr>
        <p:spPr>
          <a:xfrm>
            <a:off x="4999355" y="2393315"/>
            <a:ext cx="460375" cy="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2" name="直接连接符 21"/>
          <p:cNvCxnSpPr/>
          <p:nvPr/>
        </p:nvCxnSpPr>
        <p:spPr>
          <a:xfrm>
            <a:off x="8550910" y="2512695"/>
            <a:ext cx="2540" cy="567690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23" name="直接连接符 22"/>
          <p:cNvCxnSpPr/>
          <p:nvPr/>
        </p:nvCxnSpPr>
        <p:spPr>
          <a:xfrm flipV="1">
            <a:off x="7606665" y="2388870"/>
            <a:ext cx="19875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4" name="矩形 23"/>
          <p:cNvSpPr/>
          <p:nvPr/>
        </p:nvSpPr>
        <p:spPr>
          <a:xfrm>
            <a:off x="8434070" y="1918335"/>
            <a:ext cx="236220" cy="594360"/>
          </a:xfrm>
          <a:prstGeom prst="rect">
            <a:avLst/>
          </a:prstGeom>
          <a:noFill/>
          <a:ln w="19050" cmpd="sng">
            <a:solidFill>
              <a:schemeClr val="tx1"/>
            </a:solidFill>
            <a:prstDash val="solid"/>
          </a:ln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cxnSp>
        <p:nvCxnSpPr>
          <p:cNvPr id="25" name="直接连接符 24"/>
          <p:cNvCxnSpPr/>
          <p:nvPr/>
        </p:nvCxnSpPr>
        <p:spPr>
          <a:xfrm flipV="1">
            <a:off x="7606665" y="2520315"/>
            <a:ext cx="198755" cy="4445"/>
          </a:xfrm>
          <a:prstGeom prst="line">
            <a:avLst/>
          </a:prstGeom>
          <a:ln w="1905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p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15</Words>
  <Application>WPS 演示</Application>
  <PresentationFormat>宽屏</PresentationFormat>
  <Paragraphs>10</Paragraphs>
  <Slides>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3</vt:i4>
      </vt:variant>
    </vt:vector>
  </HeadingPairs>
  <TitlesOfParts>
    <vt:vector size="10" baseType="lpstr">
      <vt:lpstr>Arial</vt:lpstr>
      <vt:lpstr>宋体</vt:lpstr>
      <vt:lpstr>Wingdings</vt:lpstr>
      <vt:lpstr>Arial Unicode MS</vt:lpstr>
      <vt:lpstr>Calibri</vt:lpstr>
      <vt:lpstr>微软雅黑</vt:lpstr>
      <vt:lpstr>WPS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azazel</dc:creator>
  <cp:lastModifiedBy>Azazel</cp:lastModifiedBy>
  <cp:revision>5</cp:revision>
  <dcterms:created xsi:type="dcterms:W3CDTF">2023-08-09T12:44:00Z</dcterms:created>
  <dcterms:modified xsi:type="dcterms:W3CDTF">2025-05-27T12:13:34Z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2052-12.1.0.21171</vt:lpwstr>
  </property>
</Properties>
</file>