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13.xml" ContentType="application/vnd.openxmlformats-officedocument.theme+xml"/>
  <Override PartName="/ppt/theme/theme48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25.xml" ContentType="application/vnd.openxmlformats-officedocument.theme+xml"/>
  <Override PartName="/ppt/theme/theme61.xml" ContentType="application/vnd.openxmlformats-officedocument.theme+xml"/>
  <Override PartName="/ppt/theme/theme19.xml" ContentType="application/vnd.openxmlformats-officedocument.theme+xml"/>
  <Override PartName="/ppt/theme/theme24.xml" ContentType="application/vnd.openxmlformats-officedocument.theme+xml"/>
  <Override PartName="/ppt/theme/theme59.xml" ContentType="application/vnd.openxmlformats-officedocument.theme+xml"/>
  <Override PartName="/ppt/theme/theme22.xml" ContentType="application/vnd.openxmlformats-officedocument.theme+xml"/>
  <Override PartName="/ppt/theme/theme60.xml" ContentType="application/vnd.openxmlformats-officedocument.theme+xml"/>
  <Override PartName="/ppt/theme/theme18.xml" ContentType="application/vnd.openxmlformats-officedocument.theme+xml"/>
  <Override PartName="/ppt/theme/theme23.xml" ContentType="application/vnd.openxmlformats-officedocument.theme+xml"/>
  <Override PartName="/ppt/theme/theme58.xml" ContentType="application/vnd.openxmlformats-officedocument.theme+xml"/>
  <Override PartName="/ppt/theme/theme21.xml" ContentType="application/vnd.openxmlformats-officedocument.theme+xml"/>
  <Override PartName="/ppt/theme/theme57.xml" ContentType="application/vnd.openxmlformats-officedocument.theme+xml"/>
  <Override PartName="/ppt/theme/theme20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10.xml" ContentType="application/vnd.openxmlformats-officedocument.theme+xml"/>
  <Override PartName="/ppt/theme/theme47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</p:sldMasterIdLst>
  <p:notesMasterIdLst>
    <p:notesMasterId r:id="rId62"/>
  </p:notesMasterIdLst>
  <p:sldIdLst>
    <p:sldId id="256" r:id="rId63"/>
    <p:sldId id="257" r:id="rId64"/>
    <p:sldId id="258" r:id="rId65"/>
    <p:sldId id="259" r:id="rId66"/>
    <p:sldId id="260" r:id="rId67"/>
    <p:sldId id="261" r:id="rId68"/>
    <p:sldId id="262" r:id="rId69"/>
    <p:sldId id="263" r:id="rId70"/>
    <p:sldId id="264" r:id="rId71"/>
    <p:sldId id="265" r:id="rId72"/>
    <p:sldId id="266" r:id="rId73"/>
    <p:sldId id="267" r:id="rId74"/>
    <p:sldId id="268" r:id="rId75"/>
    <p:sldId id="269" r:id="rId76"/>
    <p:sldId id="270" r:id="rId77"/>
    <p:sldId id="271" r:id="rId78"/>
    <p:sldId id="272" r:id="rId79"/>
    <p:sldId id="273" r:id="rId8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notesMaster" Target="notesMasters/notesMaster1.xml"/><Relationship Id="rId63" Type="http://schemas.openxmlformats.org/officeDocument/2006/relationships/slide" Target="slides/slide1.xml"/><Relationship Id="rId64" Type="http://schemas.openxmlformats.org/officeDocument/2006/relationships/slide" Target="slides/slide2.xml"/><Relationship Id="rId65" Type="http://schemas.openxmlformats.org/officeDocument/2006/relationships/slide" Target="slides/slide3.xml"/><Relationship Id="rId66" Type="http://schemas.openxmlformats.org/officeDocument/2006/relationships/slide" Target="slides/slide4.xml"/><Relationship Id="rId67" Type="http://schemas.openxmlformats.org/officeDocument/2006/relationships/slide" Target="slides/slide5.xml"/><Relationship Id="rId68" Type="http://schemas.openxmlformats.org/officeDocument/2006/relationships/slide" Target="slides/slide6.xml"/><Relationship Id="rId69" Type="http://schemas.openxmlformats.org/officeDocument/2006/relationships/slide" Target="slides/slide7.xml"/><Relationship Id="rId70" Type="http://schemas.openxmlformats.org/officeDocument/2006/relationships/slide" Target="slides/slide8.xml"/><Relationship Id="rId71" Type="http://schemas.openxmlformats.org/officeDocument/2006/relationships/slide" Target="slides/slide9.xml"/><Relationship Id="rId72" Type="http://schemas.openxmlformats.org/officeDocument/2006/relationships/slide" Target="slides/slide10.xml"/><Relationship Id="rId73" Type="http://schemas.openxmlformats.org/officeDocument/2006/relationships/slide" Target="slides/slide11.xml"/><Relationship Id="rId74" Type="http://schemas.openxmlformats.org/officeDocument/2006/relationships/slide" Target="slides/slide12.xml"/><Relationship Id="rId75" Type="http://schemas.openxmlformats.org/officeDocument/2006/relationships/slide" Target="slides/slide13.xml"/><Relationship Id="rId76" Type="http://schemas.openxmlformats.org/officeDocument/2006/relationships/slide" Target="slides/slide14.xml"/><Relationship Id="rId77" Type="http://schemas.openxmlformats.org/officeDocument/2006/relationships/slide" Target="slides/slide15.xml"/><Relationship Id="rId78" Type="http://schemas.openxmlformats.org/officeDocument/2006/relationships/slide" Target="slides/slide16.xml"/><Relationship Id="rId79" Type="http://schemas.openxmlformats.org/officeDocument/2006/relationships/slide" Target="slides/slide17.xml"/><Relationship Id="rId80" Type="http://schemas.openxmlformats.org/officeDocument/2006/relationships/slide" Target="slides/slide18.xml"/><Relationship Id="rId8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E0B2BAF-575E-428D-A929-0F93685AFA12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10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10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10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10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Notes Analyse statique: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Ghidra (by NSA) environ = IDA pro payant désassembleur,décompilateur: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Plutôt que de lire l'assembleur dans gdb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fil d'exécution (graphique) aussi disponible dans radare et IDA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reconstitution d'un code à peu près potable en c (apprendre à comprendre les difficultés de décompilation pour mieux lire ex: tailles des registres, optimisation (ex *5 &gt;&gt; 2 + 1, compter le nbr de bits : fonction incompréhensible)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modifier le nom des variables / fonctions pour s'y retrouver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modifier l'adresse virtuelle de base pour correspondance avec gdb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pleins de fonctionnalités à découvrir (goto, search reference, disassemble, create fonction...)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Pleins d'autres choses à apprendre les binaire packed, les VM dans des VM, les reverse qui cachent de la crypto, les dll windows, les chall ARM, l'étude du fonctionnement de virus info, ... 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Ex de programme à préférer en statique : malware / programme suspect, programme très lent, programme immense dont on veut juste se concentrer sur une feature =&gt; break dessus après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Ex de programme à préférer en dynamique : petits programmes qui font 1 / 2 fonctions, programmes qui ont des comportement que tu veux pas essayer de reproduire (ex. crypto du futur)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Plus utile dans les langages non natifs où on a pas de bon debugger (Java, Python) (.NET je crois y a des debuggers mais tout le monde utilise juste ILSpy)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10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Aussi du côté red hat : contrefaçon de programme =&gt; la loi française focus la dessus et interdit le reverse engineering en général de technologies propriétaires, sauf dans un but d’interopérabilité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10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10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10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10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Standard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Standard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Standard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Standard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2400" y="0"/>
            <a:ext cx="1641600" cy="16416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-1800" y="4320"/>
            <a:ext cx="5153400" cy="5132160"/>
            <a:chOff x="-1800" y="4320"/>
            <a:chExt cx="5153400" cy="51321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5400"/>
              <a:ext cx="5132160" cy="51516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CustomShape 4"/>
            <p:cNvSpPr/>
            <p:nvPr/>
          </p:nvSpPr>
          <p:spPr>
            <a:xfrm rot="16200000">
              <a:off x="5400" y="1136880"/>
              <a:ext cx="3980160" cy="39949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CustomShape 5"/>
            <p:cNvSpPr/>
            <p:nvPr/>
          </p:nvSpPr>
          <p:spPr>
            <a:xfrm rot="16200000">
              <a:off x="5760" y="0"/>
              <a:ext cx="2289240" cy="22978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CustomShape 6"/>
            <p:cNvSpPr/>
            <p:nvPr/>
          </p:nvSpPr>
          <p:spPr>
            <a:xfrm flipH="1">
              <a:off x="650520" y="588240"/>
              <a:ext cx="2297880" cy="22892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 rot="5400000">
            <a:off x="7502400" y="0"/>
            <a:ext cx="1641600" cy="16416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3" name="Group 2"/>
          <p:cNvGrpSpPr/>
          <p:nvPr/>
        </p:nvGrpSpPr>
        <p:grpSpPr>
          <a:xfrm>
            <a:off x="-1800" y="4320"/>
            <a:ext cx="5153400" cy="5132160"/>
            <a:chOff x="-1800" y="4320"/>
            <a:chExt cx="5153400" cy="5132160"/>
          </a:xfrm>
        </p:grpSpPr>
        <p:sp>
          <p:nvSpPr>
            <p:cNvPr id="104" name="CustomShape 3"/>
            <p:cNvSpPr/>
            <p:nvPr/>
          </p:nvSpPr>
          <p:spPr>
            <a:xfrm rot="16200000">
              <a:off x="9720" y="-5400"/>
              <a:ext cx="5132160" cy="51516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CustomShape 4"/>
            <p:cNvSpPr/>
            <p:nvPr/>
          </p:nvSpPr>
          <p:spPr>
            <a:xfrm rot="16200000">
              <a:off x="5400" y="1136880"/>
              <a:ext cx="3980160" cy="39949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CustomShape 5"/>
            <p:cNvSpPr/>
            <p:nvPr/>
          </p:nvSpPr>
          <p:spPr>
            <a:xfrm rot="16200000">
              <a:off x="5760" y="0"/>
              <a:ext cx="2289240" cy="22978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" name="CustomShape 6"/>
            <p:cNvSpPr/>
            <p:nvPr/>
          </p:nvSpPr>
          <p:spPr>
            <a:xfrm flipH="1">
              <a:off x="650520" y="588240"/>
              <a:ext cx="2297880" cy="22892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 rot="5400000">
            <a:off x="7502400" y="0"/>
            <a:ext cx="1641600" cy="16416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9" name="Group 2"/>
          <p:cNvGrpSpPr/>
          <p:nvPr/>
        </p:nvGrpSpPr>
        <p:grpSpPr>
          <a:xfrm>
            <a:off x="-1800" y="4320"/>
            <a:ext cx="5153400" cy="5132160"/>
            <a:chOff x="-1800" y="4320"/>
            <a:chExt cx="5153400" cy="5132160"/>
          </a:xfrm>
        </p:grpSpPr>
        <p:sp>
          <p:nvSpPr>
            <p:cNvPr id="110" name="CustomShape 3"/>
            <p:cNvSpPr/>
            <p:nvPr/>
          </p:nvSpPr>
          <p:spPr>
            <a:xfrm rot="16200000">
              <a:off x="9720" y="-5400"/>
              <a:ext cx="5132160" cy="51516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CustomShape 4"/>
            <p:cNvSpPr/>
            <p:nvPr/>
          </p:nvSpPr>
          <p:spPr>
            <a:xfrm rot="16200000">
              <a:off x="5400" y="1136880"/>
              <a:ext cx="3980160" cy="39949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CustomShape 5"/>
            <p:cNvSpPr/>
            <p:nvPr/>
          </p:nvSpPr>
          <p:spPr>
            <a:xfrm rot="16200000">
              <a:off x="5760" y="0"/>
              <a:ext cx="2289240" cy="22978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" name="CustomShape 6"/>
            <p:cNvSpPr/>
            <p:nvPr/>
          </p:nvSpPr>
          <p:spPr>
            <a:xfrm flipH="1">
              <a:off x="650520" y="588240"/>
              <a:ext cx="2297880" cy="22892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 rot="5400000">
            <a:off x="7502400" y="0"/>
            <a:ext cx="1641600" cy="16416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3" name="Group 2"/>
          <p:cNvGrpSpPr/>
          <p:nvPr/>
        </p:nvGrpSpPr>
        <p:grpSpPr>
          <a:xfrm>
            <a:off x="-1800" y="4320"/>
            <a:ext cx="5153400" cy="5132160"/>
            <a:chOff x="-1800" y="4320"/>
            <a:chExt cx="5153400" cy="5132160"/>
          </a:xfrm>
        </p:grpSpPr>
        <p:sp>
          <p:nvSpPr>
            <p:cNvPr id="124" name="CustomShape 3"/>
            <p:cNvSpPr/>
            <p:nvPr/>
          </p:nvSpPr>
          <p:spPr>
            <a:xfrm rot="16200000">
              <a:off x="9720" y="-5400"/>
              <a:ext cx="5132160" cy="51516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CustomShape 4"/>
            <p:cNvSpPr/>
            <p:nvPr/>
          </p:nvSpPr>
          <p:spPr>
            <a:xfrm rot="16200000">
              <a:off x="5400" y="1136880"/>
              <a:ext cx="3980160" cy="39949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CustomShape 5"/>
            <p:cNvSpPr/>
            <p:nvPr/>
          </p:nvSpPr>
          <p:spPr>
            <a:xfrm rot="16200000">
              <a:off x="5760" y="0"/>
              <a:ext cx="2289240" cy="22978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7" name="CustomShape 6"/>
            <p:cNvSpPr/>
            <p:nvPr/>
          </p:nvSpPr>
          <p:spPr>
            <a:xfrm flipH="1">
              <a:off x="650520" y="588240"/>
              <a:ext cx="2297880" cy="22892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0" y="383040"/>
            <a:ext cx="1033920" cy="1012320"/>
            <a:chOff x="0" y="383040"/>
            <a:chExt cx="1033920" cy="1012320"/>
          </a:xfrm>
        </p:grpSpPr>
        <p:sp>
          <p:nvSpPr>
            <p:cNvPr id="137" name="CustomShape 2"/>
            <p:cNvSpPr/>
            <p:nvPr/>
          </p:nvSpPr>
          <p:spPr>
            <a:xfrm rot="16200000">
              <a:off x="0" y="3830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" name="CustomShape 3"/>
            <p:cNvSpPr/>
            <p:nvPr/>
          </p:nvSpPr>
          <p:spPr>
            <a:xfrm flipH="1">
              <a:off x="226800" y="588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"/>
          <p:cNvGrpSpPr/>
          <p:nvPr/>
        </p:nvGrpSpPr>
        <p:grpSpPr>
          <a:xfrm>
            <a:off x="0" y="383040"/>
            <a:ext cx="1033920" cy="1012320"/>
            <a:chOff x="0" y="383040"/>
            <a:chExt cx="1033920" cy="1012320"/>
          </a:xfrm>
        </p:grpSpPr>
        <p:sp>
          <p:nvSpPr>
            <p:cNvPr id="148" name="CustomShape 2"/>
            <p:cNvSpPr/>
            <p:nvPr/>
          </p:nvSpPr>
          <p:spPr>
            <a:xfrm rot="16200000">
              <a:off x="0" y="3830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CustomShape 3"/>
            <p:cNvSpPr/>
            <p:nvPr/>
          </p:nvSpPr>
          <p:spPr>
            <a:xfrm flipH="1">
              <a:off x="226800" y="588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"/>
          <p:cNvGrpSpPr/>
          <p:nvPr/>
        </p:nvGrpSpPr>
        <p:grpSpPr>
          <a:xfrm>
            <a:off x="0" y="383040"/>
            <a:ext cx="1033920" cy="1012320"/>
            <a:chOff x="0" y="383040"/>
            <a:chExt cx="1033920" cy="1012320"/>
          </a:xfrm>
        </p:grpSpPr>
        <p:sp>
          <p:nvSpPr>
            <p:cNvPr id="157" name="CustomShape 2"/>
            <p:cNvSpPr/>
            <p:nvPr/>
          </p:nvSpPr>
          <p:spPr>
            <a:xfrm rot="16200000">
              <a:off x="0" y="3830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" name="CustomShape 3"/>
            <p:cNvSpPr/>
            <p:nvPr/>
          </p:nvSpPr>
          <p:spPr>
            <a:xfrm flipH="1">
              <a:off x="226800" y="588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"/>
          <p:cNvGrpSpPr/>
          <p:nvPr/>
        </p:nvGrpSpPr>
        <p:grpSpPr>
          <a:xfrm>
            <a:off x="0" y="383040"/>
            <a:ext cx="1033920" cy="1012320"/>
            <a:chOff x="0" y="383040"/>
            <a:chExt cx="1033920" cy="1012320"/>
          </a:xfrm>
        </p:grpSpPr>
        <p:sp>
          <p:nvSpPr>
            <p:cNvPr id="170" name="CustomShape 2"/>
            <p:cNvSpPr/>
            <p:nvPr/>
          </p:nvSpPr>
          <p:spPr>
            <a:xfrm rot="16200000">
              <a:off x="0" y="3830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CustomShape 3"/>
            <p:cNvSpPr/>
            <p:nvPr/>
          </p:nvSpPr>
          <p:spPr>
            <a:xfrm flipH="1">
              <a:off x="226800" y="588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0" y="383040"/>
            <a:ext cx="1033920" cy="1012320"/>
            <a:chOff x="0" y="383040"/>
            <a:chExt cx="1033920" cy="1012320"/>
          </a:xfrm>
        </p:grpSpPr>
        <p:sp>
          <p:nvSpPr>
            <p:cNvPr id="180" name="CustomShape 2"/>
            <p:cNvSpPr/>
            <p:nvPr/>
          </p:nvSpPr>
          <p:spPr>
            <a:xfrm rot="16200000">
              <a:off x="0" y="3830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" name="CustomShape 3"/>
            <p:cNvSpPr/>
            <p:nvPr/>
          </p:nvSpPr>
          <p:spPr>
            <a:xfrm flipH="1">
              <a:off x="226800" y="588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"/>
          <p:cNvGrpSpPr/>
          <p:nvPr/>
        </p:nvGrpSpPr>
        <p:grpSpPr>
          <a:xfrm>
            <a:off x="0" y="383040"/>
            <a:ext cx="1033920" cy="1012320"/>
            <a:chOff x="0" y="383040"/>
            <a:chExt cx="1033920" cy="1012320"/>
          </a:xfrm>
        </p:grpSpPr>
        <p:sp>
          <p:nvSpPr>
            <p:cNvPr id="185" name="CustomShape 2"/>
            <p:cNvSpPr/>
            <p:nvPr/>
          </p:nvSpPr>
          <p:spPr>
            <a:xfrm rot="16200000">
              <a:off x="0" y="3830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" name="CustomShape 3"/>
            <p:cNvSpPr/>
            <p:nvPr/>
          </p:nvSpPr>
          <p:spPr>
            <a:xfrm flipH="1">
              <a:off x="226800" y="588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"/>
          <p:cNvGrpSpPr/>
          <p:nvPr/>
        </p:nvGrpSpPr>
        <p:grpSpPr>
          <a:xfrm>
            <a:off x="0" y="383040"/>
            <a:ext cx="1033920" cy="1012320"/>
            <a:chOff x="0" y="383040"/>
            <a:chExt cx="1033920" cy="1012320"/>
          </a:xfrm>
        </p:grpSpPr>
        <p:sp>
          <p:nvSpPr>
            <p:cNvPr id="191" name="CustomShape 2"/>
            <p:cNvSpPr/>
            <p:nvPr/>
          </p:nvSpPr>
          <p:spPr>
            <a:xfrm rot="16200000">
              <a:off x="0" y="3830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" name="CustomShape 3"/>
            <p:cNvSpPr/>
            <p:nvPr/>
          </p:nvSpPr>
          <p:spPr>
            <a:xfrm flipH="1">
              <a:off x="226800" y="588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 rot="5400000">
            <a:off x="7502400" y="0"/>
            <a:ext cx="1641600" cy="16416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Group 2"/>
          <p:cNvGrpSpPr/>
          <p:nvPr/>
        </p:nvGrpSpPr>
        <p:grpSpPr>
          <a:xfrm>
            <a:off x="-1800" y="4320"/>
            <a:ext cx="5153400" cy="5132160"/>
            <a:chOff x="-1800" y="4320"/>
            <a:chExt cx="5153400" cy="5132160"/>
          </a:xfrm>
        </p:grpSpPr>
        <p:sp>
          <p:nvSpPr>
            <p:cNvPr id="16" name="CustomShape 3"/>
            <p:cNvSpPr/>
            <p:nvPr/>
          </p:nvSpPr>
          <p:spPr>
            <a:xfrm rot="16200000">
              <a:off x="9720" y="-5400"/>
              <a:ext cx="5132160" cy="51516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CustomShape 4"/>
            <p:cNvSpPr/>
            <p:nvPr/>
          </p:nvSpPr>
          <p:spPr>
            <a:xfrm rot="16200000">
              <a:off x="5400" y="1136880"/>
              <a:ext cx="3980160" cy="39949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CustomShape 5"/>
            <p:cNvSpPr/>
            <p:nvPr/>
          </p:nvSpPr>
          <p:spPr>
            <a:xfrm rot="16200000">
              <a:off x="5760" y="0"/>
              <a:ext cx="2289240" cy="22978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CustomShape 6"/>
            <p:cNvSpPr/>
            <p:nvPr/>
          </p:nvSpPr>
          <p:spPr>
            <a:xfrm flipH="1">
              <a:off x="650520" y="588240"/>
              <a:ext cx="2297880" cy="22892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"/>
          <p:cNvGrpSpPr/>
          <p:nvPr/>
        </p:nvGrpSpPr>
        <p:grpSpPr>
          <a:xfrm>
            <a:off x="0" y="383040"/>
            <a:ext cx="1033920" cy="1012320"/>
            <a:chOff x="0" y="383040"/>
            <a:chExt cx="1033920" cy="1012320"/>
          </a:xfrm>
        </p:grpSpPr>
        <p:sp>
          <p:nvSpPr>
            <p:cNvPr id="198" name="CustomShape 2"/>
            <p:cNvSpPr/>
            <p:nvPr/>
          </p:nvSpPr>
          <p:spPr>
            <a:xfrm rot="16200000">
              <a:off x="0" y="3830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" name="CustomShape 3"/>
            <p:cNvSpPr/>
            <p:nvPr/>
          </p:nvSpPr>
          <p:spPr>
            <a:xfrm flipH="1">
              <a:off x="226800" y="588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1"/>
          <p:cNvGrpSpPr/>
          <p:nvPr/>
        </p:nvGrpSpPr>
        <p:grpSpPr>
          <a:xfrm>
            <a:off x="0" y="383040"/>
            <a:ext cx="1033920" cy="1012320"/>
            <a:chOff x="0" y="383040"/>
            <a:chExt cx="1033920" cy="1012320"/>
          </a:xfrm>
        </p:grpSpPr>
        <p:sp>
          <p:nvSpPr>
            <p:cNvPr id="207" name="CustomShape 2"/>
            <p:cNvSpPr/>
            <p:nvPr/>
          </p:nvSpPr>
          <p:spPr>
            <a:xfrm rot="16200000">
              <a:off x="0" y="3830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" name="CustomShape 3"/>
            <p:cNvSpPr/>
            <p:nvPr/>
          </p:nvSpPr>
          <p:spPr>
            <a:xfrm flipH="1">
              <a:off x="226800" y="588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1"/>
          <p:cNvGrpSpPr/>
          <p:nvPr/>
        </p:nvGrpSpPr>
        <p:grpSpPr>
          <a:xfrm>
            <a:off x="0" y="383040"/>
            <a:ext cx="1033920" cy="1012320"/>
            <a:chOff x="0" y="383040"/>
            <a:chExt cx="1033920" cy="1012320"/>
          </a:xfrm>
        </p:grpSpPr>
        <p:sp>
          <p:nvSpPr>
            <p:cNvPr id="212" name="CustomShape 2"/>
            <p:cNvSpPr/>
            <p:nvPr/>
          </p:nvSpPr>
          <p:spPr>
            <a:xfrm rot="16200000">
              <a:off x="0" y="3830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" name="CustomShape 3"/>
            <p:cNvSpPr/>
            <p:nvPr/>
          </p:nvSpPr>
          <p:spPr>
            <a:xfrm flipH="1">
              <a:off x="226800" y="588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1"/>
          <p:cNvGrpSpPr/>
          <p:nvPr/>
        </p:nvGrpSpPr>
        <p:grpSpPr>
          <a:xfrm>
            <a:off x="0" y="383040"/>
            <a:ext cx="1033920" cy="1012320"/>
            <a:chOff x="0" y="383040"/>
            <a:chExt cx="1033920" cy="1012320"/>
          </a:xfrm>
        </p:grpSpPr>
        <p:sp>
          <p:nvSpPr>
            <p:cNvPr id="215" name="CustomShape 2"/>
            <p:cNvSpPr/>
            <p:nvPr/>
          </p:nvSpPr>
          <p:spPr>
            <a:xfrm rot="16200000">
              <a:off x="0" y="3830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" name="CustomShape 3"/>
            <p:cNvSpPr/>
            <p:nvPr/>
          </p:nvSpPr>
          <p:spPr>
            <a:xfrm flipH="1">
              <a:off x="226800" y="588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1"/>
          <p:cNvGrpSpPr/>
          <p:nvPr/>
        </p:nvGrpSpPr>
        <p:grpSpPr>
          <a:xfrm>
            <a:off x="0" y="383040"/>
            <a:ext cx="1033920" cy="1012320"/>
            <a:chOff x="0" y="383040"/>
            <a:chExt cx="1033920" cy="1012320"/>
          </a:xfrm>
        </p:grpSpPr>
        <p:sp>
          <p:nvSpPr>
            <p:cNvPr id="226" name="CustomShape 2"/>
            <p:cNvSpPr/>
            <p:nvPr/>
          </p:nvSpPr>
          <p:spPr>
            <a:xfrm rot="16200000">
              <a:off x="0" y="3830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7" name="CustomShape 3"/>
            <p:cNvSpPr/>
            <p:nvPr/>
          </p:nvSpPr>
          <p:spPr>
            <a:xfrm flipH="1">
              <a:off x="226800" y="588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1"/>
          <p:cNvGrpSpPr/>
          <p:nvPr/>
        </p:nvGrpSpPr>
        <p:grpSpPr>
          <a:xfrm>
            <a:off x="0" y="4131000"/>
            <a:ext cx="694800" cy="680040"/>
            <a:chOff x="0" y="4131000"/>
            <a:chExt cx="694800" cy="680040"/>
          </a:xfrm>
        </p:grpSpPr>
        <p:sp>
          <p:nvSpPr>
            <p:cNvPr id="237" name="CustomShape 2"/>
            <p:cNvSpPr/>
            <p:nvPr/>
          </p:nvSpPr>
          <p:spPr>
            <a:xfrm rot="16200000">
              <a:off x="0" y="413100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CustomShape 3"/>
            <p:cNvSpPr/>
            <p:nvPr/>
          </p:nvSpPr>
          <p:spPr>
            <a:xfrm flipH="1">
              <a:off x="151920" y="426852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1"/>
          <p:cNvGrpSpPr/>
          <p:nvPr/>
        </p:nvGrpSpPr>
        <p:grpSpPr>
          <a:xfrm>
            <a:off x="0" y="4131000"/>
            <a:ext cx="694800" cy="680040"/>
            <a:chOff x="0" y="4131000"/>
            <a:chExt cx="694800" cy="680040"/>
          </a:xfrm>
        </p:grpSpPr>
        <p:sp>
          <p:nvSpPr>
            <p:cNvPr id="248" name="CustomShape 2"/>
            <p:cNvSpPr/>
            <p:nvPr/>
          </p:nvSpPr>
          <p:spPr>
            <a:xfrm rot="16200000">
              <a:off x="0" y="413100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9" name="CustomShape 3"/>
            <p:cNvSpPr/>
            <p:nvPr/>
          </p:nvSpPr>
          <p:spPr>
            <a:xfrm flipH="1">
              <a:off x="151920" y="426852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1"/>
          <p:cNvGrpSpPr/>
          <p:nvPr/>
        </p:nvGrpSpPr>
        <p:grpSpPr>
          <a:xfrm>
            <a:off x="0" y="4131000"/>
            <a:ext cx="694800" cy="680040"/>
            <a:chOff x="0" y="4131000"/>
            <a:chExt cx="694800" cy="680040"/>
          </a:xfrm>
        </p:grpSpPr>
        <p:sp>
          <p:nvSpPr>
            <p:cNvPr id="257" name="CustomShape 2"/>
            <p:cNvSpPr/>
            <p:nvPr/>
          </p:nvSpPr>
          <p:spPr>
            <a:xfrm rot="16200000">
              <a:off x="0" y="413100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8" name="CustomShape 3"/>
            <p:cNvSpPr/>
            <p:nvPr/>
          </p:nvSpPr>
          <p:spPr>
            <a:xfrm flipH="1">
              <a:off x="151920" y="426852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1"/>
          <p:cNvGrpSpPr/>
          <p:nvPr/>
        </p:nvGrpSpPr>
        <p:grpSpPr>
          <a:xfrm>
            <a:off x="0" y="4131000"/>
            <a:ext cx="694800" cy="680040"/>
            <a:chOff x="0" y="4131000"/>
            <a:chExt cx="694800" cy="680040"/>
          </a:xfrm>
        </p:grpSpPr>
        <p:sp>
          <p:nvSpPr>
            <p:cNvPr id="270" name="CustomShape 2"/>
            <p:cNvSpPr/>
            <p:nvPr/>
          </p:nvSpPr>
          <p:spPr>
            <a:xfrm rot="16200000">
              <a:off x="0" y="413100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1" name="CustomShape 3"/>
            <p:cNvSpPr/>
            <p:nvPr/>
          </p:nvSpPr>
          <p:spPr>
            <a:xfrm flipH="1">
              <a:off x="151920" y="426852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1"/>
          <p:cNvGrpSpPr/>
          <p:nvPr/>
        </p:nvGrpSpPr>
        <p:grpSpPr>
          <a:xfrm>
            <a:off x="0" y="4131000"/>
            <a:ext cx="694800" cy="680040"/>
            <a:chOff x="0" y="4131000"/>
            <a:chExt cx="694800" cy="680040"/>
          </a:xfrm>
        </p:grpSpPr>
        <p:sp>
          <p:nvSpPr>
            <p:cNvPr id="280" name="CustomShape 2"/>
            <p:cNvSpPr/>
            <p:nvPr/>
          </p:nvSpPr>
          <p:spPr>
            <a:xfrm rot="16200000">
              <a:off x="0" y="413100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1" name="CustomShape 3"/>
            <p:cNvSpPr/>
            <p:nvPr/>
          </p:nvSpPr>
          <p:spPr>
            <a:xfrm flipH="1">
              <a:off x="151920" y="426852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/>
          <p:cNvSpPr/>
          <p:nvPr/>
        </p:nvSpPr>
        <p:spPr>
          <a:xfrm rot="5400000">
            <a:off x="7502400" y="0"/>
            <a:ext cx="1641600" cy="16416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" name="Group 2"/>
          <p:cNvGrpSpPr/>
          <p:nvPr/>
        </p:nvGrpSpPr>
        <p:grpSpPr>
          <a:xfrm>
            <a:off x="-1800" y="4320"/>
            <a:ext cx="5153400" cy="5132160"/>
            <a:chOff x="-1800" y="4320"/>
            <a:chExt cx="5153400" cy="5132160"/>
          </a:xfrm>
        </p:grpSpPr>
        <p:sp>
          <p:nvSpPr>
            <p:cNvPr id="28" name="CustomShape 3"/>
            <p:cNvSpPr/>
            <p:nvPr/>
          </p:nvSpPr>
          <p:spPr>
            <a:xfrm rot="16200000">
              <a:off x="9720" y="-5400"/>
              <a:ext cx="5132160" cy="51516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CustomShape 4"/>
            <p:cNvSpPr/>
            <p:nvPr/>
          </p:nvSpPr>
          <p:spPr>
            <a:xfrm rot="16200000">
              <a:off x="5400" y="1136880"/>
              <a:ext cx="3980160" cy="39949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CustomShape 5"/>
            <p:cNvSpPr/>
            <p:nvPr/>
          </p:nvSpPr>
          <p:spPr>
            <a:xfrm rot="16200000">
              <a:off x="5760" y="0"/>
              <a:ext cx="2289240" cy="22978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CustomShape 6"/>
            <p:cNvSpPr/>
            <p:nvPr/>
          </p:nvSpPr>
          <p:spPr>
            <a:xfrm flipH="1">
              <a:off x="650520" y="588240"/>
              <a:ext cx="2297880" cy="22892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1"/>
          <p:cNvGrpSpPr/>
          <p:nvPr/>
        </p:nvGrpSpPr>
        <p:grpSpPr>
          <a:xfrm>
            <a:off x="0" y="4131000"/>
            <a:ext cx="694800" cy="680040"/>
            <a:chOff x="0" y="4131000"/>
            <a:chExt cx="694800" cy="680040"/>
          </a:xfrm>
        </p:grpSpPr>
        <p:sp>
          <p:nvSpPr>
            <p:cNvPr id="285" name="CustomShape 2"/>
            <p:cNvSpPr/>
            <p:nvPr/>
          </p:nvSpPr>
          <p:spPr>
            <a:xfrm rot="16200000">
              <a:off x="0" y="413100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CustomShape 3"/>
            <p:cNvSpPr/>
            <p:nvPr/>
          </p:nvSpPr>
          <p:spPr>
            <a:xfrm flipH="1">
              <a:off x="151920" y="426852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1"/>
          <p:cNvGrpSpPr/>
          <p:nvPr/>
        </p:nvGrpSpPr>
        <p:grpSpPr>
          <a:xfrm>
            <a:off x="0" y="4131000"/>
            <a:ext cx="694800" cy="680040"/>
            <a:chOff x="0" y="4131000"/>
            <a:chExt cx="694800" cy="680040"/>
          </a:xfrm>
        </p:grpSpPr>
        <p:sp>
          <p:nvSpPr>
            <p:cNvPr id="291" name="CustomShape 2"/>
            <p:cNvSpPr/>
            <p:nvPr/>
          </p:nvSpPr>
          <p:spPr>
            <a:xfrm rot="16200000">
              <a:off x="0" y="413100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CustomShape 3"/>
            <p:cNvSpPr/>
            <p:nvPr/>
          </p:nvSpPr>
          <p:spPr>
            <a:xfrm flipH="1">
              <a:off x="151920" y="426852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roup 1"/>
          <p:cNvGrpSpPr/>
          <p:nvPr/>
        </p:nvGrpSpPr>
        <p:grpSpPr>
          <a:xfrm>
            <a:off x="0" y="4131000"/>
            <a:ext cx="694800" cy="680040"/>
            <a:chOff x="0" y="4131000"/>
            <a:chExt cx="694800" cy="680040"/>
          </a:xfrm>
        </p:grpSpPr>
        <p:sp>
          <p:nvSpPr>
            <p:cNvPr id="298" name="CustomShape 2"/>
            <p:cNvSpPr/>
            <p:nvPr/>
          </p:nvSpPr>
          <p:spPr>
            <a:xfrm rot="16200000">
              <a:off x="0" y="413100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CustomShape 3"/>
            <p:cNvSpPr/>
            <p:nvPr/>
          </p:nvSpPr>
          <p:spPr>
            <a:xfrm flipH="1">
              <a:off x="151920" y="426852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roup 1"/>
          <p:cNvGrpSpPr/>
          <p:nvPr/>
        </p:nvGrpSpPr>
        <p:grpSpPr>
          <a:xfrm>
            <a:off x="0" y="4131000"/>
            <a:ext cx="694800" cy="680040"/>
            <a:chOff x="0" y="4131000"/>
            <a:chExt cx="694800" cy="680040"/>
          </a:xfrm>
        </p:grpSpPr>
        <p:sp>
          <p:nvSpPr>
            <p:cNvPr id="307" name="CustomShape 2"/>
            <p:cNvSpPr/>
            <p:nvPr/>
          </p:nvSpPr>
          <p:spPr>
            <a:xfrm rot="16200000">
              <a:off x="0" y="413100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8" name="CustomShape 3"/>
            <p:cNvSpPr/>
            <p:nvPr/>
          </p:nvSpPr>
          <p:spPr>
            <a:xfrm flipH="1">
              <a:off x="151920" y="426852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1"/>
          <p:cNvGrpSpPr/>
          <p:nvPr/>
        </p:nvGrpSpPr>
        <p:grpSpPr>
          <a:xfrm>
            <a:off x="0" y="4131000"/>
            <a:ext cx="694800" cy="680040"/>
            <a:chOff x="0" y="4131000"/>
            <a:chExt cx="694800" cy="680040"/>
          </a:xfrm>
        </p:grpSpPr>
        <p:sp>
          <p:nvSpPr>
            <p:cNvPr id="312" name="CustomShape 2"/>
            <p:cNvSpPr/>
            <p:nvPr/>
          </p:nvSpPr>
          <p:spPr>
            <a:xfrm rot="16200000">
              <a:off x="0" y="413100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3" name="CustomShape 3"/>
            <p:cNvSpPr/>
            <p:nvPr/>
          </p:nvSpPr>
          <p:spPr>
            <a:xfrm flipH="1">
              <a:off x="151920" y="426852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1"/>
          <p:cNvGrpSpPr/>
          <p:nvPr/>
        </p:nvGrpSpPr>
        <p:grpSpPr>
          <a:xfrm>
            <a:off x="0" y="4131000"/>
            <a:ext cx="694800" cy="680040"/>
            <a:chOff x="0" y="4131000"/>
            <a:chExt cx="694800" cy="680040"/>
          </a:xfrm>
        </p:grpSpPr>
        <p:sp>
          <p:nvSpPr>
            <p:cNvPr id="315" name="CustomShape 2"/>
            <p:cNvSpPr/>
            <p:nvPr/>
          </p:nvSpPr>
          <p:spPr>
            <a:xfrm rot="16200000">
              <a:off x="0" y="413100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CustomShape 3"/>
            <p:cNvSpPr/>
            <p:nvPr/>
          </p:nvSpPr>
          <p:spPr>
            <a:xfrm flipH="1">
              <a:off x="151920" y="426852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1"/>
          <p:cNvGrpSpPr/>
          <p:nvPr/>
        </p:nvGrpSpPr>
        <p:grpSpPr>
          <a:xfrm>
            <a:off x="0" y="4131000"/>
            <a:ext cx="694800" cy="680040"/>
            <a:chOff x="0" y="4131000"/>
            <a:chExt cx="694800" cy="680040"/>
          </a:xfrm>
        </p:grpSpPr>
        <p:sp>
          <p:nvSpPr>
            <p:cNvPr id="326" name="CustomShape 2"/>
            <p:cNvSpPr/>
            <p:nvPr/>
          </p:nvSpPr>
          <p:spPr>
            <a:xfrm rot="16200000">
              <a:off x="0" y="413100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CustomShape 3"/>
            <p:cNvSpPr/>
            <p:nvPr/>
          </p:nvSpPr>
          <p:spPr>
            <a:xfrm flipH="1">
              <a:off x="151920" y="4268520"/>
              <a:ext cx="542520" cy="5425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337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9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1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2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3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4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364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6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7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8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0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1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2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3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4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5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6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7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8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9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0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1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389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0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1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2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3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4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5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6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7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8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0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2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3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4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rot="5400000">
            <a:off x="7502400" y="0"/>
            <a:ext cx="1641600" cy="16416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" name="Group 2"/>
          <p:cNvGrpSpPr/>
          <p:nvPr/>
        </p:nvGrpSpPr>
        <p:grpSpPr>
          <a:xfrm>
            <a:off x="-1800" y="4320"/>
            <a:ext cx="5153400" cy="5132160"/>
            <a:chOff x="-1800" y="4320"/>
            <a:chExt cx="5153400" cy="5132160"/>
          </a:xfrm>
        </p:grpSpPr>
        <p:sp>
          <p:nvSpPr>
            <p:cNvPr id="44" name="CustomShape 3"/>
            <p:cNvSpPr/>
            <p:nvPr/>
          </p:nvSpPr>
          <p:spPr>
            <a:xfrm rot="16200000">
              <a:off x="9720" y="-5400"/>
              <a:ext cx="5132160" cy="51516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CustomShape 4"/>
            <p:cNvSpPr/>
            <p:nvPr/>
          </p:nvSpPr>
          <p:spPr>
            <a:xfrm rot="16200000">
              <a:off x="5400" y="1136880"/>
              <a:ext cx="3980160" cy="39949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CustomShape 5"/>
            <p:cNvSpPr/>
            <p:nvPr/>
          </p:nvSpPr>
          <p:spPr>
            <a:xfrm rot="16200000">
              <a:off x="5760" y="0"/>
              <a:ext cx="2289240" cy="22978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CustomShape 6"/>
            <p:cNvSpPr/>
            <p:nvPr/>
          </p:nvSpPr>
          <p:spPr>
            <a:xfrm flipH="1">
              <a:off x="650520" y="588240"/>
              <a:ext cx="2297880" cy="22892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418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0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3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4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5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6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7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8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9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0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1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2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3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4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5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444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5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6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7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8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9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0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1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2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3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4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5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6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7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8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9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0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465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6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7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8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9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0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2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3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4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5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6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7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8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9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0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487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8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9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0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1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2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3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4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5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6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7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8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9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0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1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2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3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4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510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1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2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3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4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5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6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7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8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9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0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1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2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3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4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5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6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7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535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6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7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8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9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0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1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2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3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4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5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6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7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8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9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0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1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2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556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7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8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9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0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1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2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3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4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5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6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7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8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9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0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1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2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3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575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6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7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8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9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1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2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3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4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5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6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7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8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9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0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1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2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602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3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4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5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6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7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8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9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0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1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2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4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5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6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7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8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9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629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0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1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2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3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4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5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6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7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8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9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0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1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2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3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4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5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6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 rot="5400000">
            <a:off x="7502400" y="0"/>
            <a:ext cx="1641600" cy="16416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" name="Group 2"/>
          <p:cNvGrpSpPr/>
          <p:nvPr/>
        </p:nvGrpSpPr>
        <p:grpSpPr>
          <a:xfrm>
            <a:off x="-1800" y="4320"/>
            <a:ext cx="5153400" cy="5132160"/>
            <a:chOff x="-1800" y="4320"/>
            <a:chExt cx="5153400" cy="5132160"/>
          </a:xfrm>
        </p:grpSpPr>
        <p:sp>
          <p:nvSpPr>
            <p:cNvPr id="57" name="CustomShape 3"/>
            <p:cNvSpPr/>
            <p:nvPr/>
          </p:nvSpPr>
          <p:spPr>
            <a:xfrm rot="16200000">
              <a:off x="9720" y="-5400"/>
              <a:ext cx="5132160" cy="51516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CustomShape 4"/>
            <p:cNvSpPr/>
            <p:nvPr/>
          </p:nvSpPr>
          <p:spPr>
            <a:xfrm rot="16200000">
              <a:off x="5400" y="1136880"/>
              <a:ext cx="3980160" cy="39949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CustomShape 5"/>
            <p:cNvSpPr/>
            <p:nvPr/>
          </p:nvSpPr>
          <p:spPr>
            <a:xfrm rot="16200000">
              <a:off x="5760" y="0"/>
              <a:ext cx="2289240" cy="22978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CustomShape 6"/>
            <p:cNvSpPr/>
            <p:nvPr/>
          </p:nvSpPr>
          <p:spPr>
            <a:xfrm flipH="1">
              <a:off x="650520" y="588240"/>
              <a:ext cx="2297880" cy="22892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656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7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8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9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0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1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2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3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4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5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6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7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8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9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0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1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2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3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681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2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3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4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5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6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7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8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9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0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1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2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3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4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5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6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8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710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1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2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3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4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5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6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7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8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9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0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1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2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3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4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5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6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7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736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7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8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9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0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1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2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3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4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5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6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7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8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9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0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1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2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3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757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8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9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0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1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2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3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4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5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6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7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8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9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0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1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2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3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4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779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0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1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2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3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4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5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6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7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8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9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0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1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2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3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4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5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6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802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3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4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5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6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7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8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9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0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1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2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3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4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5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6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7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8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9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827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8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9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0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1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2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3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4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5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6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7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8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9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0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1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2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3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4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7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848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9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0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1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2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3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4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5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6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7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8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9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0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1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2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3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4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5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867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8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9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0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1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2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3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4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5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6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7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8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9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0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1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2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3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4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 rot="5400000">
            <a:off x="7502400" y="0"/>
            <a:ext cx="1641600" cy="16416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" name="Group 2"/>
          <p:cNvGrpSpPr/>
          <p:nvPr/>
        </p:nvGrpSpPr>
        <p:grpSpPr>
          <a:xfrm>
            <a:off x="-1800" y="4320"/>
            <a:ext cx="5153400" cy="5132160"/>
            <a:chOff x="-1800" y="4320"/>
            <a:chExt cx="5153400" cy="5132160"/>
          </a:xfrm>
        </p:grpSpPr>
        <p:sp>
          <p:nvSpPr>
            <p:cNvPr id="65" name="CustomShape 3"/>
            <p:cNvSpPr/>
            <p:nvPr/>
          </p:nvSpPr>
          <p:spPr>
            <a:xfrm rot="16200000">
              <a:off x="9720" y="-5400"/>
              <a:ext cx="5132160" cy="51516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CustomShape 4"/>
            <p:cNvSpPr/>
            <p:nvPr/>
          </p:nvSpPr>
          <p:spPr>
            <a:xfrm rot="16200000">
              <a:off x="5400" y="1136880"/>
              <a:ext cx="3980160" cy="39949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CustomShape 5"/>
            <p:cNvSpPr/>
            <p:nvPr/>
          </p:nvSpPr>
          <p:spPr>
            <a:xfrm rot="16200000">
              <a:off x="5760" y="0"/>
              <a:ext cx="2289240" cy="22978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CustomShape 6"/>
            <p:cNvSpPr/>
            <p:nvPr/>
          </p:nvSpPr>
          <p:spPr>
            <a:xfrm flipH="1">
              <a:off x="650520" y="588240"/>
              <a:ext cx="2297880" cy="22892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roup 1"/>
          <p:cNvGrpSpPr/>
          <p:nvPr/>
        </p:nvGrpSpPr>
        <p:grpSpPr>
          <a:xfrm>
            <a:off x="4406760" y="-1800"/>
            <a:ext cx="4735440" cy="5144760"/>
            <a:chOff x="4406760" y="-1800"/>
            <a:chExt cx="4735440" cy="5144760"/>
          </a:xfrm>
        </p:grpSpPr>
        <p:sp>
          <p:nvSpPr>
            <p:cNvPr id="894" name="CustomShape 2"/>
            <p:cNvSpPr/>
            <p:nvPr/>
          </p:nvSpPr>
          <p:spPr>
            <a:xfrm rot="5400000">
              <a:off x="4408200" y="-1800"/>
              <a:ext cx="4731840" cy="47354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5" name="CustomShape 3"/>
            <p:cNvSpPr/>
            <p:nvPr/>
          </p:nvSpPr>
          <p:spPr>
            <a:xfrm rot="5400000">
              <a:off x="4843080" y="3600"/>
              <a:ext cx="4295880" cy="42847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6" name="CustomShape 4"/>
            <p:cNvSpPr/>
            <p:nvPr/>
          </p:nvSpPr>
          <p:spPr>
            <a:xfrm rot="16200000">
              <a:off x="5618520" y="1238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7" name="CustomShape 5"/>
            <p:cNvSpPr/>
            <p:nvPr/>
          </p:nvSpPr>
          <p:spPr>
            <a:xfrm flipH="1">
              <a:off x="5847840" y="1443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8" name="CustomShape 6"/>
            <p:cNvSpPr/>
            <p:nvPr/>
          </p:nvSpPr>
          <p:spPr>
            <a:xfrm rot="16200000">
              <a:off x="5987160" y="24714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9" name="CustomShape 7"/>
            <p:cNvSpPr/>
            <p:nvPr/>
          </p:nvSpPr>
          <p:spPr>
            <a:xfrm flipH="1">
              <a:off x="6220080" y="26769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0" name="CustomShape 8"/>
            <p:cNvSpPr/>
            <p:nvPr/>
          </p:nvSpPr>
          <p:spPr>
            <a:xfrm rot="16200000">
              <a:off x="6675480" y="1864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1" name="CustomShape 9"/>
            <p:cNvSpPr/>
            <p:nvPr/>
          </p:nvSpPr>
          <p:spPr>
            <a:xfrm flipH="1">
              <a:off x="6905880" y="2069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2" name="CustomShape 10"/>
            <p:cNvSpPr/>
            <p:nvPr/>
          </p:nvSpPr>
          <p:spPr>
            <a:xfrm rot="16200000">
              <a:off x="6861240" y="2479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3" name="CustomShape 11"/>
            <p:cNvSpPr/>
            <p:nvPr/>
          </p:nvSpPr>
          <p:spPr>
            <a:xfrm flipH="1">
              <a:off x="7963200" y="2692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4" name="CustomShape 12"/>
            <p:cNvSpPr/>
            <p:nvPr/>
          </p:nvSpPr>
          <p:spPr>
            <a:xfrm flipH="1">
              <a:off x="8142840" y="330876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5" name="CustomShape 13"/>
            <p:cNvSpPr/>
            <p:nvPr/>
          </p:nvSpPr>
          <p:spPr>
            <a:xfrm rot="16200000">
              <a:off x="7047720" y="30970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6" name="CustomShape 14"/>
            <p:cNvSpPr/>
            <p:nvPr/>
          </p:nvSpPr>
          <p:spPr>
            <a:xfrm flipH="1">
              <a:off x="7274520" y="33026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7" name="CustomShape 15"/>
            <p:cNvSpPr/>
            <p:nvPr/>
          </p:nvSpPr>
          <p:spPr>
            <a:xfrm rot="16200000">
              <a:off x="7227360" y="371268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8" name="CustomShape 16"/>
            <p:cNvSpPr/>
            <p:nvPr/>
          </p:nvSpPr>
          <p:spPr>
            <a:xfrm flipH="1">
              <a:off x="7460280" y="39182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9" name="CustomShape 17"/>
            <p:cNvSpPr/>
            <p:nvPr/>
          </p:nvSpPr>
          <p:spPr>
            <a:xfrm rot="16200000">
              <a:off x="8102520" y="3720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0" name="CustomShape 18"/>
            <p:cNvSpPr/>
            <p:nvPr/>
          </p:nvSpPr>
          <p:spPr>
            <a:xfrm flipH="1">
              <a:off x="8332200" y="39258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1" name="CustomShape 19"/>
            <p:cNvSpPr/>
            <p:nvPr/>
          </p:nvSpPr>
          <p:spPr>
            <a:xfrm rot="16200000">
              <a:off x="8288280" y="43362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 rot="5400000">
            <a:off x="7502400" y="0"/>
            <a:ext cx="1641600" cy="16416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3" name="Group 2"/>
          <p:cNvGrpSpPr/>
          <p:nvPr/>
        </p:nvGrpSpPr>
        <p:grpSpPr>
          <a:xfrm>
            <a:off x="-1800" y="4320"/>
            <a:ext cx="5153400" cy="5132160"/>
            <a:chOff x="-1800" y="4320"/>
            <a:chExt cx="5153400" cy="5132160"/>
          </a:xfrm>
        </p:grpSpPr>
        <p:sp>
          <p:nvSpPr>
            <p:cNvPr id="74" name="CustomShape 3"/>
            <p:cNvSpPr/>
            <p:nvPr/>
          </p:nvSpPr>
          <p:spPr>
            <a:xfrm rot="16200000">
              <a:off x="9720" y="-5400"/>
              <a:ext cx="5132160" cy="51516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CustomShape 4"/>
            <p:cNvSpPr/>
            <p:nvPr/>
          </p:nvSpPr>
          <p:spPr>
            <a:xfrm rot="16200000">
              <a:off x="5400" y="1136880"/>
              <a:ext cx="3980160" cy="39949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CustomShape 5"/>
            <p:cNvSpPr/>
            <p:nvPr/>
          </p:nvSpPr>
          <p:spPr>
            <a:xfrm rot="16200000">
              <a:off x="5760" y="0"/>
              <a:ext cx="2289240" cy="22978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CustomShape 6"/>
            <p:cNvSpPr/>
            <p:nvPr/>
          </p:nvSpPr>
          <p:spPr>
            <a:xfrm flipH="1">
              <a:off x="650520" y="588240"/>
              <a:ext cx="2297880" cy="22892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rot="5400000">
            <a:off x="7502400" y="0"/>
            <a:ext cx="1641600" cy="16416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3" name="Group 2"/>
          <p:cNvGrpSpPr/>
          <p:nvPr/>
        </p:nvGrpSpPr>
        <p:grpSpPr>
          <a:xfrm>
            <a:off x="-1800" y="4320"/>
            <a:ext cx="5153400" cy="5132160"/>
            <a:chOff x="-1800" y="4320"/>
            <a:chExt cx="5153400" cy="5132160"/>
          </a:xfrm>
        </p:grpSpPr>
        <p:sp>
          <p:nvSpPr>
            <p:cNvPr id="84" name="CustomShape 3"/>
            <p:cNvSpPr/>
            <p:nvPr/>
          </p:nvSpPr>
          <p:spPr>
            <a:xfrm rot="16200000">
              <a:off x="9720" y="-5400"/>
              <a:ext cx="5132160" cy="51516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CustomShape 4"/>
            <p:cNvSpPr/>
            <p:nvPr/>
          </p:nvSpPr>
          <p:spPr>
            <a:xfrm rot="16200000">
              <a:off x="5400" y="1136880"/>
              <a:ext cx="3980160" cy="39949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CustomShape 5"/>
            <p:cNvSpPr/>
            <p:nvPr/>
          </p:nvSpPr>
          <p:spPr>
            <a:xfrm rot="16200000">
              <a:off x="5760" y="0"/>
              <a:ext cx="2289240" cy="22978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" name="CustomShape 6"/>
            <p:cNvSpPr/>
            <p:nvPr/>
          </p:nvSpPr>
          <p:spPr>
            <a:xfrm flipH="1">
              <a:off x="650520" y="588240"/>
              <a:ext cx="2297880" cy="22892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 rot="5400000">
            <a:off x="7502400" y="0"/>
            <a:ext cx="1641600" cy="16416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5" name="Group 2"/>
          <p:cNvGrpSpPr/>
          <p:nvPr/>
        </p:nvGrpSpPr>
        <p:grpSpPr>
          <a:xfrm>
            <a:off x="-1800" y="4320"/>
            <a:ext cx="5153400" cy="5132160"/>
            <a:chOff x="-1800" y="4320"/>
            <a:chExt cx="5153400" cy="5132160"/>
          </a:xfrm>
        </p:grpSpPr>
        <p:sp>
          <p:nvSpPr>
            <p:cNvPr id="96" name="CustomShape 3"/>
            <p:cNvSpPr/>
            <p:nvPr/>
          </p:nvSpPr>
          <p:spPr>
            <a:xfrm rot="16200000">
              <a:off x="9720" y="-5400"/>
              <a:ext cx="5132160" cy="51516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CustomShape 4"/>
            <p:cNvSpPr/>
            <p:nvPr/>
          </p:nvSpPr>
          <p:spPr>
            <a:xfrm rot="16200000">
              <a:off x="5400" y="1136880"/>
              <a:ext cx="3980160" cy="39949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CustomShape 5"/>
            <p:cNvSpPr/>
            <p:nvPr/>
          </p:nvSpPr>
          <p:spPr>
            <a:xfrm rot="16200000">
              <a:off x="5760" y="0"/>
              <a:ext cx="2289240" cy="22978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" name="CustomShape 6"/>
            <p:cNvSpPr/>
            <p:nvPr/>
          </p:nvSpPr>
          <p:spPr>
            <a:xfrm flipH="1">
              <a:off x="650520" y="588240"/>
              <a:ext cx="2297880" cy="22892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CustomShape 1"/>
          <p:cNvSpPr/>
          <p:nvPr/>
        </p:nvSpPr>
        <p:spPr>
          <a:xfrm>
            <a:off x="3084480" y="1260000"/>
            <a:ext cx="5015520" cy="15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Exploitation de binaire</a:t>
            </a:r>
            <a:endParaRPr b="0" lang="fr-F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7" name="CustomShape 2"/>
          <p:cNvSpPr/>
          <p:nvPr/>
        </p:nvSpPr>
        <p:spPr>
          <a:xfrm>
            <a:off x="7837560" y="4825080"/>
            <a:ext cx="156204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5680" bIns="175680" anchor="t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1010" spc="-1" strike="noStrike">
                <a:solidFill>
                  <a:srgbClr val="ffffff"/>
                </a:solidFill>
                <a:latin typeface="Lato"/>
                <a:ea typeface="Lato"/>
              </a:rPr>
              <a:t>Jean V.</a:t>
            </a:r>
            <a:endParaRPr b="0" lang="fr-FR" sz="10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CustomShape 13"/>
          <p:cNvSpPr/>
          <p:nvPr/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4" name="CustomShape 14"/>
          <p:cNvSpPr/>
          <p:nvPr/>
        </p:nvSpPr>
        <p:spPr>
          <a:xfrm>
            <a:off x="2880000" y="-360000"/>
            <a:ext cx="458496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Execution de code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5" name=""/>
          <p:cNvSpPr/>
          <p:nvPr/>
        </p:nvSpPr>
        <p:spPr>
          <a:xfrm>
            <a:off x="2700000" y="837720"/>
            <a:ext cx="431964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Utilisation d’un shellcode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Exécution du shellcode dans la stack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https://shell-storm.org/shellcode/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6" name=""/>
          <p:cNvSpPr/>
          <p:nvPr/>
        </p:nvSpPr>
        <p:spPr>
          <a:xfrm>
            <a:off x="2520000" y="2125800"/>
            <a:ext cx="4859640" cy="9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Contre mesure :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Rendre la stack non éxécutable, bit NX. Activer de par défaut.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Activer l’ASLR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CustomShape 15"/>
          <p:cNvSpPr/>
          <p:nvPr/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8" name="CustomShape 16"/>
          <p:cNvSpPr/>
          <p:nvPr/>
        </p:nvSpPr>
        <p:spPr>
          <a:xfrm>
            <a:off x="2880000" y="-360000"/>
            <a:ext cx="458496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Exploitation de la libc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9" name=""/>
          <p:cNvSpPr/>
          <p:nvPr/>
        </p:nvSpPr>
        <p:spPr>
          <a:xfrm>
            <a:off x="2700000" y="837720"/>
            <a:ext cx="431964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Exploiter la libc pour appeler les fonctions qu’on veut.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Bypass NX et ASLR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0" name=""/>
          <p:cNvSpPr/>
          <p:nvPr/>
        </p:nvSpPr>
        <p:spPr>
          <a:xfrm>
            <a:off x="540000" y="2277720"/>
            <a:ext cx="791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Idée : trouver l’adresse de system dans la libc et faire un call avec les bon arguments ( ex : system(‘/bin/bash’))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1" name=""/>
          <p:cNvSpPr/>
          <p:nvPr/>
        </p:nvSpPr>
        <p:spPr>
          <a:xfrm>
            <a:off x="720000" y="3240000"/>
            <a:ext cx="62996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Problème : Ne fonctionne pas si c’est compilé en static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CustomShape 17"/>
          <p:cNvSpPr/>
          <p:nvPr/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3" name="CustomShape 18"/>
          <p:cNvSpPr/>
          <p:nvPr/>
        </p:nvSpPr>
        <p:spPr>
          <a:xfrm>
            <a:off x="2880000" y="-360000"/>
            <a:ext cx="458496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ROP chain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4" name=""/>
          <p:cNvSpPr/>
          <p:nvPr/>
        </p:nvSpPr>
        <p:spPr>
          <a:xfrm>
            <a:off x="1098000" y="828000"/>
            <a:ext cx="7541640" cy="12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Dans la vraie vie </a:t>
            </a:r>
            <a:r>
              <a:rPr b="0" lang="fr-FR" sz="1600" spc="-1" strike="noStrike">
                <a:solidFill>
                  <a:srgbClr val="ffffff"/>
                </a:solidFill>
                <a:latin typeface="DejaVu Sans Mono"/>
                <a:ea typeface="Noto Sans CJK SC"/>
              </a:rPr>
              <a:t>system("/bin/sh")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 ça suffit pas. On veut pouvoir exécuter notre propre code.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On peut se débrouiller pour appeler </a:t>
            </a:r>
            <a:r>
              <a:rPr b="0" lang="fr-FR" sz="1600" spc="-1" strike="noStrike">
                <a:solidFill>
                  <a:srgbClr val="ffffff"/>
                </a:solidFill>
                <a:latin typeface="DejaVu Sans Mono"/>
                <a:ea typeface="Noto Sans CJK SC"/>
              </a:rPr>
              <a:t>mmap(2)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 et obtenir une zone RWX, écrire notre code dedans etc. Mais ce n’est pas toujours possible ( par exemple sous Darwin ou OpenBSD).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5" name=""/>
          <p:cNvSpPr/>
          <p:nvPr/>
        </p:nvSpPr>
        <p:spPr>
          <a:xfrm>
            <a:off x="1080000" y="2216880"/>
            <a:ext cx="647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On ne peux pas ajouter notre Code, mais on en a déjà le code src non ?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6" name=""/>
          <p:cNvSpPr/>
          <p:nvPr/>
        </p:nvSpPr>
        <p:spPr>
          <a:xfrm>
            <a:off x="720000" y="2880000"/>
            <a:ext cx="737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DejaVu Sans Mono"/>
              </a:rPr>
              <a:t>560abcae6000-560abcbc3000 r-xp 00002000 fe:02 24910884 /chall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DejaVu Sans Mono"/>
              </a:rPr>
              <a:t>7fd08abd5000-7fd08ad2e000 r-xp 00028000 fe:02 21543255 /usr/lib/libc.so.6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DejaVu Sans Mono"/>
              </a:rPr>
              <a:t>7fd08adbe000-7fd08ade4000 r-xp 00001000 fe:02 21543308 /usr/lib/ld-linux-x86-64.so.2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DejaVu Sans Mono"/>
              </a:rPr>
              <a:t>7ffe36580000-7ffe36582000 r-xp 00000000 00:00 0        [vdso]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7" name=""/>
          <p:cNvSpPr/>
          <p:nvPr/>
        </p:nvSpPr>
        <p:spPr>
          <a:xfrm>
            <a:off x="1080000" y="4140000"/>
            <a:ext cx="647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Comment on peux éxécuter notre juste ce qu’on veut ?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CustomShape 19"/>
          <p:cNvSpPr/>
          <p:nvPr/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9" name="CustomShape 20"/>
          <p:cNvSpPr/>
          <p:nvPr/>
        </p:nvSpPr>
        <p:spPr>
          <a:xfrm>
            <a:off x="2880000" y="-360000"/>
            <a:ext cx="458496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71666"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ROP : return-orriented programming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0" name=""/>
          <p:cNvSpPr/>
          <p:nvPr/>
        </p:nvSpPr>
        <p:spPr>
          <a:xfrm>
            <a:off x="1098000" y="828000"/>
            <a:ext cx="7541640" cy="11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On va « programmer » ce qu’on veut en utilisant des petits bout de codes qui existent déjà et finissent par un </a:t>
            </a:r>
            <a:r>
              <a:rPr b="0" lang="fr-FR" sz="1600" spc="-1" strike="noStrike">
                <a:solidFill>
                  <a:srgbClr val="ffffff"/>
                </a:solidFill>
                <a:latin typeface="DejaVu Sans Mono"/>
              </a:rPr>
              <a:t>ret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 ou un </a:t>
            </a:r>
            <a:r>
              <a:rPr b="0" lang="fr-FR" sz="1600" spc="-1" strike="noStrike">
                <a:solidFill>
                  <a:srgbClr val="ffffff"/>
                </a:solidFill>
                <a:latin typeface="DejaVu Sans Mono"/>
              </a:rPr>
              <a:t>jmp.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Si il y a assez de code accessible, on peut se construire un « language » Turing complete 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001" name=""/>
          <p:cNvGraphicFramePr/>
          <p:nvPr/>
        </p:nvGraphicFramePr>
        <p:xfrm>
          <a:off x="2916000" y="2898720"/>
          <a:ext cx="3923640" cy="1421280"/>
        </p:xfrm>
        <a:graphic>
          <a:graphicData uri="http://schemas.openxmlformats.org/drawingml/2006/table">
            <a:tbl>
              <a:tblPr/>
              <a:tblGrid>
                <a:gridCol w="1962000"/>
                <a:gridCol w="1962000"/>
              </a:tblGrid>
              <a:tr h="473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Monde «réel»</a:t>
                      </a:r>
                      <a:endParaRPr b="0" lang="fr-F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Monde «rop»</a:t>
                      </a:r>
                      <a:endParaRPr b="0" lang="fr-F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73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Instruction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gadget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73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programme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ROP chain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"/>
          <p:cNvSpPr/>
          <p:nvPr/>
        </p:nvSpPr>
        <p:spPr>
          <a:xfrm>
            <a:off x="3120120" y="180000"/>
            <a:ext cx="1559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low addr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3" name=""/>
          <p:cNvSpPr/>
          <p:nvPr/>
        </p:nvSpPr>
        <p:spPr>
          <a:xfrm>
            <a:off x="3060000" y="4154400"/>
            <a:ext cx="1559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high addr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4" name=""/>
          <p:cNvSpPr/>
          <p:nvPr/>
        </p:nvSpPr>
        <p:spPr>
          <a:xfrm>
            <a:off x="4680000" y="180720"/>
            <a:ext cx="1679760" cy="4319640"/>
          </a:xfrm>
          <a:prstGeom prst="rect">
            <a:avLst/>
          </a:prstGeom>
          <a:noFill/>
          <a:ln w="36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5" name=""/>
          <p:cNvSpPr/>
          <p:nvPr/>
        </p:nvSpPr>
        <p:spPr>
          <a:xfrm>
            <a:off x="4680000" y="180720"/>
            <a:ext cx="1679760" cy="23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input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addr de retour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6" name=""/>
          <p:cNvSpPr/>
          <p:nvPr/>
        </p:nvSpPr>
        <p:spPr>
          <a:xfrm>
            <a:off x="4680000" y="180720"/>
            <a:ext cx="1679760" cy="41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AAAAAAAA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AAAAAAAA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AAAAAAAA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AAAAAAAA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AAAAAAAA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AAAAAAAA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AAAAAAAA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&amp;G1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notre r8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&amp;G2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notre r9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&amp;G3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&amp;G4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notre rdi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&amp;G5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7" name=""/>
          <p:cNvSpPr/>
          <p:nvPr/>
        </p:nvSpPr>
        <p:spPr>
          <a:xfrm>
            <a:off x="1080000" y="1044000"/>
            <a:ext cx="3059640" cy="336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G1 :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pop r8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ret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G2 :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pop r9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ret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G3 :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add QWORD [r8], r9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ret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G4 :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pop rdi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ret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G5 :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jmp [r8]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8" name=""/>
          <p:cNvSpPr/>
          <p:nvPr/>
        </p:nvSpPr>
        <p:spPr>
          <a:xfrm>
            <a:off x="4140000" y="1980000"/>
            <a:ext cx="53964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Arial"/>
              </a:rPr>
              <a:t>+</a:t>
            </a:r>
            <a:endParaRPr b="0" lang="fr-FR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9" name=""/>
          <p:cNvSpPr/>
          <p:nvPr/>
        </p:nvSpPr>
        <p:spPr>
          <a:xfrm>
            <a:off x="6360120" y="2160000"/>
            <a:ext cx="53964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Arial"/>
              </a:rPr>
              <a:t>=</a:t>
            </a:r>
            <a:endParaRPr b="0" lang="fr-FR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0" name=""/>
          <p:cNvSpPr/>
          <p:nvPr/>
        </p:nvSpPr>
        <p:spPr>
          <a:xfrm>
            <a:off x="6840000" y="1980000"/>
            <a:ext cx="3059640" cy="16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mov r8, (notre r8)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mov r9, (notre r9)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add QWORD [r8], r9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mov rdi, (notre rdi)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jmp [r8]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CustomShape 21"/>
          <p:cNvSpPr/>
          <p:nvPr/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2" name="CustomShape 22"/>
          <p:cNvSpPr/>
          <p:nvPr/>
        </p:nvSpPr>
        <p:spPr>
          <a:xfrm>
            <a:off x="2880000" y="-360000"/>
            <a:ext cx="458496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ROP Chain en pratique 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3" name=""/>
          <p:cNvSpPr/>
          <p:nvPr/>
        </p:nvSpPr>
        <p:spPr>
          <a:xfrm>
            <a:off x="1077840" y="720000"/>
            <a:ext cx="8461800" cy="14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similaire à écrire un exploit pour un buffer overflow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ropper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 permet de trouver les gadgets d’un binaire (fourni avec pwntools)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Bien penser à vérifier toutes les libs chargées et dont on peut connaître l’adresse : souvent l’exécutable seul ne va pas suffire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4" name="" descr=""/>
          <p:cNvPicPr/>
          <p:nvPr/>
        </p:nvPicPr>
        <p:blipFill>
          <a:blip r:embed="rId1"/>
          <a:stretch/>
        </p:blipFill>
        <p:spPr>
          <a:xfrm>
            <a:off x="180000" y="1980000"/>
            <a:ext cx="8819640" cy="360720"/>
          </a:xfrm>
          <a:prstGeom prst="rect">
            <a:avLst/>
          </a:prstGeom>
          <a:ln w="0">
            <a:noFill/>
          </a:ln>
        </p:spPr>
      </p:pic>
      <p:pic>
        <p:nvPicPr>
          <p:cNvPr id="1015" name="" descr=""/>
          <p:cNvPicPr/>
          <p:nvPr/>
        </p:nvPicPr>
        <p:blipFill>
          <a:blip r:embed="rId2"/>
          <a:stretch/>
        </p:blipFill>
        <p:spPr>
          <a:xfrm>
            <a:off x="1879920" y="2368440"/>
            <a:ext cx="6039720" cy="267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" name="" descr=""/>
          <p:cNvPicPr/>
          <p:nvPr/>
        </p:nvPicPr>
        <p:blipFill>
          <a:blip r:embed="rId1"/>
          <a:stretch/>
        </p:blipFill>
        <p:spPr>
          <a:xfrm>
            <a:off x="1546560" y="415440"/>
            <a:ext cx="6553080" cy="426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"/>
          <p:cNvSpPr/>
          <p:nvPr/>
        </p:nvSpPr>
        <p:spPr>
          <a:xfrm>
            <a:off x="3240000" y="193680"/>
            <a:ext cx="43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Indication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8" name=""/>
          <p:cNvSpPr/>
          <p:nvPr/>
        </p:nvSpPr>
        <p:spPr>
          <a:xfrm>
            <a:off x="1080000" y="1080000"/>
            <a:ext cx="7739640" cy="11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System(3)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 ne va pas fonctionner : préférez 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excvpe(3)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, 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excle(3)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 ou 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</a:rPr>
              <a:t>execve(2) (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pourquoi ?)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Utilisez bien la version donnée du challenge, elle fait 1 MiB alors qu’on a qu’une cinquantaine de lignes, c’est volontaire : sinon vous auriez juste pas assez de gadgets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CustomShape 1"/>
          <p:cNvSpPr/>
          <p:nvPr/>
        </p:nvSpPr>
        <p:spPr>
          <a:xfrm flipH="1">
            <a:off x="3456000" y="2167200"/>
            <a:ext cx="300924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ffffff"/>
                </a:solidFill>
                <a:latin typeface="Lato"/>
                <a:ea typeface="Lato"/>
              </a:rPr>
              <a:t>\ Faites des CTF /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CustomShape 1"/>
          <p:cNvSpPr/>
          <p:nvPr/>
        </p:nvSpPr>
        <p:spPr>
          <a:xfrm>
            <a:off x="1017360" y="344160"/>
            <a:ext cx="374760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9" name="CustomShape 2"/>
          <p:cNvSpPr/>
          <p:nvPr/>
        </p:nvSpPr>
        <p:spPr>
          <a:xfrm>
            <a:off x="1077480" y="870120"/>
            <a:ext cx="6175800" cy="80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0" name="CustomShape 3"/>
          <p:cNvSpPr/>
          <p:nvPr/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C’est quoi l’exploitation de binaire ?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1" name="CustomShape 4"/>
          <p:cNvSpPr/>
          <p:nvPr/>
        </p:nvSpPr>
        <p:spPr>
          <a:xfrm>
            <a:off x="1297440" y="1424520"/>
            <a:ext cx="6933960" cy="14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2" name=""/>
          <p:cNvSpPr/>
          <p:nvPr/>
        </p:nvSpPr>
        <p:spPr>
          <a:xfrm>
            <a:off x="1980000" y="1620000"/>
            <a:ext cx="55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Manipuler et moddifier l’exécution d’un binaire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3" name=""/>
          <p:cNvSpPr/>
          <p:nvPr/>
        </p:nvSpPr>
        <p:spPr>
          <a:xfrm>
            <a:off x="720000" y="2340000"/>
            <a:ext cx="683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Exemple :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Binaire ls : llist directory contents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Binaire ls exploiter : list directory contents + exec rm -rf *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CustomShape 1"/>
          <p:cNvSpPr/>
          <p:nvPr/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Sommaire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5" name="CustomShape 2"/>
          <p:cNvSpPr/>
          <p:nvPr/>
        </p:nvSpPr>
        <p:spPr>
          <a:xfrm>
            <a:off x="1297440" y="1424520"/>
            <a:ext cx="6933960" cy="14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marL="457200" indent="-309600">
              <a:lnSpc>
                <a:spcPct val="200000"/>
              </a:lnSpc>
              <a:buClr>
                <a:srgbClr val="ffffff"/>
              </a:buClr>
              <a:buFont typeface="Lato"/>
              <a:buAutoNum type="romanUcPeriod"/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Rappel Binnaire</a:t>
            </a:r>
            <a:endParaRPr b="0" lang="fr-FR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09600">
              <a:lnSpc>
                <a:spcPct val="200000"/>
              </a:lnSpc>
              <a:buClr>
                <a:srgbClr val="ffffff"/>
              </a:buClr>
              <a:buFont typeface="Lato"/>
              <a:buAutoNum type="romanUcPeriod"/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Buffer overflow</a:t>
            </a:r>
            <a:endParaRPr b="0" lang="fr-FR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CustomShape 1"/>
          <p:cNvSpPr/>
          <p:nvPr/>
        </p:nvSpPr>
        <p:spPr>
          <a:xfrm>
            <a:off x="823680" y="2053080"/>
            <a:ext cx="458496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I. Rappel binaire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CustomShape 1"/>
          <p:cNvSpPr/>
          <p:nvPr/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7222"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Rappel binaire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8" name="CustomShape 5"/>
          <p:cNvSpPr/>
          <p:nvPr/>
        </p:nvSpPr>
        <p:spPr>
          <a:xfrm>
            <a:off x="2880000" y="-360000"/>
            <a:ext cx="458496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I. Rappel binaire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9" name=""/>
          <p:cNvSpPr/>
          <p:nvPr/>
        </p:nvSpPr>
        <p:spPr>
          <a:xfrm>
            <a:off x="2700000" y="1197720"/>
            <a:ext cx="413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Langage machine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x86/x86_64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>
            <a:off x="360000" y="2278080"/>
            <a:ext cx="413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rip/eip : instruction pointer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rsp/esp : stack pointer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CustomShape 6"/>
          <p:cNvSpPr/>
          <p:nvPr/>
        </p:nvSpPr>
        <p:spPr>
          <a:xfrm>
            <a:off x="823680" y="2053080"/>
            <a:ext cx="458496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II. Buffer overflow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CustomShape 7"/>
          <p:cNvSpPr/>
          <p:nvPr/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3" name="CustomShape 8"/>
          <p:cNvSpPr/>
          <p:nvPr/>
        </p:nvSpPr>
        <p:spPr>
          <a:xfrm>
            <a:off x="2880000" y="-360000"/>
            <a:ext cx="458496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II. Buffer overlow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4" name=""/>
          <p:cNvSpPr/>
          <p:nvPr/>
        </p:nvSpPr>
        <p:spPr>
          <a:xfrm>
            <a:off x="1980000" y="900000"/>
            <a:ext cx="413964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Principe : déborder un buffer.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Exemple :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5" name="" descr=""/>
          <p:cNvPicPr/>
          <p:nvPr/>
        </p:nvPicPr>
        <p:blipFill>
          <a:blip r:embed="rId1"/>
          <a:stretch/>
        </p:blipFill>
        <p:spPr>
          <a:xfrm>
            <a:off x="433440" y="3208680"/>
            <a:ext cx="2266200" cy="570960"/>
          </a:xfrm>
          <a:prstGeom prst="rect">
            <a:avLst/>
          </a:prstGeom>
          <a:ln w="0">
            <a:noFill/>
          </a:ln>
        </p:spPr>
      </p:pic>
      <p:sp>
        <p:nvSpPr>
          <p:cNvPr id="946" name=""/>
          <p:cNvSpPr/>
          <p:nvPr/>
        </p:nvSpPr>
        <p:spPr>
          <a:xfrm>
            <a:off x="3420000" y="1800000"/>
            <a:ext cx="1259640" cy="21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3060000" y="1440000"/>
            <a:ext cx="30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Stack avant toto[4] =’B’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8" name=""/>
          <p:cNvSpPr/>
          <p:nvPr/>
        </p:nvSpPr>
        <p:spPr>
          <a:xfrm>
            <a:off x="3420000" y="1800000"/>
            <a:ext cx="125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"/>
          <p:cNvSpPr/>
          <p:nvPr/>
        </p:nvSpPr>
        <p:spPr>
          <a:xfrm>
            <a:off x="3420000" y="2160000"/>
            <a:ext cx="125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buf\0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>
            <a:off x="4860000" y="1800000"/>
            <a:ext cx="8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0x8ff4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1" name=""/>
          <p:cNvSpPr/>
          <p:nvPr/>
        </p:nvSpPr>
        <p:spPr>
          <a:xfrm>
            <a:off x="4860000" y="2160000"/>
            <a:ext cx="8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0x8ff0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2" name=""/>
          <p:cNvSpPr/>
          <p:nvPr/>
        </p:nvSpPr>
        <p:spPr>
          <a:xfrm>
            <a:off x="6660000" y="1440000"/>
            <a:ext cx="143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Stack après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3" name=""/>
          <p:cNvSpPr/>
          <p:nvPr/>
        </p:nvSpPr>
        <p:spPr>
          <a:xfrm>
            <a:off x="6660000" y="1800000"/>
            <a:ext cx="1259640" cy="21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4" name=""/>
          <p:cNvSpPr/>
          <p:nvPr/>
        </p:nvSpPr>
        <p:spPr>
          <a:xfrm>
            <a:off x="6660000" y="1800000"/>
            <a:ext cx="125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"/>
          <p:cNvSpPr/>
          <p:nvPr/>
        </p:nvSpPr>
        <p:spPr>
          <a:xfrm>
            <a:off x="6660000" y="2160000"/>
            <a:ext cx="125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buf\0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6" name=""/>
          <p:cNvSpPr/>
          <p:nvPr/>
        </p:nvSpPr>
        <p:spPr>
          <a:xfrm>
            <a:off x="8100000" y="1813680"/>
            <a:ext cx="8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0x8ff4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7" name=""/>
          <p:cNvSpPr/>
          <p:nvPr/>
        </p:nvSpPr>
        <p:spPr>
          <a:xfrm>
            <a:off x="8100000" y="2173680"/>
            <a:ext cx="8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0x8ff0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8" name=""/>
          <p:cNvSpPr/>
          <p:nvPr/>
        </p:nvSpPr>
        <p:spPr>
          <a:xfrm>
            <a:off x="3420000" y="4001760"/>
            <a:ext cx="161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‘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b’ : @0x8ff0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‘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u’ : @0x8ff1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‘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f’  : @0x8ff2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‘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f’  : @0x8ff3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9" name=""/>
          <p:cNvSpPr/>
          <p:nvPr/>
        </p:nvSpPr>
        <p:spPr>
          <a:xfrm>
            <a:off x="4860000" y="4002120"/>
            <a:ext cx="161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‘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A’ : @0x8ff4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0" name=""/>
          <p:cNvSpPr/>
          <p:nvPr/>
        </p:nvSpPr>
        <p:spPr>
          <a:xfrm>
            <a:off x="6480000" y="4029480"/>
            <a:ext cx="215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toto+4 = 0x8ff4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61" name="" descr=""/>
          <p:cNvPicPr/>
          <p:nvPr/>
        </p:nvPicPr>
        <p:blipFill>
          <a:blip r:embed="rId2"/>
          <a:stretch/>
        </p:blipFill>
        <p:spPr>
          <a:xfrm>
            <a:off x="360000" y="1914480"/>
            <a:ext cx="1799640" cy="114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CustomShape 9"/>
          <p:cNvSpPr/>
          <p:nvPr/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3" name=""/>
          <p:cNvSpPr/>
          <p:nvPr/>
        </p:nvSpPr>
        <p:spPr>
          <a:xfrm>
            <a:off x="1620000" y="900000"/>
            <a:ext cx="6119640" cy="14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Registre eip : Instruction pointer.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Registre esp : stcak pointer.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Quand on sort d’une fonction esp=eip, soit return value_at_esp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</a:rPr>
              <a:t>Objectif : overflow esp, puis return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4" name="CustomShape 10"/>
          <p:cNvSpPr/>
          <p:nvPr/>
        </p:nvSpPr>
        <p:spPr>
          <a:xfrm>
            <a:off x="2880000" y="-360000"/>
            <a:ext cx="458496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Contrôle de l’exécution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ustomShape 11"/>
          <p:cNvSpPr/>
          <p:nvPr/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6" name="CustomShape 12"/>
          <p:cNvSpPr/>
          <p:nvPr/>
        </p:nvSpPr>
        <p:spPr>
          <a:xfrm>
            <a:off x="2880000" y="-360000"/>
            <a:ext cx="458496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Contrôle de l’exécution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7" name=""/>
          <p:cNvSpPr/>
          <p:nvPr/>
        </p:nvSpPr>
        <p:spPr>
          <a:xfrm>
            <a:off x="1080000" y="1440000"/>
            <a:ext cx="2099520" cy="287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"/>
          <p:cNvSpPr/>
          <p:nvPr/>
        </p:nvSpPr>
        <p:spPr>
          <a:xfrm>
            <a:off x="1080000" y="1440000"/>
            <a:ext cx="209952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Retrun addr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"/>
          <p:cNvSpPr/>
          <p:nvPr/>
        </p:nvSpPr>
        <p:spPr>
          <a:xfrm>
            <a:off x="5040000" y="1440000"/>
            <a:ext cx="89964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esp →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0" name=""/>
          <p:cNvSpPr/>
          <p:nvPr/>
        </p:nvSpPr>
        <p:spPr>
          <a:xfrm>
            <a:off x="180000" y="2880000"/>
            <a:ext cx="89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buf →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1" name=""/>
          <p:cNvSpPr/>
          <p:nvPr/>
        </p:nvSpPr>
        <p:spPr>
          <a:xfrm>
            <a:off x="2130120" y="1800000"/>
            <a:ext cx="360" cy="10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2" name=""/>
          <p:cNvSpPr/>
          <p:nvPr/>
        </p:nvSpPr>
        <p:spPr>
          <a:xfrm rot="5400000">
            <a:off x="1793520" y="2346840"/>
            <a:ext cx="10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esp+0x14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3" name=""/>
          <p:cNvSpPr/>
          <p:nvPr/>
        </p:nvSpPr>
        <p:spPr>
          <a:xfrm>
            <a:off x="1080000" y="2880000"/>
            <a:ext cx="209952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Retrun addr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4" name=""/>
          <p:cNvSpPr/>
          <p:nvPr/>
        </p:nvSpPr>
        <p:spPr>
          <a:xfrm>
            <a:off x="1980000" y="3240000"/>
            <a:ext cx="125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5" name=""/>
          <p:cNvSpPr/>
          <p:nvPr/>
        </p:nvSpPr>
        <p:spPr>
          <a:xfrm>
            <a:off x="5940000" y="1440000"/>
            <a:ext cx="2099520" cy="287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6" name=""/>
          <p:cNvSpPr/>
          <p:nvPr/>
        </p:nvSpPr>
        <p:spPr>
          <a:xfrm>
            <a:off x="5940000" y="1440000"/>
            <a:ext cx="209952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BBBB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"/>
          <p:cNvSpPr/>
          <p:nvPr/>
        </p:nvSpPr>
        <p:spPr>
          <a:xfrm>
            <a:off x="5940000" y="2880000"/>
            <a:ext cx="209952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AA...AA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8" name=""/>
          <p:cNvSpPr/>
          <p:nvPr/>
        </p:nvSpPr>
        <p:spPr>
          <a:xfrm>
            <a:off x="6840000" y="3240000"/>
            <a:ext cx="125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9" name=""/>
          <p:cNvSpPr/>
          <p:nvPr/>
        </p:nvSpPr>
        <p:spPr>
          <a:xfrm>
            <a:off x="5040000" y="2817720"/>
            <a:ext cx="89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buf →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0" name=""/>
          <p:cNvSpPr/>
          <p:nvPr/>
        </p:nvSpPr>
        <p:spPr>
          <a:xfrm>
            <a:off x="1260000" y="1093680"/>
            <a:ext cx="19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Avant gets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1" name=""/>
          <p:cNvSpPr/>
          <p:nvPr/>
        </p:nvSpPr>
        <p:spPr>
          <a:xfrm>
            <a:off x="6300000" y="1080000"/>
            <a:ext cx="19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Après gets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2" name=""/>
          <p:cNvSpPr/>
          <p:nvPr/>
        </p:nvSpPr>
        <p:spPr>
          <a:xfrm>
            <a:off x="6480000" y="2173680"/>
            <a:ext cx="16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AA...AA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cp:lastPrinted>2022-01-22T21:32:56Z</cp:lastPrinted>
  <dcterms:modified xsi:type="dcterms:W3CDTF">2025-03-24T13:54:38Z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