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4.xml.rels" ContentType="application/vnd.openxmlformats-package.relationships+xml"/>
  <Override PartName="/ppt/slideMasters/slideMaster5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presProps.xml" ContentType="application/vnd.openxmlformats-officedocument.presentationml.presProps+xml"/>
  <Override PartName="/ppt/theme/theme56.xml" ContentType="application/vnd.openxmlformats-officedocument.theme+xml"/>
  <Override PartName="/ppt/theme/theme55.xml" ContentType="application/vnd.openxmlformats-officedocument.theme+xml"/>
  <Override PartName="/ppt/theme/theme30.xml" ContentType="application/vnd.openxmlformats-officedocument.theme+xml"/>
  <Override PartName="/ppt/theme/theme3.xml" ContentType="application/vnd.openxmlformats-officedocument.theme+xml"/>
  <Override PartName="/ppt/theme/theme28.xml" ContentType="application/vnd.openxmlformats-officedocument.theme+xml"/>
  <Override PartName="/ppt/theme/theme12.xml" ContentType="application/vnd.openxmlformats-officedocument.theme+xml"/>
  <Override PartName="/ppt/theme/theme49.xml" ContentType="application/vnd.openxmlformats-officedocument.theme+xml"/>
  <Override PartName="/ppt/theme/theme2.xml" ContentType="application/vnd.openxmlformats-officedocument.theme+xml"/>
  <Override PartName="/ppt/theme/theme27.xml" ContentType="application/vnd.openxmlformats-officedocument.theme+xml"/>
  <Override PartName="/ppt/theme/theme13.xml" ContentType="application/vnd.openxmlformats-officedocument.theme+xml"/>
  <Override PartName="/ppt/theme/theme48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25.xml" ContentType="application/vnd.openxmlformats-officedocument.theme+xml"/>
  <Override PartName="/ppt/theme/theme61.xml" ContentType="application/vnd.openxmlformats-officedocument.theme+xml"/>
  <Override PartName="/ppt/theme/theme19.xml" ContentType="application/vnd.openxmlformats-officedocument.theme+xml"/>
  <Override PartName="/ppt/theme/theme24.xml" ContentType="application/vnd.openxmlformats-officedocument.theme+xml"/>
  <Override PartName="/ppt/theme/theme59.xml" ContentType="application/vnd.openxmlformats-officedocument.theme+xml"/>
  <Override PartName="/ppt/theme/theme22.xml" ContentType="application/vnd.openxmlformats-officedocument.theme+xml"/>
  <Override PartName="/ppt/theme/theme60.xml" ContentType="application/vnd.openxmlformats-officedocument.theme+xml"/>
  <Override PartName="/ppt/theme/theme18.xml" ContentType="application/vnd.openxmlformats-officedocument.theme+xml"/>
  <Override PartName="/ppt/theme/theme23.xml" ContentType="application/vnd.openxmlformats-officedocument.theme+xml"/>
  <Override PartName="/ppt/theme/theme58.xml" ContentType="application/vnd.openxmlformats-officedocument.theme+xml"/>
  <Override PartName="/ppt/theme/theme21.xml" ContentType="application/vnd.openxmlformats-officedocument.theme+xml"/>
  <Override PartName="/ppt/theme/theme57.xml" ContentType="application/vnd.openxmlformats-officedocument.theme+xml"/>
  <Override PartName="/ppt/theme/theme20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10.xml" ContentType="application/vnd.openxmlformats-officedocument.theme+xml"/>
  <Override PartName="/ppt/theme/theme47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9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</p:sldMasterIdLst>
  <p:notesMasterIdLst>
    <p:notesMasterId r:id="rId62"/>
  </p:notesMasterIdLst>
  <p:sldIdLst>
    <p:sldId id="256" r:id="rId63"/>
    <p:sldId id="257" r:id="rId64"/>
    <p:sldId id="258" r:id="rId65"/>
    <p:sldId id="259" r:id="rId66"/>
    <p:sldId id="260" r:id="rId67"/>
    <p:sldId id="261" r:id="rId68"/>
    <p:sldId id="262" r:id="rId69"/>
    <p:sldId id="263" r:id="rId70"/>
    <p:sldId id="264" r:id="rId71"/>
    <p:sldId id="265" r:id="rId72"/>
    <p:sldId id="266" r:id="rId73"/>
    <p:sldId id="267" r:id="rId74"/>
    <p:sldId id="268" r:id="rId75"/>
    <p:sldId id="269" r:id="rId76"/>
    <p:sldId id="270" r:id="rId77"/>
    <p:sldId id="271" r:id="rId78"/>
    <p:sldId id="272" r:id="rId79"/>
    <p:sldId id="273" r:id="rId80"/>
    <p:sldId id="274" r:id="rId8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notesMaster" Target="notesMasters/notesMaster1.xml"/><Relationship Id="rId63" Type="http://schemas.openxmlformats.org/officeDocument/2006/relationships/slide" Target="slides/slide1.xml"/><Relationship Id="rId64" Type="http://schemas.openxmlformats.org/officeDocument/2006/relationships/slide" Target="slides/slide2.xml"/><Relationship Id="rId65" Type="http://schemas.openxmlformats.org/officeDocument/2006/relationships/slide" Target="slides/slide3.xml"/><Relationship Id="rId66" Type="http://schemas.openxmlformats.org/officeDocument/2006/relationships/slide" Target="slides/slide4.xml"/><Relationship Id="rId67" Type="http://schemas.openxmlformats.org/officeDocument/2006/relationships/slide" Target="slides/slide5.xml"/><Relationship Id="rId68" Type="http://schemas.openxmlformats.org/officeDocument/2006/relationships/slide" Target="slides/slide6.xml"/><Relationship Id="rId69" Type="http://schemas.openxmlformats.org/officeDocument/2006/relationships/slide" Target="slides/slide7.xml"/><Relationship Id="rId70" Type="http://schemas.openxmlformats.org/officeDocument/2006/relationships/slide" Target="slides/slide8.xml"/><Relationship Id="rId71" Type="http://schemas.openxmlformats.org/officeDocument/2006/relationships/slide" Target="slides/slide9.xml"/><Relationship Id="rId72" Type="http://schemas.openxmlformats.org/officeDocument/2006/relationships/slide" Target="slides/slide10.xml"/><Relationship Id="rId73" Type="http://schemas.openxmlformats.org/officeDocument/2006/relationships/slide" Target="slides/slide11.xml"/><Relationship Id="rId74" Type="http://schemas.openxmlformats.org/officeDocument/2006/relationships/slide" Target="slides/slide12.xml"/><Relationship Id="rId75" Type="http://schemas.openxmlformats.org/officeDocument/2006/relationships/slide" Target="slides/slide13.xml"/><Relationship Id="rId76" Type="http://schemas.openxmlformats.org/officeDocument/2006/relationships/slide" Target="slides/slide14.xml"/><Relationship Id="rId77" Type="http://schemas.openxmlformats.org/officeDocument/2006/relationships/slide" Target="slides/slide15.xml"/><Relationship Id="rId78" Type="http://schemas.openxmlformats.org/officeDocument/2006/relationships/slide" Target="slides/slide16.xml"/><Relationship Id="rId79" Type="http://schemas.openxmlformats.org/officeDocument/2006/relationships/slide" Target="slides/slide17.xml"/><Relationship Id="rId80" Type="http://schemas.openxmlformats.org/officeDocument/2006/relationships/slide" Target="slides/slide18.xml"/><Relationship Id="rId81" Type="http://schemas.openxmlformats.org/officeDocument/2006/relationships/slide" Target="slides/slide19.xml"/><Relationship Id="rId8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4C2EB03-3A2E-4CDC-A0AF-F692B2F1892A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10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1 - Windows 32bits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3- Image =&gt; tt type de fichier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10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1 - Windows 32bits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3- Image =&gt; tt type de fichier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10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1 - Windows 32bits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3- Image =&gt; tt type de fichier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10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1 - Windows 32bits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3- Image =&gt; tt type de fichier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10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1 - Windows 32bits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3- Image =&gt; tt type de fichier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10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1 - Windows 32bits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3- Image =&gt; tt type de fichier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10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Notes Analyse statique: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Ghidra (by NSA) environ = IDA pro payant désassembleur,décompilateur: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Plutôt que de lire l'assembleur dans gdb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=&gt; fil d'exécution (graphique) aussi disponible dans radare et IDA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=&gt; reconstitution d'un code à peu près potable en c (apprendre à comprendre les difficultés de décompilation pour mieux lire ex: tailles des registres, optimisation (ex *5 &gt;&gt; 2 + 1, compter le nbr de bits : fonction incompréhensible)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=&gt; modifier le nom des variables / fonctions pour s'y retrouver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=&gt; modifier l'adresse virtuelle de base pour correspondance avec gdb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=&gt; pleins de fonctionnalités à découvrir (goto, search reference, disassemble, create fonction...)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Pleins d'autres choses à apprendre les binaire packed, les VM dans des VM, les reverse qui cachent de la crypto, les dll windows, les chall ARM, l'étude du fonctionnement de virus info, ... 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Ex de programme à préférer en statique : malware / programme suspect, programme très lent, programme immense dont on veut juste se concentrer sur une feature =&gt; break dessus après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Ex de programme à préférer en dynamique : petits programmes qui font 1 / 2 fonctions, programmes qui ont des comportement que tu veux pas essayer de reproduire (ex. crypto du futur)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Plus utile dans les langages non natifs où on a pas de bon debugger (Java, Python) (.NET je crois y a des debuggers mais tout le monde utilise juste ILSpy)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10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Aussi du côté red hat : contrefaçon de programme =&gt; la loi française focus la dessus et interdit le reverse engineering en général de technologies propriétaires, sauf dans un but d’interopérabilité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10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1 - Windows 32bits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3- Image =&gt; tt type de fichier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10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1 - Windows 32bits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3- Image =&gt; tt type de fichier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10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1 - Windows 32bits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3- Image =&gt; tt type de fichier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10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1 - Windows 32bits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3- Image =&gt; tt type de fichier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tand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Stand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Standard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Standard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Standard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tandard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Standard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Standard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Standard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Standard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tandard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Standard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Standard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Standard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Standard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tandard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Standard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Standard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Standard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2760" y="0"/>
            <a:ext cx="1641240" cy="16412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" name="Group 2"/>
          <p:cNvGrpSpPr/>
          <p:nvPr/>
        </p:nvGrpSpPr>
        <p:grpSpPr>
          <a:xfrm>
            <a:off x="-2160" y="4680"/>
            <a:ext cx="5153400" cy="5131800"/>
            <a:chOff x="-2160" y="4680"/>
            <a:chExt cx="5153400" cy="513180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5040"/>
              <a:ext cx="5131800" cy="51512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" name="CustomShape 4"/>
            <p:cNvSpPr/>
            <p:nvPr/>
          </p:nvSpPr>
          <p:spPr>
            <a:xfrm rot="16200000">
              <a:off x="5040" y="1137240"/>
              <a:ext cx="3979800" cy="39945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" name="CustomShape 5"/>
            <p:cNvSpPr/>
            <p:nvPr/>
          </p:nvSpPr>
          <p:spPr>
            <a:xfrm rot="16200000">
              <a:off x="5760" y="360"/>
              <a:ext cx="2288880" cy="22975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" name="CustomShape 6"/>
            <p:cNvSpPr/>
            <p:nvPr/>
          </p:nvSpPr>
          <p:spPr>
            <a:xfrm flipH="1">
              <a:off x="650520" y="588240"/>
              <a:ext cx="2297520" cy="22888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 rot="5400000">
            <a:off x="7502760" y="0"/>
            <a:ext cx="1641240" cy="16412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97" name="Group 2"/>
          <p:cNvGrpSpPr/>
          <p:nvPr/>
        </p:nvGrpSpPr>
        <p:grpSpPr>
          <a:xfrm>
            <a:off x="-2160" y="4680"/>
            <a:ext cx="5153400" cy="5131800"/>
            <a:chOff x="-2160" y="4680"/>
            <a:chExt cx="5153400" cy="5131800"/>
          </a:xfrm>
        </p:grpSpPr>
        <p:sp>
          <p:nvSpPr>
            <p:cNvPr id="98" name="CustomShape 3"/>
            <p:cNvSpPr/>
            <p:nvPr/>
          </p:nvSpPr>
          <p:spPr>
            <a:xfrm rot="16200000">
              <a:off x="9720" y="-5040"/>
              <a:ext cx="5131800" cy="51512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" name="CustomShape 4"/>
            <p:cNvSpPr/>
            <p:nvPr/>
          </p:nvSpPr>
          <p:spPr>
            <a:xfrm rot="16200000">
              <a:off x="5040" y="1137240"/>
              <a:ext cx="3979800" cy="39945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" name="CustomShape 5"/>
            <p:cNvSpPr/>
            <p:nvPr/>
          </p:nvSpPr>
          <p:spPr>
            <a:xfrm rot="16200000">
              <a:off x="5760" y="360"/>
              <a:ext cx="2288880" cy="22975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01" name="CustomShape 6"/>
            <p:cNvSpPr/>
            <p:nvPr/>
          </p:nvSpPr>
          <p:spPr>
            <a:xfrm flipH="1">
              <a:off x="650520" y="588240"/>
              <a:ext cx="2297520" cy="22888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 rot="5400000">
            <a:off x="7502760" y="0"/>
            <a:ext cx="1641240" cy="16412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03" name="Group 2"/>
          <p:cNvGrpSpPr/>
          <p:nvPr/>
        </p:nvGrpSpPr>
        <p:grpSpPr>
          <a:xfrm>
            <a:off x="-2160" y="4680"/>
            <a:ext cx="5153400" cy="5131800"/>
            <a:chOff x="-2160" y="4680"/>
            <a:chExt cx="5153400" cy="5131800"/>
          </a:xfrm>
        </p:grpSpPr>
        <p:sp>
          <p:nvSpPr>
            <p:cNvPr id="104" name="CustomShape 3"/>
            <p:cNvSpPr/>
            <p:nvPr/>
          </p:nvSpPr>
          <p:spPr>
            <a:xfrm rot="16200000">
              <a:off x="9720" y="-5040"/>
              <a:ext cx="5131800" cy="51512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5" name="CustomShape 4"/>
            <p:cNvSpPr/>
            <p:nvPr/>
          </p:nvSpPr>
          <p:spPr>
            <a:xfrm rot="16200000">
              <a:off x="5040" y="1137240"/>
              <a:ext cx="3979800" cy="39945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" name="CustomShape 5"/>
            <p:cNvSpPr/>
            <p:nvPr/>
          </p:nvSpPr>
          <p:spPr>
            <a:xfrm rot="16200000">
              <a:off x="5760" y="360"/>
              <a:ext cx="2288880" cy="22975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07" name="CustomShape 6"/>
            <p:cNvSpPr/>
            <p:nvPr/>
          </p:nvSpPr>
          <p:spPr>
            <a:xfrm flipH="1">
              <a:off x="650520" y="588240"/>
              <a:ext cx="2297520" cy="22888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 rot="5400000">
            <a:off x="7502760" y="0"/>
            <a:ext cx="1641240" cy="16412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17" name="Group 2"/>
          <p:cNvGrpSpPr/>
          <p:nvPr/>
        </p:nvGrpSpPr>
        <p:grpSpPr>
          <a:xfrm>
            <a:off x="-2160" y="4680"/>
            <a:ext cx="5153400" cy="5131800"/>
            <a:chOff x="-2160" y="4680"/>
            <a:chExt cx="5153400" cy="5131800"/>
          </a:xfrm>
        </p:grpSpPr>
        <p:sp>
          <p:nvSpPr>
            <p:cNvPr id="118" name="CustomShape 3"/>
            <p:cNvSpPr/>
            <p:nvPr/>
          </p:nvSpPr>
          <p:spPr>
            <a:xfrm rot="16200000">
              <a:off x="9720" y="-5040"/>
              <a:ext cx="5131800" cy="51512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" name="CustomShape 4"/>
            <p:cNvSpPr/>
            <p:nvPr/>
          </p:nvSpPr>
          <p:spPr>
            <a:xfrm rot="16200000">
              <a:off x="5040" y="1137240"/>
              <a:ext cx="3979800" cy="39945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0" name="CustomShape 5"/>
            <p:cNvSpPr/>
            <p:nvPr/>
          </p:nvSpPr>
          <p:spPr>
            <a:xfrm rot="16200000">
              <a:off x="5760" y="360"/>
              <a:ext cx="2288880" cy="22975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1" name="CustomShape 6"/>
            <p:cNvSpPr/>
            <p:nvPr/>
          </p:nvSpPr>
          <p:spPr>
            <a:xfrm flipH="1">
              <a:off x="650520" y="588240"/>
              <a:ext cx="2297520" cy="22888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"/>
          <p:cNvGrpSpPr/>
          <p:nvPr/>
        </p:nvGrpSpPr>
        <p:grpSpPr>
          <a:xfrm>
            <a:off x="0" y="383400"/>
            <a:ext cx="1033200" cy="1011600"/>
            <a:chOff x="0" y="383400"/>
            <a:chExt cx="1033200" cy="1011600"/>
          </a:xfrm>
        </p:grpSpPr>
        <p:sp>
          <p:nvSpPr>
            <p:cNvPr id="131" name="CustomShape 2"/>
            <p:cNvSpPr/>
            <p:nvPr/>
          </p:nvSpPr>
          <p:spPr>
            <a:xfrm rot="16200000">
              <a:off x="0" y="3834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32" name="CustomShape 3"/>
            <p:cNvSpPr/>
            <p:nvPr/>
          </p:nvSpPr>
          <p:spPr>
            <a:xfrm flipH="1">
              <a:off x="226800" y="5886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"/>
          <p:cNvGrpSpPr/>
          <p:nvPr/>
        </p:nvGrpSpPr>
        <p:grpSpPr>
          <a:xfrm>
            <a:off x="0" y="383400"/>
            <a:ext cx="1033200" cy="1011600"/>
            <a:chOff x="0" y="383400"/>
            <a:chExt cx="1033200" cy="1011600"/>
          </a:xfrm>
        </p:grpSpPr>
        <p:sp>
          <p:nvSpPr>
            <p:cNvPr id="142" name="CustomShape 2"/>
            <p:cNvSpPr/>
            <p:nvPr/>
          </p:nvSpPr>
          <p:spPr>
            <a:xfrm rot="16200000">
              <a:off x="0" y="3834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43" name="CustomShape 3"/>
            <p:cNvSpPr/>
            <p:nvPr/>
          </p:nvSpPr>
          <p:spPr>
            <a:xfrm flipH="1">
              <a:off x="226800" y="5886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"/>
          <p:cNvGrpSpPr/>
          <p:nvPr/>
        </p:nvGrpSpPr>
        <p:grpSpPr>
          <a:xfrm>
            <a:off x="0" y="383400"/>
            <a:ext cx="1033200" cy="1011600"/>
            <a:chOff x="0" y="383400"/>
            <a:chExt cx="1033200" cy="1011600"/>
          </a:xfrm>
        </p:grpSpPr>
        <p:sp>
          <p:nvSpPr>
            <p:cNvPr id="151" name="CustomShape 2"/>
            <p:cNvSpPr/>
            <p:nvPr/>
          </p:nvSpPr>
          <p:spPr>
            <a:xfrm rot="16200000">
              <a:off x="0" y="3834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52" name="CustomShape 3"/>
            <p:cNvSpPr/>
            <p:nvPr/>
          </p:nvSpPr>
          <p:spPr>
            <a:xfrm flipH="1">
              <a:off x="226800" y="5886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"/>
          <p:cNvGrpSpPr/>
          <p:nvPr/>
        </p:nvGrpSpPr>
        <p:grpSpPr>
          <a:xfrm>
            <a:off x="0" y="383400"/>
            <a:ext cx="1033200" cy="1011600"/>
            <a:chOff x="0" y="383400"/>
            <a:chExt cx="1033200" cy="1011600"/>
          </a:xfrm>
        </p:grpSpPr>
        <p:sp>
          <p:nvSpPr>
            <p:cNvPr id="164" name="CustomShape 2"/>
            <p:cNvSpPr/>
            <p:nvPr/>
          </p:nvSpPr>
          <p:spPr>
            <a:xfrm rot="16200000">
              <a:off x="0" y="3834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5" name="CustomShape 3"/>
            <p:cNvSpPr/>
            <p:nvPr/>
          </p:nvSpPr>
          <p:spPr>
            <a:xfrm flipH="1">
              <a:off x="226800" y="5886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"/>
          <p:cNvGrpSpPr/>
          <p:nvPr/>
        </p:nvGrpSpPr>
        <p:grpSpPr>
          <a:xfrm>
            <a:off x="0" y="383400"/>
            <a:ext cx="1033200" cy="1011600"/>
            <a:chOff x="0" y="383400"/>
            <a:chExt cx="1033200" cy="1011600"/>
          </a:xfrm>
        </p:grpSpPr>
        <p:sp>
          <p:nvSpPr>
            <p:cNvPr id="167" name="CustomShape 2"/>
            <p:cNvSpPr/>
            <p:nvPr/>
          </p:nvSpPr>
          <p:spPr>
            <a:xfrm rot="16200000">
              <a:off x="0" y="3834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8" name="CustomShape 3"/>
            <p:cNvSpPr/>
            <p:nvPr/>
          </p:nvSpPr>
          <p:spPr>
            <a:xfrm flipH="1">
              <a:off x="226800" y="5886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"/>
          <p:cNvGrpSpPr/>
          <p:nvPr/>
        </p:nvGrpSpPr>
        <p:grpSpPr>
          <a:xfrm>
            <a:off x="0" y="383400"/>
            <a:ext cx="1033200" cy="1011600"/>
            <a:chOff x="0" y="383400"/>
            <a:chExt cx="1033200" cy="1011600"/>
          </a:xfrm>
        </p:grpSpPr>
        <p:sp>
          <p:nvSpPr>
            <p:cNvPr id="172" name="CustomShape 2"/>
            <p:cNvSpPr/>
            <p:nvPr/>
          </p:nvSpPr>
          <p:spPr>
            <a:xfrm rot="16200000">
              <a:off x="0" y="3834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3" name="CustomShape 3"/>
            <p:cNvSpPr/>
            <p:nvPr/>
          </p:nvSpPr>
          <p:spPr>
            <a:xfrm flipH="1">
              <a:off x="226800" y="5886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"/>
          <p:cNvGrpSpPr/>
          <p:nvPr/>
        </p:nvGrpSpPr>
        <p:grpSpPr>
          <a:xfrm>
            <a:off x="0" y="383400"/>
            <a:ext cx="1033200" cy="1011600"/>
            <a:chOff x="0" y="383400"/>
            <a:chExt cx="1033200" cy="1011600"/>
          </a:xfrm>
        </p:grpSpPr>
        <p:sp>
          <p:nvSpPr>
            <p:cNvPr id="179" name="CustomShape 2"/>
            <p:cNvSpPr/>
            <p:nvPr/>
          </p:nvSpPr>
          <p:spPr>
            <a:xfrm rot="16200000">
              <a:off x="0" y="3834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80" name="CustomShape 3"/>
            <p:cNvSpPr/>
            <p:nvPr/>
          </p:nvSpPr>
          <p:spPr>
            <a:xfrm flipH="1">
              <a:off x="226800" y="5886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 rot="5400000">
            <a:off x="7502760" y="0"/>
            <a:ext cx="1641240" cy="16412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5" name="Group 2"/>
          <p:cNvGrpSpPr/>
          <p:nvPr/>
        </p:nvGrpSpPr>
        <p:grpSpPr>
          <a:xfrm>
            <a:off x="-2160" y="4680"/>
            <a:ext cx="5153400" cy="5131800"/>
            <a:chOff x="-2160" y="4680"/>
            <a:chExt cx="5153400" cy="5131800"/>
          </a:xfrm>
        </p:grpSpPr>
        <p:sp>
          <p:nvSpPr>
            <p:cNvPr id="16" name="CustomShape 3"/>
            <p:cNvSpPr/>
            <p:nvPr/>
          </p:nvSpPr>
          <p:spPr>
            <a:xfrm rot="16200000">
              <a:off x="9720" y="-5040"/>
              <a:ext cx="5131800" cy="51512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" name="CustomShape 4"/>
            <p:cNvSpPr/>
            <p:nvPr/>
          </p:nvSpPr>
          <p:spPr>
            <a:xfrm rot="16200000">
              <a:off x="5040" y="1137240"/>
              <a:ext cx="3979800" cy="39945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" name="CustomShape 5"/>
            <p:cNvSpPr/>
            <p:nvPr/>
          </p:nvSpPr>
          <p:spPr>
            <a:xfrm rot="16200000">
              <a:off x="5760" y="360"/>
              <a:ext cx="2288880" cy="22975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9" name="CustomShape 6"/>
            <p:cNvSpPr/>
            <p:nvPr/>
          </p:nvSpPr>
          <p:spPr>
            <a:xfrm flipH="1">
              <a:off x="650520" y="588240"/>
              <a:ext cx="2297520" cy="22888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"/>
          <p:cNvGrpSpPr/>
          <p:nvPr/>
        </p:nvGrpSpPr>
        <p:grpSpPr>
          <a:xfrm>
            <a:off x="0" y="383400"/>
            <a:ext cx="1033200" cy="1011600"/>
            <a:chOff x="0" y="383400"/>
            <a:chExt cx="1033200" cy="1011600"/>
          </a:xfrm>
        </p:grpSpPr>
        <p:sp>
          <p:nvSpPr>
            <p:cNvPr id="186" name="CustomShape 2"/>
            <p:cNvSpPr/>
            <p:nvPr/>
          </p:nvSpPr>
          <p:spPr>
            <a:xfrm rot="16200000">
              <a:off x="0" y="3834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87" name="CustomShape 3"/>
            <p:cNvSpPr/>
            <p:nvPr/>
          </p:nvSpPr>
          <p:spPr>
            <a:xfrm flipH="1">
              <a:off x="226800" y="5886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"/>
          <p:cNvGrpSpPr/>
          <p:nvPr/>
        </p:nvGrpSpPr>
        <p:grpSpPr>
          <a:xfrm>
            <a:off x="0" y="383400"/>
            <a:ext cx="1033200" cy="1011600"/>
            <a:chOff x="0" y="383400"/>
            <a:chExt cx="1033200" cy="1011600"/>
          </a:xfrm>
        </p:grpSpPr>
        <p:sp>
          <p:nvSpPr>
            <p:cNvPr id="195" name="CustomShape 2"/>
            <p:cNvSpPr/>
            <p:nvPr/>
          </p:nvSpPr>
          <p:spPr>
            <a:xfrm rot="16200000">
              <a:off x="0" y="3834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96" name="CustomShape 3"/>
            <p:cNvSpPr/>
            <p:nvPr/>
          </p:nvSpPr>
          <p:spPr>
            <a:xfrm flipH="1">
              <a:off x="226800" y="5886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"/>
          <p:cNvGrpSpPr/>
          <p:nvPr/>
        </p:nvGrpSpPr>
        <p:grpSpPr>
          <a:xfrm>
            <a:off x="0" y="383400"/>
            <a:ext cx="1033200" cy="1011600"/>
            <a:chOff x="0" y="383400"/>
            <a:chExt cx="1033200" cy="1011600"/>
          </a:xfrm>
        </p:grpSpPr>
        <p:sp>
          <p:nvSpPr>
            <p:cNvPr id="200" name="CustomShape 2"/>
            <p:cNvSpPr/>
            <p:nvPr/>
          </p:nvSpPr>
          <p:spPr>
            <a:xfrm rot="16200000">
              <a:off x="0" y="3834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1" name="CustomShape 3"/>
            <p:cNvSpPr/>
            <p:nvPr/>
          </p:nvSpPr>
          <p:spPr>
            <a:xfrm flipH="1">
              <a:off x="226800" y="5886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1"/>
          <p:cNvGrpSpPr/>
          <p:nvPr/>
        </p:nvGrpSpPr>
        <p:grpSpPr>
          <a:xfrm>
            <a:off x="0" y="383400"/>
            <a:ext cx="1033200" cy="1011600"/>
            <a:chOff x="0" y="383400"/>
            <a:chExt cx="1033200" cy="1011600"/>
          </a:xfrm>
        </p:grpSpPr>
        <p:sp>
          <p:nvSpPr>
            <p:cNvPr id="203" name="CustomShape 2"/>
            <p:cNvSpPr/>
            <p:nvPr/>
          </p:nvSpPr>
          <p:spPr>
            <a:xfrm rot="16200000">
              <a:off x="0" y="3834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4" name="CustomShape 3"/>
            <p:cNvSpPr/>
            <p:nvPr/>
          </p:nvSpPr>
          <p:spPr>
            <a:xfrm flipH="1">
              <a:off x="226800" y="5886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1"/>
          <p:cNvGrpSpPr/>
          <p:nvPr/>
        </p:nvGrpSpPr>
        <p:grpSpPr>
          <a:xfrm>
            <a:off x="0" y="383400"/>
            <a:ext cx="1033200" cy="1011600"/>
            <a:chOff x="0" y="383400"/>
            <a:chExt cx="1033200" cy="1011600"/>
          </a:xfrm>
        </p:grpSpPr>
        <p:sp>
          <p:nvSpPr>
            <p:cNvPr id="214" name="CustomShape 2"/>
            <p:cNvSpPr/>
            <p:nvPr/>
          </p:nvSpPr>
          <p:spPr>
            <a:xfrm rot="16200000">
              <a:off x="0" y="3834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5" name="CustomShape 3"/>
            <p:cNvSpPr/>
            <p:nvPr/>
          </p:nvSpPr>
          <p:spPr>
            <a:xfrm flipH="1">
              <a:off x="226800" y="5886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1"/>
          <p:cNvGrpSpPr/>
          <p:nvPr/>
        </p:nvGrpSpPr>
        <p:grpSpPr>
          <a:xfrm>
            <a:off x="0" y="4131360"/>
            <a:ext cx="694080" cy="679320"/>
            <a:chOff x="0" y="4131360"/>
            <a:chExt cx="694080" cy="679320"/>
          </a:xfrm>
        </p:grpSpPr>
        <p:sp>
          <p:nvSpPr>
            <p:cNvPr id="225" name="CustomShape 2"/>
            <p:cNvSpPr/>
            <p:nvPr/>
          </p:nvSpPr>
          <p:spPr>
            <a:xfrm rot="16200000">
              <a:off x="0" y="413136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6" name="CustomShape 3"/>
            <p:cNvSpPr/>
            <p:nvPr/>
          </p:nvSpPr>
          <p:spPr>
            <a:xfrm flipH="1">
              <a:off x="151920" y="426852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1"/>
          <p:cNvGrpSpPr/>
          <p:nvPr/>
        </p:nvGrpSpPr>
        <p:grpSpPr>
          <a:xfrm>
            <a:off x="0" y="4131360"/>
            <a:ext cx="694080" cy="679320"/>
            <a:chOff x="0" y="4131360"/>
            <a:chExt cx="694080" cy="679320"/>
          </a:xfrm>
        </p:grpSpPr>
        <p:sp>
          <p:nvSpPr>
            <p:cNvPr id="236" name="CustomShape 2"/>
            <p:cNvSpPr/>
            <p:nvPr/>
          </p:nvSpPr>
          <p:spPr>
            <a:xfrm rot="16200000">
              <a:off x="0" y="413136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7" name="CustomShape 3"/>
            <p:cNvSpPr/>
            <p:nvPr/>
          </p:nvSpPr>
          <p:spPr>
            <a:xfrm flipH="1">
              <a:off x="151920" y="426852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1"/>
          <p:cNvGrpSpPr/>
          <p:nvPr/>
        </p:nvGrpSpPr>
        <p:grpSpPr>
          <a:xfrm>
            <a:off x="0" y="4131360"/>
            <a:ext cx="694080" cy="679320"/>
            <a:chOff x="0" y="4131360"/>
            <a:chExt cx="694080" cy="679320"/>
          </a:xfrm>
        </p:grpSpPr>
        <p:sp>
          <p:nvSpPr>
            <p:cNvPr id="245" name="CustomShape 2"/>
            <p:cNvSpPr/>
            <p:nvPr/>
          </p:nvSpPr>
          <p:spPr>
            <a:xfrm rot="16200000">
              <a:off x="0" y="413136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6" name="CustomShape 3"/>
            <p:cNvSpPr/>
            <p:nvPr/>
          </p:nvSpPr>
          <p:spPr>
            <a:xfrm flipH="1">
              <a:off x="151920" y="426852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1"/>
          <p:cNvGrpSpPr/>
          <p:nvPr/>
        </p:nvGrpSpPr>
        <p:grpSpPr>
          <a:xfrm>
            <a:off x="0" y="4131360"/>
            <a:ext cx="694080" cy="679320"/>
            <a:chOff x="0" y="4131360"/>
            <a:chExt cx="694080" cy="679320"/>
          </a:xfrm>
        </p:grpSpPr>
        <p:sp>
          <p:nvSpPr>
            <p:cNvPr id="258" name="CustomShape 2"/>
            <p:cNvSpPr/>
            <p:nvPr/>
          </p:nvSpPr>
          <p:spPr>
            <a:xfrm rot="16200000">
              <a:off x="0" y="413136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9" name="CustomShape 3"/>
            <p:cNvSpPr/>
            <p:nvPr/>
          </p:nvSpPr>
          <p:spPr>
            <a:xfrm flipH="1">
              <a:off x="151920" y="426852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1"/>
          <p:cNvGrpSpPr/>
          <p:nvPr/>
        </p:nvGrpSpPr>
        <p:grpSpPr>
          <a:xfrm>
            <a:off x="0" y="4131360"/>
            <a:ext cx="694080" cy="679320"/>
            <a:chOff x="0" y="4131360"/>
            <a:chExt cx="694080" cy="679320"/>
          </a:xfrm>
        </p:grpSpPr>
        <p:sp>
          <p:nvSpPr>
            <p:cNvPr id="261" name="CustomShape 2"/>
            <p:cNvSpPr/>
            <p:nvPr/>
          </p:nvSpPr>
          <p:spPr>
            <a:xfrm rot="16200000">
              <a:off x="0" y="413136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2" name="CustomShape 3"/>
            <p:cNvSpPr/>
            <p:nvPr/>
          </p:nvSpPr>
          <p:spPr>
            <a:xfrm flipH="1">
              <a:off x="151920" y="426852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stomShape 1"/>
          <p:cNvSpPr/>
          <p:nvPr/>
        </p:nvSpPr>
        <p:spPr>
          <a:xfrm rot="5400000">
            <a:off x="7502760" y="0"/>
            <a:ext cx="1641240" cy="16412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27" name="Group 2"/>
          <p:cNvGrpSpPr/>
          <p:nvPr/>
        </p:nvGrpSpPr>
        <p:grpSpPr>
          <a:xfrm>
            <a:off x="-2160" y="4680"/>
            <a:ext cx="5153400" cy="5131800"/>
            <a:chOff x="-2160" y="4680"/>
            <a:chExt cx="5153400" cy="5131800"/>
          </a:xfrm>
        </p:grpSpPr>
        <p:sp>
          <p:nvSpPr>
            <p:cNvPr id="28" name="CustomShape 3"/>
            <p:cNvSpPr/>
            <p:nvPr/>
          </p:nvSpPr>
          <p:spPr>
            <a:xfrm rot="16200000">
              <a:off x="9720" y="-5040"/>
              <a:ext cx="5131800" cy="51512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" name="CustomShape 4"/>
            <p:cNvSpPr/>
            <p:nvPr/>
          </p:nvSpPr>
          <p:spPr>
            <a:xfrm rot="16200000">
              <a:off x="5040" y="1137240"/>
              <a:ext cx="3979800" cy="39945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" name="CustomShape 5"/>
            <p:cNvSpPr/>
            <p:nvPr/>
          </p:nvSpPr>
          <p:spPr>
            <a:xfrm rot="16200000">
              <a:off x="5760" y="360"/>
              <a:ext cx="2288880" cy="22975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1" name="CustomShape 6"/>
            <p:cNvSpPr/>
            <p:nvPr/>
          </p:nvSpPr>
          <p:spPr>
            <a:xfrm flipH="1">
              <a:off x="650520" y="588240"/>
              <a:ext cx="2297520" cy="22888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1"/>
          <p:cNvGrpSpPr/>
          <p:nvPr/>
        </p:nvGrpSpPr>
        <p:grpSpPr>
          <a:xfrm>
            <a:off x="0" y="4131360"/>
            <a:ext cx="694080" cy="679320"/>
            <a:chOff x="0" y="4131360"/>
            <a:chExt cx="694080" cy="679320"/>
          </a:xfrm>
        </p:grpSpPr>
        <p:sp>
          <p:nvSpPr>
            <p:cNvPr id="266" name="CustomShape 2"/>
            <p:cNvSpPr/>
            <p:nvPr/>
          </p:nvSpPr>
          <p:spPr>
            <a:xfrm rot="16200000">
              <a:off x="0" y="413136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7" name="CustomShape 3"/>
            <p:cNvSpPr/>
            <p:nvPr/>
          </p:nvSpPr>
          <p:spPr>
            <a:xfrm flipH="1">
              <a:off x="151920" y="426852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roup 1"/>
          <p:cNvGrpSpPr/>
          <p:nvPr/>
        </p:nvGrpSpPr>
        <p:grpSpPr>
          <a:xfrm>
            <a:off x="0" y="4131360"/>
            <a:ext cx="694080" cy="679320"/>
            <a:chOff x="0" y="4131360"/>
            <a:chExt cx="694080" cy="679320"/>
          </a:xfrm>
        </p:grpSpPr>
        <p:sp>
          <p:nvSpPr>
            <p:cNvPr id="273" name="CustomShape 2"/>
            <p:cNvSpPr/>
            <p:nvPr/>
          </p:nvSpPr>
          <p:spPr>
            <a:xfrm rot="16200000">
              <a:off x="0" y="413136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4" name="CustomShape 3"/>
            <p:cNvSpPr/>
            <p:nvPr/>
          </p:nvSpPr>
          <p:spPr>
            <a:xfrm flipH="1">
              <a:off x="151920" y="426852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1"/>
          <p:cNvGrpSpPr/>
          <p:nvPr/>
        </p:nvGrpSpPr>
        <p:grpSpPr>
          <a:xfrm>
            <a:off x="0" y="4131360"/>
            <a:ext cx="694080" cy="679320"/>
            <a:chOff x="0" y="4131360"/>
            <a:chExt cx="694080" cy="679320"/>
          </a:xfrm>
        </p:grpSpPr>
        <p:sp>
          <p:nvSpPr>
            <p:cNvPr id="280" name="CustomShape 2"/>
            <p:cNvSpPr/>
            <p:nvPr/>
          </p:nvSpPr>
          <p:spPr>
            <a:xfrm rot="16200000">
              <a:off x="0" y="413136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1" name="CustomShape 3"/>
            <p:cNvSpPr/>
            <p:nvPr/>
          </p:nvSpPr>
          <p:spPr>
            <a:xfrm flipH="1">
              <a:off x="151920" y="426852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roup 1"/>
          <p:cNvGrpSpPr/>
          <p:nvPr/>
        </p:nvGrpSpPr>
        <p:grpSpPr>
          <a:xfrm>
            <a:off x="0" y="4131360"/>
            <a:ext cx="694080" cy="679320"/>
            <a:chOff x="0" y="4131360"/>
            <a:chExt cx="694080" cy="679320"/>
          </a:xfrm>
        </p:grpSpPr>
        <p:sp>
          <p:nvSpPr>
            <p:cNvPr id="289" name="CustomShape 2"/>
            <p:cNvSpPr/>
            <p:nvPr/>
          </p:nvSpPr>
          <p:spPr>
            <a:xfrm rot="16200000">
              <a:off x="0" y="413136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0" name="CustomShape 3"/>
            <p:cNvSpPr/>
            <p:nvPr/>
          </p:nvSpPr>
          <p:spPr>
            <a:xfrm flipH="1">
              <a:off x="151920" y="426852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oup 1"/>
          <p:cNvGrpSpPr/>
          <p:nvPr/>
        </p:nvGrpSpPr>
        <p:grpSpPr>
          <a:xfrm>
            <a:off x="0" y="4131360"/>
            <a:ext cx="694080" cy="679320"/>
            <a:chOff x="0" y="4131360"/>
            <a:chExt cx="694080" cy="679320"/>
          </a:xfrm>
        </p:grpSpPr>
        <p:sp>
          <p:nvSpPr>
            <p:cNvPr id="294" name="CustomShape 2"/>
            <p:cNvSpPr/>
            <p:nvPr/>
          </p:nvSpPr>
          <p:spPr>
            <a:xfrm rot="16200000">
              <a:off x="0" y="413136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5" name="CustomShape 3"/>
            <p:cNvSpPr/>
            <p:nvPr/>
          </p:nvSpPr>
          <p:spPr>
            <a:xfrm flipH="1">
              <a:off x="151920" y="426852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roup 1"/>
          <p:cNvGrpSpPr/>
          <p:nvPr/>
        </p:nvGrpSpPr>
        <p:grpSpPr>
          <a:xfrm>
            <a:off x="0" y="4131360"/>
            <a:ext cx="694080" cy="679320"/>
            <a:chOff x="0" y="4131360"/>
            <a:chExt cx="694080" cy="679320"/>
          </a:xfrm>
        </p:grpSpPr>
        <p:sp>
          <p:nvSpPr>
            <p:cNvPr id="297" name="CustomShape 2"/>
            <p:cNvSpPr/>
            <p:nvPr/>
          </p:nvSpPr>
          <p:spPr>
            <a:xfrm rot="16200000">
              <a:off x="0" y="413136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8" name="CustomShape 3"/>
            <p:cNvSpPr/>
            <p:nvPr/>
          </p:nvSpPr>
          <p:spPr>
            <a:xfrm flipH="1">
              <a:off x="151920" y="426852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 1"/>
          <p:cNvGrpSpPr/>
          <p:nvPr/>
        </p:nvGrpSpPr>
        <p:grpSpPr>
          <a:xfrm>
            <a:off x="0" y="4131360"/>
            <a:ext cx="694080" cy="679320"/>
            <a:chOff x="0" y="4131360"/>
            <a:chExt cx="694080" cy="679320"/>
          </a:xfrm>
        </p:grpSpPr>
        <p:sp>
          <p:nvSpPr>
            <p:cNvPr id="308" name="CustomShape 2"/>
            <p:cNvSpPr/>
            <p:nvPr/>
          </p:nvSpPr>
          <p:spPr>
            <a:xfrm rot="16200000">
              <a:off x="0" y="413136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9" name="CustomShape 3"/>
            <p:cNvSpPr/>
            <p:nvPr/>
          </p:nvSpPr>
          <p:spPr>
            <a:xfrm flipH="1">
              <a:off x="151920" y="426852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319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0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1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2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3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4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5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6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7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8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9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0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1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2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3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4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5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6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346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7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8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9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0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1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2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3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4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5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6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7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8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9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0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1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2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3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371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2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3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4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5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6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7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8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9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0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1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2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3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4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85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6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7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8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rot="5400000">
            <a:off x="7502760" y="0"/>
            <a:ext cx="1641240" cy="16412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43" name="Group 2"/>
          <p:cNvGrpSpPr/>
          <p:nvPr/>
        </p:nvGrpSpPr>
        <p:grpSpPr>
          <a:xfrm>
            <a:off x="-2160" y="4680"/>
            <a:ext cx="5153400" cy="5131800"/>
            <a:chOff x="-2160" y="4680"/>
            <a:chExt cx="5153400" cy="5131800"/>
          </a:xfrm>
        </p:grpSpPr>
        <p:sp>
          <p:nvSpPr>
            <p:cNvPr id="44" name="CustomShape 3"/>
            <p:cNvSpPr/>
            <p:nvPr/>
          </p:nvSpPr>
          <p:spPr>
            <a:xfrm rot="16200000">
              <a:off x="9720" y="-5040"/>
              <a:ext cx="5131800" cy="51512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" name="CustomShape 4"/>
            <p:cNvSpPr/>
            <p:nvPr/>
          </p:nvSpPr>
          <p:spPr>
            <a:xfrm rot="16200000">
              <a:off x="5040" y="1137240"/>
              <a:ext cx="3979800" cy="39945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" name="CustomShape 5"/>
            <p:cNvSpPr/>
            <p:nvPr/>
          </p:nvSpPr>
          <p:spPr>
            <a:xfrm rot="16200000">
              <a:off x="5760" y="360"/>
              <a:ext cx="2288880" cy="22975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7" name="CustomShape 6"/>
            <p:cNvSpPr/>
            <p:nvPr/>
          </p:nvSpPr>
          <p:spPr>
            <a:xfrm flipH="1">
              <a:off x="650520" y="588240"/>
              <a:ext cx="2297520" cy="22888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400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1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2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3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4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5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6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7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8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9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0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1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2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3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14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5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6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7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419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0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1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2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3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4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5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6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7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8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9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0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1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2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33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4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5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6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440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1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2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3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4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5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6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7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8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9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0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1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2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3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54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5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6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7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463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4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5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6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7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8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9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0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1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2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3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4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5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6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77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8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9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0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486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7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8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9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0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1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2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3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4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5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6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7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8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9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00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1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2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3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511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2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3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4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5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6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7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8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9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0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1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2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3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4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25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6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7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8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532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3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4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5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6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7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8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9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0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1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2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3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4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5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46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7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8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9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551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2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3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4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5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6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7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8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9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0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1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2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3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4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65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6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7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8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578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9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0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1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2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3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4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5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6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7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8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9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0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1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92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3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4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5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605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6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7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8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9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0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1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2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3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4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5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6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7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8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9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0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1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2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 rot="5400000">
            <a:off x="7502760" y="0"/>
            <a:ext cx="1641240" cy="16412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49" name="Group 2"/>
          <p:cNvGrpSpPr/>
          <p:nvPr/>
        </p:nvGrpSpPr>
        <p:grpSpPr>
          <a:xfrm>
            <a:off x="-2160" y="4680"/>
            <a:ext cx="5153400" cy="5131800"/>
            <a:chOff x="-2160" y="4680"/>
            <a:chExt cx="5153400" cy="5131800"/>
          </a:xfrm>
        </p:grpSpPr>
        <p:sp>
          <p:nvSpPr>
            <p:cNvPr id="50" name="CustomShape 3"/>
            <p:cNvSpPr/>
            <p:nvPr/>
          </p:nvSpPr>
          <p:spPr>
            <a:xfrm rot="16200000">
              <a:off x="9720" y="-5040"/>
              <a:ext cx="5131800" cy="51512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" name="CustomShape 4"/>
            <p:cNvSpPr/>
            <p:nvPr/>
          </p:nvSpPr>
          <p:spPr>
            <a:xfrm rot="16200000">
              <a:off x="5040" y="1137240"/>
              <a:ext cx="3979800" cy="39945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" name="CustomShape 5"/>
            <p:cNvSpPr/>
            <p:nvPr/>
          </p:nvSpPr>
          <p:spPr>
            <a:xfrm rot="16200000">
              <a:off x="5760" y="360"/>
              <a:ext cx="2288880" cy="22975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3" name="CustomShape 6"/>
            <p:cNvSpPr/>
            <p:nvPr/>
          </p:nvSpPr>
          <p:spPr>
            <a:xfrm flipH="1">
              <a:off x="650520" y="588240"/>
              <a:ext cx="2297520" cy="22888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632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3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4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5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6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7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8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9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0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1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2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3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4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5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46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7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8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9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657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8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9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0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1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2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3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4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5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6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7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8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9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0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71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2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3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4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686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7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8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9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0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1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2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3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4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5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6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7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8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9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00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1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2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3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705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6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7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8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9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0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1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2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3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4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5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6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7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8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19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0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1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2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726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7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8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9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0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1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2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3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4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5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6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7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8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9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40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1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2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3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749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0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1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2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3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4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5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6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7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8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9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0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1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2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63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4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5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6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772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3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4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5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6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7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8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9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0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1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2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3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4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5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86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7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8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9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797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8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9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0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1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2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3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4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5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6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7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8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9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0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11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2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3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4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818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9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0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1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2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3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4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5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6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7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8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9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0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1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32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3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4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5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837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8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9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0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1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2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3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4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5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6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7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8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9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0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51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2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3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4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 rot="5400000">
            <a:off x="7502760" y="0"/>
            <a:ext cx="1641240" cy="16412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57" name="Group 2"/>
          <p:cNvGrpSpPr/>
          <p:nvPr/>
        </p:nvGrpSpPr>
        <p:grpSpPr>
          <a:xfrm>
            <a:off x="-2160" y="4680"/>
            <a:ext cx="5153400" cy="5131800"/>
            <a:chOff x="-2160" y="4680"/>
            <a:chExt cx="5153400" cy="5131800"/>
          </a:xfrm>
        </p:grpSpPr>
        <p:sp>
          <p:nvSpPr>
            <p:cNvPr id="58" name="CustomShape 3"/>
            <p:cNvSpPr/>
            <p:nvPr/>
          </p:nvSpPr>
          <p:spPr>
            <a:xfrm rot="16200000">
              <a:off x="9720" y="-5040"/>
              <a:ext cx="5131800" cy="51512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" name="CustomShape 4"/>
            <p:cNvSpPr/>
            <p:nvPr/>
          </p:nvSpPr>
          <p:spPr>
            <a:xfrm rot="16200000">
              <a:off x="5040" y="1137240"/>
              <a:ext cx="3979800" cy="39945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" name="CustomShape 5"/>
            <p:cNvSpPr/>
            <p:nvPr/>
          </p:nvSpPr>
          <p:spPr>
            <a:xfrm rot="16200000">
              <a:off x="5760" y="360"/>
              <a:ext cx="2288880" cy="22975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" name="CustomShape 6"/>
            <p:cNvSpPr/>
            <p:nvPr/>
          </p:nvSpPr>
          <p:spPr>
            <a:xfrm flipH="1">
              <a:off x="650520" y="588240"/>
              <a:ext cx="2297520" cy="22888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864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5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6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7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8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9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0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1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2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3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4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5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6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7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78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9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80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81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 rot="5400000">
            <a:off x="7502760" y="0"/>
            <a:ext cx="1641240" cy="16412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67" name="Group 2"/>
          <p:cNvGrpSpPr/>
          <p:nvPr/>
        </p:nvGrpSpPr>
        <p:grpSpPr>
          <a:xfrm>
            <a:off x="-2160" y="4680"/>
            <a:ext cx="5153400" cy="5131800"/>
            <a:chOff x="-2160" y="4680"/>
            <a:chExt cx="5153400" cy="5131800"/>
          </a:xfrm>
        </p:grpSpPr>
        <p:sp>
          <p:nvSpPr>
            <p:cNvPr id="68" name="CustomShape 3"/>
            <p:cNvSpPr/>
            <p:nvPr/>
          </p:nvSpPr>
          <p:spPr>
            <a:xfrm rot="16200000">
              <a:off x="9720" y="-5040"/>
              <a:ext cx="5131800" cy="51512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" name="CustomShape 4"/>
            <p:cNvSpPr/>
            <p:nvPr/>
          </p:nvSpPr>
          <p:spPr>
            <a:xfrm rot="16200000">
              <a:off x="5040" y="1137240"/>
              <a:ext cx="3979800" cy="39945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" name="CustomShape 5"/>
            <p:cNvSpPr/>
            <p:nvPr/>
          </p:nvSpPr>
          <p:spPr>
            <a:xfrm rot="16200000">
              <a:off x="5760" y="360"/>
              <a:ext cx="2288880" cy="22975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1" name="CustomShape 6"/>
            <p:cNvSpPr/>
            <p:nvPr/>
          </p:nvSpPr>
          <p:spPr>
            <a:xfrm flipH="1">
              <a:off x="650520" y="588240"/>
              <a:ext cx="2297520" cy="22888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 rot="5400000">
            <a:off x="7502760" y="0"/>
            <a:ext cx="1641240" cy="16412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77" name="Group 2"/>
          <p:cNvGrpSpPr/>
          <p:nvPr/>
        </p:nvGrpSpPr>
        <p:grpSpPr>
          <a:xfrm>
            <a:off x="-2160" y="4680"/>
            <a:ext cx="5153400" cy="5131800"/>
            <a:chOff x="-2160" y="4680"/>
            <a:chExt cx="5153400" cy="5131800"/>
          </a:xfrm>
        </p:grpSpPr>
        <p:sp>
          <p:nvSpPr>
            <p:cNvPr id="78" name="CustomShape 3"/>
            <p:cNvSpPr/>
            <p:nvPr/>
          </p:nvSpPr>
          <p:spPr>
            <a:xfrm rot="16200000">
              <a:off x="9720" y="-5040"/>
              <a:ext cx="5131800" cy="51512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" name="CustomShape 4"/>
            <p:cNvSpPr/>
            <p:nvPr/>
          </p:nvSpPr>
          <p:spPr>
            <a:xfrm rot="16200000">
              <a:off x="5040" y="1137240"/>
              <a:ext cx="3979800" cy="39945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" name="CustomShape 5"/>
            <p:cNvSpPr/>
            <p:nvPr/>
          </p:nvSpPr>
          <p:spPr>
            <a:xfrm rot="16200000">
              <a:off x="5760" y="360"/>
              <a:ext cx="2288880" cy="22975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1" name="CustomShape 6"/>
            <p:cNvSpPr/>
            <p:nvPr/>
          </p:nvSpPr>
          <p:spPr>
            <a:xfrm flipH="1">
              <a:off x="650520" y="588240"/>
              <a:ext cx="2297520" cy="22888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 rot="5400000">
            <a:off x="7502760" y="0"/>
            <a:ext cx="1641240" cy="16412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89" name="Group 2"/>
          <p:cNvGrpSpPr/>
          <p:nvPr/>
        </p:nvGrpSpPr>
        <p:grpSpPr>
          <a:xfrm>
            <a:off x="-2160" y="4680"/>
            <a:ext cx="5153400" cy="5131800"/>
            <a:chOff x="-2160" y="4680"/>
            <a:chExt cx="5153400" cy="5131800"/>
          </a:xfrm>
        </p:grpSpPr>
        <p:sp>
          <p:nvSpPr>
            <p:cNvPr id="90" name="CustomShape 3"/>
            <p:cNvSpPr/>
            <p:nvPr/>
          </p:nvSpPr>
          <p:spPr>
            <a:xfrm rot="16200000">
              <a:off x="9720" y="-5040"/>
              <a:ext cx="5131800" cy="51512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1" name="CustomShape 4"/>
            <p:cNvSpPr/>
            <p:nvPr/>
          </p:nvSpPr>
          <p:spPr>
            <a:xfrm rot="16200000">
              <a:off x="5040" y="1137240"/>
              <a:ext cx="3979800" cy="39945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" name="CustomShape 5"/>
            <p:cNvSpPr/>
            <p:nvPr/>
          </p:nvSpPr>
          <p:spPr>
            <a:xfrm rot="16200000">
              <a:off x="5760" y="360"/>
              <a:ext cx="2288880" cy="22975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3" name="CustomShape 6"/>
            <p:cNvSpPr/>
            <p:nvPr/>
          </p:nvSpPr>
          <p:spPr>
            <a:xfrm flipH="1">
              <a:off x="650520" y="588240"/>
              <a:ext cx="2297520" cy="22888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CustomShape 1"/>
          <p:cNvSpPr/>
          <p:nvPr/>
        </p:nvSpPr>
        <p:spPr>
          <a:xfrm>
            <a:off x="3084480" y="1260000"/>
            <a:ext cx="5015160" cy="157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Exploitation de binaire</a:t>
            </a:r>
            <a:endParaRPr b="0" lang="fr-FR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7" name="CustomShape 2"/>
          <p:cNvSpPr/>
          <p:nvPr/>
        </p:nvSpPr>
        <p:spPr>
          <a:xfrm>
            <a:off x="7837560" y="4825080"/>
            <a:ext cx="156168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75680" bIns="175680" anchor="t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fr-FR" sz="1010" spc="-1" strike="noStrike">
                <a:solidFill>
                  <a:srgbClr val="ffffff"/>
                </a:solidFill>
                <a:latin typeface="Lato"/>
                <a:ea typeface="Lato"/>
              </a:rPr>
              <a:t>Jean V.</a:t>
            </a:r>
            <a:endParaRPr b="0" lang="fr-FR" sz="101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CustomShape 13"/>
          <p:cNvSpPr/>
          <p:nvPr/>
        </p:nvSpPr>
        <p:spPr>
          <a:xfrm>
            <a:off x="1297440" y="393840"/>
            <a:ext cx="703656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55" name="CustomShape 14"/>
          <p:cNvSpPr/>
          <p:nvPr/>
        </p:nvSpPr>
        <p:spPr>
          <a:xfrm>
            <a:off x="2880000" y="-360000"/>
            <a:ext cx="458460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Execution de code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6" name=""/>
          <p:cNvSpPr/>
          <p:nvPr/>
        </p:nvSpPr>
        <p:spPr>
          <a:xfrm>
            <a:off x="2700000" y="837720"/>
            <a:ext cx="431928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Utilisation d’un shellcode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Exécution du shellcode dans la stack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https://shell-storm.org/shellcode/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7" name=""/>
          <p:cNvSpPr/>
          <p:nvPr/>
        </p:nvSpPr>
        <p:spPr>
          <a:xfrm>
            <a:off x="2520000" y="2125800"/>
            <a:ext cx="4859280" cy="9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Contre mesure :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Noto Sans CJK SC"/>
              </a:rPr>
              <a:t>Rendre la stack non exécutable, bit NX (activé par défaut).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Noto Sans CJK SC"/>
              </a:rPr>
              <a:t>Activer l’ASLR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CustomShape 23"/>
          <p:cNvSpPr/>
          <p:nvPr/>
        </p:nvSpPr>
        <p:spPr>
          <a:xfrm>
            <a:off x="1297440" y="393840"/>
            <a:ext cx="703656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59" name="CustomShape 24"/>
          <p:cNvSpPr/>
          <p:nvPr/>
        </p:nvSpPr>
        <p:spPr>
          <a:xfrm>
            <a:off x="2880000" y="-360000"/>
            <a:ext cx="458460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Formats string bug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0" name=""/>
          <p:cNvSpPr/>
          <p:nvPr/>
        </p:nvSpPr>
        <p:spPr>
          <a:xfrm>
            <a:off x="2700000" y="837720"/>
            <a:ext cx="431928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Printf("%s", var) vs printf(var)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1" name=""/>
          <p:cNvSpPr/>
          <p:nvPr/>
        </p:nvSpPr>
        <p:spPr>
          <a:xfrm>
            <a:off x="2520000" y="2125800"/>
            <a:ext cx="4859280" cy="9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62" name="" descr=""/>
          <p:cNvPicPr/>
          <p:nvPr/>
        </p:nvPicPr>
        <p:blipFill>
          <a:blip r:embed="rId1"/>
          <a:stretch/>
        </p:blipFill>
        <p:spPr>
          <a:xfrm>
            <a:off x="0" y="1640160"/>
            <a:ext cx="2774160" cy="2319840"/>
          </a:xfrm>
          <a:prstGeom prst="rect">
            <a:avLst/>
          </a:prstGeom>
          <a:ln w="0">
            <a:noFill/>
          </a:ln>
        </p:spPr>
      </p:pic>
      <p:pic>
        <p:nvPicPr>
          <p:cNvPr id="963" name="" descr=""/>
          <p:cNvPicPr/>
          <p:nvPr/>
        </p:nvPicPr>
        <p:blipFill>
          <a:blip r:embed="rId2"/>
          <a:stretch/>
        </p:blipFill>
        <p:spPr>
          <a:xfrm>
            <a:off x="2880000" y="1692000"/>
            <a:ext cx="3104280" cy="828000"/>
          </a:xfrm>
          <a:prstGeom prst="rect">
            <a:avLst/>
          </a:prstGeom>
          <a:ln w="0">
            <a:noFill/>
          </a:ln>
        </p:spPr>
      </p:pic>
      <p:sp>
        <p:nvSpPr>
          <p:cNvPr id="964" name=""/>
          <p:cNvSpPr/>
          <p:nvPr/>
        </p:nvSpPr>
        <p:spPr>
          <a:xfrm>
            <a:off x="3240000" y="2966400"/>
            <a:ext cx="558000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Dans printf(var), %p sera interprété comme un format et non comme une chaîne à afficher.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Print le sommet de la stack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5" name=""/>
          <p:cNvSpPr/>
          <p:nvPr/>
        </p:nvSpPr>
        <p:spPr>
          <a:xfrm>
            <a:off x="2160000" y="4320000"/>
            <a:ext cx="558000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Bypass ASLR et PIE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CustomShape 15"/>
          <p:cNvSpPr/>
          <p:nvPr/>
        </p:nvSpPr>
        <p:spPr>
          <a:xfrm>
            <a:off x="1297440" y="393840"/>
            <a:ext cx="703656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67" name="CustomShape 16"/>
          <p:cNvSpPr/>
          <p:nvPr/>
        </p:nvSpPr>
        <p:spPr>
          <a:xfrm>
            <a:off x="2880000" y="-360000"/>
            <a:ext cx="458460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Exploitation de la libc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8" name=""/>
          <p:cNvSpPr/>
          <p:nvPr/>
        </p:nvSpPr>
        <p:spPr>
          <a:xfrm>
            <a:off x="2700000" y="837720"/>
            <a:ext cx="431928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Exploiter la libc pour appeler les fonctions qu’on veut.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Bypass NX et ASLR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9" name=""/>
          <p:cNvSpPr/>
          <p:nvPr/>
        </p:nvSpPr>
        <p:spPr>
          <a:xfrm>
            <a:off x="540000" y="2277720"/>
            <a:ext cx="791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Idée : trouver l’adresse de system dans la libc et faire un call avec les bon arguments ( ex : system(‘/bin/bash’))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0" name=""/>
          <p:cNvSpPr/>
          <p:nvPr/>
        </p:nvSpPr>
        <p:spPr>
          <a:xfrm>
            <a:off x="720000" y="3240000"/>
            <a:ext cx="629928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Problème : Ne fonctionne pas si c’est compilé en static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CustomShape 17"/>
          <p:cNvSpPr/>
          <p:nvPr/>
        </p:nvSpPr>
        <p:spPr>
          <a:xfrm>
            <a:off x="1297440" y="393840"/>
            <a:ext cx="703656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72" name="CustomShape 18"/>
          <p:cNvSpPr/>
          <p:nvPr/>
        </p:nvSpPr>
        <p:spPr>
          <a:xfrm>
            <a:off x="2880000" y="-360000"/>
            <a:ext cx="458460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ROP chain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3" name=""/>
          <p:cNvSpPr/>
          <p:nvPr/>
        </p:nvSpPr>
        <p:spPr>
          <a:xfrm>
            <a:off x="1098000" y="828000"/>
            <a:ext cx="7541280" cy="12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Noto Sans CJK SC"/>
              </a:rPr>
              <a:t>Dans la vraie vie </a:t>
            </a:r>
            <a:r>
              <a:rPr b="0" lang="fr-FR" sz="1600" spc="-1" strike="noStrike">
                <a:solidFill>
                  <a:srgbClr val="ffffff"/>
                </a:solidFill>
                <a:latin typeface="DejaVu Sans Mono"/>
                <a:ea typeface="Noto Sans CJK SC"/>
              </a:rPr>
              <a:t>system("/bin/sh")</a:t>
            </a: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Noto Sans CJK SC"/>
              </a:rPr>
              <a:t> ça suffit pas. On veut pouvoir exécuter notre propre code.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Noto Sans CJK SC"/>
              </a:rPr>
              <a:t>On peut se débrouiller pour appeler </a:t>
            </a:r>
            <a:r>
              <a:rPr b="0" lang="fr-FR" sz="1600" spc="-1" strike="noStrike">
                <a:solidFill>
                  <a:srgbClr val="ffffff"/>
                </a:solidFill>
                <a:latin typeface="DejaVu Sans Mono"/>
                <a:ea typeface="Noto Sans CJK SC"/>
              </a:rPr>
              <a:t>mmap(2)</a:t>
            </a: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Noto Sans CJK SC"/>
              </a:rPr>
              <a:t> et obtenir une zone RWX, écrire notre code dedans etc. Mais ce n’est pas toujours possible ( par exemple sous Darwin ou OpenBSD).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4" name=""/>
          <p:cNvSpPr/>
          <p:nvPr/>
        </p:nvSpPr>
        <p:spPr>
          <a:xfrm>
            <a:off x="1080000" y="2216880"/>
            <a:ext cx="647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On ne peux pas ajouter notre Code, mais on en a déjà le code src non ?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5" name=""/>
          <p:cNvSpPr/>
          <p:nvPr/>
        </p:nvSpPr>
        <p:spPr>
          <a:xfrm>
            <a:off x="720000" y="2880000"/>
            <a:ext cx="7379280" cy="12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560abcae6000-560abcbc3000 r-xp 00002000 fe:02 24910884 /chall</a:t>
            </a:r>
            <a:endParaRPr b="0" lang="fr-FR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7fd08abd5000-7fd08ad2e000 r-xp 00028000 fe:02 21543255 /usr/lib/libc.so.6</a:t>
            </a:r>
            <a:endParaRPr b="0" lang="fr-FR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7fd08adbe000-7fd08ade4000 r-xp 00001000 fe:02 21543308 /usr/lib/ld-linux-x86-64.so.2</a:t>
            </a:r>
            <a:endParaRPr b="0" lang="fr-FR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7ffe36580000-7ffe36582000 r-xp 00000000 00:00 0        [vdso]</a:t>
            </a:r>
            <a:endParaRPr b="0" lang="fr-F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6" name=""/>
          <p:cNvSpPr/>
          <p:nvPr/>
        </p:nvSpPr>
        <p:spPr>
          <a:xfrm>
            <a:off x="1080000" y="4140000"/>
            <a:ext cx="647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Comment on peux éxécuter notre juste ce qu’on veut ?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CustomShape 19"/>
          <p:cNvSpPr/>
          <p:nvPr/>
        </p:nvSpPr>
        <p:spPr>
          <a:xfrm>
            <a:off x="1297440" y="393840"/>
            <a:ext cx="703656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78" name="CustomShape 20"/>
          <p:cNvSpPr/>
          <p:nvPr/>
        </p:nvSpPr>
        <p:spPr>
          <a:xfrm>
            <a:off x="2880000" y="-360000"/>
            <a:ext cx="458460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71666"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ROP : return-orriented programming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9" name=""/>
          <p:cNvSpPr/>
          <p:nvPr/>
        </p:nvSpPr>
        <p:spPr>
          <a:xfrm>
            <a:off x="1098000" y="828000"/>
            <a:ext cx="7541280" cy="118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On va « programmer » ce qu’on veut en utilisant des petits bout de codes qui existent déjà et finissent par un </a:t>
            </a:r>
            <a:r>
              <a:rPr b="0" lang="fr-FR" sz="16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ret</a:t>
            </a: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ou un </a:t>
            </a:r>
            <a:r>
              <a:rPr b="0" lang="fr-FR" sz="16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jmp.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Si il y a assez de code accessible, on peut se construire un « language » Turing complete 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980" name=""/>
          <p:cNvGraphicFramePr/>
          <p:nvPr/>
        </p:nvGraphicFramePr>
        <p:xfrm>
          <a:off x="2916000" y="2898720"/>
          <a:ext cx="3923640" cy="1421280"/>
        </p:xfrm>
        <a:graphic>
          <a:graphicData uri="http://schemas.openxmlformats.org/drawingml/2006/table">
            <a:tbl>
              <a:tblPr/>
              <a:tblGrid>
                <a:gridCol w="1962000"/>
                <a:gridCol w="1962000"/>
              </a:tblGrid>
              <a:tr h="4737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Monde «réel»</a:t>
                      </a:r>
                      <a:endParaRPr b="0" lang="fr-F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Monde «rop»</a:t>
                      </a:r>
                      <a:endParaRPr b="0" lang="fr-F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4737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Instruction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gadget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737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programme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ROP chain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"/>
          <p:cNvSpPr/>
          <p:nvPr/>
        </p:nvSpPr>
        <p:spPr>
          <a:xfrm>
            <a:off x="3120120" y="180000"/>
            <a:ext cx="15591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low addr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2" name=""/>
          <p:cNvSpPr/>
          <p:nvPr/>
        </p:nvSpPr>
        <p:spPr>
          <a:xfrm>
            <a:off x="3060000" y="4154400"/>
            <a:ext cx="15591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high addr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3" name=""/>
          <p:cNvSpPr/>
          <p:nvPr/>
        </p:nvSpPr>
        <p:spPr>
          <a:xfrm>
            <a:off x="4680000" y="180720"/>
            <a:ext cx="1679400" cy="4319280"/>
          </a:xfrm>
          <a:prstGeom prst="rect">
            <a:avLst/>
          </a:prstGeom>
          <a:noFill/>
          <a:ln w="360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84" name=""/>
          <p:cNvSpPr/>
          <p:nvPr/>
        </p:nvSpPr>
        <p:spPr>
          <a:xfrm>
            <a:off x="4680000" y="180720"/>
            <a:ext cx="1679400" cy="23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  <a:ea typeface="DejaVu Sans"/>
              </a:rPr>
              <a:t>input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 de retour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5" name=""/>
          <p:cNvSpPr/>
          <p:nvPr/>
        </p:nvSpPr>
        <p:spPr>
          <a:xfrm>
            <a:off x="4680000" y="180720"/>
            <a:ext cx="1679400" cy="41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  <a:ea typeface="DejaVu Sans"/>
              </a:rPr>
              <a:t>AAAAAAAA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  <a:ea typeface="DejaVu Sans"/>
              </a:rPr>
              <a:t>AAAAAAAA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  <a:ea typeface="DejaVu Sans"/>
              </a:rPr>
              <a:t>AAAAAAAA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  <a:ea typeface="DejaVu Sans"/>
              </a:rPr>
              <a:t>AAAAAAAA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  <a:ea typeface="DejaVu Sans"/>
              </a:rPr>
              <a:t>AAAAAAAA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  <a:ea typeface="DejaVu Sans"/>
              </a:rPr>
              <a:t>AAAAAAAA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  <a:ea typeface="DejaVu Sans"/>
              </a:rPr>
              <a:t>AAAAAAAA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  <a:ea typeface="DejaVu Sans"/>
              </a:rPr>
              <a:t>&amp;G1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  <a:ea typeface="DejaVu Sans"/>
              </a:rPr>
              <a:t>notre r8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  <a:ea typeface="DejaVu Sans"/>
              </a:rPr>
              <a:t>&amp;G2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  <a:ea typeface="DejaVu Sans"/>
              </a:rPr>
              <a:t>notre r9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  <a:ea typeface="DejaVu Sans"/>
              </a:rPr>
              <a:t>&amp;G3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  <a:ea typeface="DejaVu Sans"/>
              </a:rPr>
              <a:t>&amp;G4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  <a:ea typeface="DejaVu Sans"/>
              </a:rPr>
              <a:t>notre rdi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  <a:ea typeface="DejaVu Sans"/>
              </a:rPr>
              <a:t>&amp;G5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6" name=""/>
          <p:cNvSpPr/>
          <p:nvPr/>
        </p:nvSpPr>
        <p:spPr>
          <a:xfrm>
            <a:off x="1080000" y="1044000"/>
            <a:ext cx="3059280" cy="336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G1 :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pop r8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ret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G2 :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pop r9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ret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G3 :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add QWORD [r8], r9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ret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G4 :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pop rdi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ret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G5 :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fr-FR" sz="14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jmp [r8]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7" name=""/>
          <p:cNvSpPr/>
          <p:nvPr/>
        </p:nvSpPr>
        <p:spPr>
          <a:xfrm>
            <a:off x="4140000" y="1980000"/>
            <a:ext cx="539280" cy="77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4800" spc="-1" strike="noStrike">
                <a:solidFill>
                  <a:srgbClr val="ffffff"/>
                </a:solidFill>
                <a:latin typeface="Arial"/>
                <a:ea typeface="DejaVu Sans"/>
              </a:rPr>
              <a:t>+</a:t>
            </a:r>
            <a:endParaRPr b="0" lang="fr-FR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8" name=""/>
          <p:cNvSpPr/>
          <p:nvPr/>
        </p:nvSpPr>
        <p:spPr>
          <a:xfrm>
            <a:off x="6360120" y="2160000"/>
            <a:ext cx="539280" cy="77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4800" spc="-1" strike="noStrike">
                <a:solidFill>
                  <a:srgbClr val="ffffff"/>
                </a:solidFill>
                <a:latin typeface="Arial"/>
                <a:ea typeface="DejaVu Sans"/>
              </a:rPr>
              <a:t>=</a:t>
            </a:r>
            <a:endParaRPr b="0" lang="fr-FR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9" name=""/>
          <p:cNvSpPr/>
          <p:nvPr/>
        </p:nvSpPr>
        <p:spPr>
          <a:xfrm>
            <a:off x="6840000" y="1980000"/>
            <a:ext cx="3059280" cy="16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mov r8, (notre r8)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mov r9, (notre r9)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add QWORD [r8], r9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mov rdi, (notre rdi)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jmp [r8]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CustomShape 21"/>
          <p:cNvSpPr/>
          <p:nvPr/>
        </p:nvSpPr>
        <p:spPr>
          <a:xfrm>
            <a:off x="1297440" y="393840"/>
            <a:ext cx="703656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91" name="CustomShape 22"/>
          <p:cNvSpPr/>
          <p:nvPr/>
        </p:nvSpPr>
        <p:spPr>
          <a:xfrm>
            <a:off x="2880000" y="-360000"/>
            <a:ext cx="458460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ROP Chain en pratique 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2" name=""/>
          <p:cNvSpPr/>
          <p:nvPr/>
        </p:nvSpPr>
        <p:spPr>
          <a:xfrm>
            <a:off x="1077840" y="720000"/>
            <a:ext cx="8461440" cy="14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similaire à écrire un exploit pour un buffer overflow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ropper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permet de trouver les gadgets d’un binaire (fourni avec pwntools)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Bien penser à vérifier toutes les libs chargées et dont on peut connaître l’adresse : souvent l’exécutable seul ne va pas suffire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93" name="" descr=""/>
          <p:cNvPicPr/>
          <p:nvPr/>
        </p:nvPicPr>
        <p:blipFill>
          <a:blip r:embed="rId1"/>
          <a:stretch/>
        </p:blipFill>
        <p:spPr>
          <a:xfrm>
            <a:off x="180000" y="1980000"/>
            <a:ext cx="8819280" cy="360360"/>
          </a:xfrm>
          <a:prstGeom prst="rect">
            <a:avLst/>
          </a:prstGeom>
          <a:ln w="0">
            <a:noFill/>
          </a:ln>
        </p:spPr>
      </p:pic>
      <p:pic>
        <p:nvPicPr>
          <p:cNvPr id="994" name="" descr=""/>
          <p:cNvPicPr/>
          <p:nvPr/>
        </p:nvPicPr>
        <p:blipFill>
          <a:blip r:embed="rId2"/>
          <a:stretch/>
        </p:blipFill>
        <p:spPr>
          <a:xfrm>
            <a:off x="1879920" y="2368440"/>
            <a:ext cx="6039360" cy="267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5" name="" descr=""/>
          <p:cNvPicPr/>
          <p:nvPr/>
        </p:nvPicPr>
        <p:blipFill>
          <a:blip r:embed="rId1"/>
          <a:stretch/>
        </p:blipFill>
        <p:spPr>
          <a:xfrm>
            <a:off x="1546560" y="415440"/>
            <a:ext cx="6552720" cy="426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"/>
          <p:cNvSpPr/>
          <p:nvPr/>
        </p:nvSpPr>
        <p:spPr>
          <a:xfrm>
            <a:off x="3240000" y="193680"/>
            <a:ext cx="431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Indication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7" name=""/>
          <p:cNvSpPr/>
          <p:nvPr/>
        </p:nvSpPr>
        <p:spPr>
          <a:xfrm>
            <a:off x="1080000" y="1080000"/>
            <a:ext cx="773928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System(3)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ne va pas fonctionner : préférez </a:t>
            </a:r>
            <a:r>
              <a:rPr b="0" lang="fr-FR" sz="14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excvpe(3)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, </a:t>
            </a:r>
            <a:r>
              <a:rPr b="0" lang="fr-FR" sz="14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excle(3)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ou </a:t>
            </a:r>
            <a:r>
              <a:rPr b="0" lang="fr-FR" sz="1400" spc="-1" strike="noStrike">
                <a:solidFill>
                  <a:srgbClr val="ffffff"/>
                </a:solidFill>
                <a:latin typeface="DejaVu Sans Mono"/>
                <a:ea typeface="DejaVu Sans"/>
              </a:rPr>
              <a:t>execve(2) (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pourquoi ?)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Utilisez bien la version donnée du challenge, elle fait 1 MiB alors qu’on a qu’une cinquantaine de lignes, c’est volontaire : sinon vous auriez juste pas assez de gadgets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CustomShape 1"/>
          <p:cNvSpPr/>
          <p:nvPr/>
        </p:nvSpPr>
        <p:spPr>
          <a:xfrm flipH="1">
            <a:off x="3456000" y="2167200"/>
            <a:ext cx="3008880" cy="7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ffffff"/>
                </a:solidFill>
                <a:latin typeface="Lato"/>
                <a:ea typeface="Lato"/>
              </a:rPr>
              <a:t>\ Faites des CTF /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CustomShape 1"/>
          <p:cNvSpPr/>
          <p:nvPr/>
        </p:nvSpPr>
        <p:spPr>
          <a:xfrm>
            <a:off x="1017360" y="344160"/>
            <a:ext cx="3747240" cy="5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99" name="CustomShape 2"/>
          <p:cNvSpPr/>
          <p:nvPr/>
        </p:nvSpPr>
        <p:spPr>
          <a:xfrm>
            <a:off x="1077480" y="870120"/>
            <a:ext cx="6175440" cy="80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0" name="CustomShape 3"/>
          <p:cNvSpPr/>
          <p:nvPr/>
        </p:nvSpPr>
        <p:spPr>
          <a:xfrm>
            <a:off x="1297440" y="393840"/>
            <a:ext cx="703656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C’est quoi l’exploitation de binaire ?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1" name="CustomShape 4"/>
          <p:cNvSpPr/>
          <p:nvPr/>
        </p:nvSpPr>
        <p:spPr>
          <a:xfrm>
            <a:off x="1297440" y="1424520"/>
            <a:ext cx="6933600" cy="14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02" name=""/>
          <p:cNvSpPr/>
          <p:nvPr/>
        </p:nvSpPr>
        <p:spPr>
          <a:xfrm>
            <a:off x="1980000" y="1620000"/>
            <a:ext cx="557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Manipuler et moddifier l’exécution d’un binaire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3" name=""/>
          <p:cNvSpPr/>
          <p:nvPr/>
        </p:nvSpPr>
        <p:spPr>
          <a:xfrm>
            <a:off x="720000" y="2340000"/>
            <a:ext cx="68392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Exemple :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Binaire ls : llist directory contents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Binaire ls exploiter : list directory contents + exec rm -rf *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CustomShape 1"/>
          <p:cNvSpPr/>
          <p:nvPr/>
        </p:nvSpPr>
        <p:spPr>
          <a:xfrm>
            <a:off x="1297440" y="393840"/>
            <a:ext cx="703656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Sommaire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5" name="CustomShape 2"/>
          <p:cNvSpPr/>
          <p:nvPr/>
        </p:nvSpPr>
        <p:spPr>
          <a:xfrm>
            <a:off x="1297440" y="1424520"/>
            <a:ext cx="6933600" cy="14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marL="457200" indent="-309600">
              <a:lnSpc>
                <a:spcPct val="200000"/>
              </a:lnSpc>
              <a:buClr>
                <a:srgbClr val="ffffff"/>
              </a:buClr>
              <a:buFont typeface="Lato"/>
              <a:buAutoNum type="romanUcPeriod"/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Rappel Binnaire</a:t>
            </a:r>
            <a:endParaRPr b="0" lang="fr-FR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09600">
              <a:lnSpc>
                <a:spcPct val="200000"/>
              </a:lnSpc>
              <a:buClr>
                <a:srgbClr val="ffffff"/>
              </a:buClr>
              <a:buFont typeface="Lato"/>
              <a:buAutoNum type="romanUcPeriod"/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Buffer overflow</a:t>
            </a:r>
            <a:endParaRPr b="0" lang="fr-FR" sz="1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CustomShape 1"/>
          <p:cNvSpPr/>
          <p:nvPr/>
        </p:nvSpPr>
        <p:spPr>
          <a:xfrm>
            <a:off x="823680" y="2053080"/>
            <a:ext cx="458460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 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I. Rappel binaire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CustomShape 1"/>
          <p:cNvSpPr/>
          <p:nvPr/>
        </p:nvSpPr>
        <p:spPr>
          <a:xfrm>
            <a:off x="1297440" y="393840"/>
            <a:ext cx="703656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87222"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Rappel binaire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8" name="CustomShape 5"/>
          <p:cNvSpPr/>
          <p:nvPr/>
        </p:nvSpPr>
        <p:spPr>
          <a:xfrm>
            <a:off x="2880000" y="-360000"/>
            <a:ext cx="458460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 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I. Rappel binaire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9" name=""/>
          <p:cNvSpPr/>
          <p:nvPr/>
        </p:nvSpPr>
        <p:spPr>
          <a:xfrm>
            <a:off x="2700000" y="1197720"/>
            <a:ext cx="413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Langage machine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x86/x86_64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0" name=""/>
          <p:cNvSpPr/>
          <p:nvPr/>
        </p:nvSpPr>
        <p:spPr>
          <a:xfrm>
            <a:off x="360000" y="2278080"/>
            <a:ext cx="413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rip/eip : instruction pointer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rsp/esp : stack pointer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1" name=""/>
          <p:cNvSpPr/>
          <p:nvPr/>
        </p:nvSpPr>
        <p:spPr>
          <a:xfrm>
            <a:off x="360000" y="3178440"/>
            <a:ext cx="774000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Gdb: debugger linux https://darkdust.net/files/GDB%20Cheat%20Sheet.pdf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CustomShape 6"/>
          <p:cNvSpPr/>
          <p:nvPr/>
        </p:nvSpPr>
        <p:spPr>
          <a:xfrm>
            <a:off x="823680" y="2053080"/>
            <a:ext cx="458460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 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II. Buffer overflow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CustomShape 7"/>
          <p:cNvSpPr/>
          <p:nvPr/>
        </p:nvSpPr>
        <p:spPr>
          <a:xfrm>
            <a:off x="1297440" y="393840"/>
            <a:ext cx="703656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14" name="CustomShape 8"/>
          <p:cNvSpPr/>
          <p:nvPr/>
        </p:nvSpPr>
        <p:spPr>
          <a:xfrm>
            <a:off x="2880000" y="-360000"/>
            <a:ext cx="458460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 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II. Buffer overlow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5" name=""/>
          <p:cNvSpPr/>
          <p:nvPr/>
        </p:nvSpPr>
        <p:spPr>
          <a:xfrm>
            <a:off x="1980000" y="900000"/>
            <a:ext cx="413928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Principe : déborder un buffer.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Exemple :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16" name="" descr=""/>
          <p:cNvPicPr/>
          <p:nvPr/>
        </p:nvPicPr>
        <p:blipFill>
          <a:blip r:embed="rId1"/>
          <a:stretch/>
        </p:blipFill>
        <p:spPr>
          <a:xfrm>
            <a:off x="433440" y="3208680"/>
            <a:ext cx="2265840" cy="570600"/>
          </a:xfrm>
          <a:prstGeom prst="rect">
            <a:avLst/>
          </a:prstGeom>
          <a:ln w="0">
            <a:noFill/>
          </a:ln>
        </p:spPr>
      </p:pic>
      <p:sp>
        <p:nvSpPr>
          <p:cNvPr id="917" name=""/>
          <p:cNvSpPr/>
          <p:nvPr/>
        </p:nvSpPr>
        <p:spPr>
          <a:xfrm>
            <a:off x="3420000" y="1800000"/>
            <a:ext cx="1259280" cy="21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"/>
          <p:cNvSpPr/>
          <p:nvPr/>
        </p:nvSpPr>
        <p:spPr>
          <a:xfrm>
            <a:off x="3060000" y="1440000"/>
            <a:ext cx="305928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Stack avant toto[4] =’B’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9" name=""/>
          <p:cNvSpPr/>
          <p:nvPr/>
        </p:nvSpPr>
        <p:spPr>
          <a:xfrm>
            <a:off x="3420000" y="1800000"/>
            <a:ext cx="125928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0" name=""/>
          <p:cNvSpPr/>
          <p:nvPr/>
        </p:nvSpPr>
        <p:spPr>
          <a:xfrm>
            <a:off x="3420000" y="2160000"/>
            <a:ext cx="125928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buf\0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"/>
          <p:cNvSpPr/>
          <p:nvPr/>
        </p:nvSpPr>
        <p:spPr>
          <a:xfrm>
            <a:off x="4860000" y="1800000"/>
            <a:ext cx="89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0x8ff4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2" name=""/>
          <p:cNvSpPr/>
          <p:nvPr/>
        </p:nvSpPr>
        <p:spPr>
          <a:xfrm>
            <a:off x="4860000" y="2160000"/>
            <a:ext cx="89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0x8ff0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3" name=""/>
          <p:cNvSpPr/>
          <p:nvPr/>
        </p:nvSpPr>
        <p:spPr>
          <a:xfrm>
            <a:off x="6660000" y="1440000"/>
            <a:ext cx="143928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Stack après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4" name=""/>
          <p:cNvSpPr/>
          <p:nvPr/>
        </p:nvSpPr>
        <p:spPr>
          <a:xfrm>
            <a:off x="6660000" y="1800000"/>
            <a:ext cx="1259280" cy="21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" name=""/>
          <p:cNvSpPr/>
          <p:nvPr/>
        </p:nvSpPr>
        <p:spPr>
          <a:xfrm>
            <a:off x="6660000" y="1800000"/>
            <a:ext cx="125928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6" name=""/>
          <p:cNvSpPr/>
          <p:nvPr/>
        </p:nvSpPr>
        <p:spPr>
          <a:xfrm>
            <a:off x="6660000" y="2160000"/>
            <a:ext cx="125928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buf\0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7" name=""/>
          <p:cNvSpPr/>
          <p:nvPr/>
        </p:nvSpPr>
        <p:spPr>
          <a:xfrm>
            <a:off x="8100000" y="1813680"/>
            <a:ext cx="89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0x8ff4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8" name=""/>
          <p:cNvSpPr/>
          <p:nvPr/>
        </p:nvSpPr>
        <p:spPr>
          <a:xfrm>
            <a:off x="8100000" y="2173680"/>
            <a:ext cx="89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0x8ff0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9" name=""/>
          <p:cNvSpPr/>
          <p:nvPr/>
        </p:nvSpPr>
        <p:spPr>
          <a:xfrm>
            <a:off x="3420000" y="4001760"/>
            <a:ext cx="16192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b’ : @0x8ff0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u’ : @0x8ff1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f’  : @0x8ff2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f’  : @0x8ff3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0" name=""/>
          <p:cNvSpPr/>
          <p:nvPr/>
        </p:nvSpPr>
        <p:spPr>
          <a:xfrm>
            <a:off x="4860000" y="4002120"/>
            <a:ext cx="16192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A’ : @0x8ff4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1" name=""/>
          <p:cNvSpPr/>
          <p:nvPr/>
        </p:nvSpPr>
        <p:spPr>
          <a:xfrm>
            <a:off x="6480000" y="4029480"/>
            <a:ext cx="21592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toto+4 = 0x8ff4 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32" name="" descr=""/>
          <p:cNvPicPr/>
          <p:nvPr/>
        </p:nvPicPr>
        <p:blipFill>
          <a:blip r:embed="rId2"/>
          <a:stretch/>
        </p:blipFill>
        <p:spPr>
          <a:xfrm>
            <a:off x="360000" y="1914480"/>
            <a:ext cx="1799280" cy="114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CustomShape 9"/>
          <p:cNvSpPr/>
          <p:nvPr/>
        </p:nvSpPr>
        <p:spPr>
          <a:xfrm>
            <a:off x="1297440" y="393840"/>
            <a:ext cx="703656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4" name=""/>
          <p:cNvSpPr/>
          <p:nvPr/>
        </p:nvSpPr>
        <p:spPr>
          <a:xfrm>
            <a:off x="1620000" y="900000"/>
            <a:ext cx="6660000" cy="14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Registre eip : Instruction pointer.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Registre esp : stcak pointer.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Quand on sort d’une fonction *esp=eip, soit return value_at_esp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Objectif : overflow esp, puis return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5" name="CustomShape 10"/>
          <p:cNvSpPr/>
          <p:nvPr/>
        </p:nvSpPr>
        <p:spPr>
          <a:xfrm>
            <a:off x="2880000" y="-360000"/>
            <a:ext cx="458460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Contrôle de l’exécution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CustomShape 11"/>
          <p:cNvSpPr/>
          <p:nvPr/>
        </p:nvSpPr>
        <p:spPr>
          <a:xfrm>
            <a:off x="1297440" y="393840"/>
            <a:ext cx="703656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7" name="CustomShape 12"/>
          <p:cNvSpPr/>
          <p:nvPr/>
        </p:nvSpPr>
        <p:spPr>
          <a:xfrm>
            <a:off x="2880000" y="-360000"/>
            <a:ext cx="458460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Contrôle de l’exécution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8" name=""/>
          <p:cNvSpPr/>
          <p:nvPr/>
        </p:nvSpPr>
        <p:spPr>
          <a:xfrm>
            <a:off x="1080000" y="1440000"/>
            <a:ext cx="2099160" cy="287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"/>
          <p:cNvSpPr/>
          <p:nvPr/>
        </p:nvSpPr>
        <p:spPr>
          <a:xfrm>
            <a:off x="1080000" y="1440000"/>
            <a:ext cx="209916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Retrun addr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0" name=""/>
          <p:cNvSpPr/>
          <p:nvPr/>
        </p:nvSpPr>
        <p:spPr>
          <a:xfrm>
            <a:off x="5040000" y="1440000"/>
            <a:ext cx="89928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esp → 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1" name=""/>
          <p:cNvSpPr/>
          <p:nvPr/>
        </p:nvSpPr>
        <p:spPr>
          <a:xfrm>
            <a:off x="180000" y="2880000"/>
            <a:ext cx="89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buf → 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2" name=""/>
          <p:cNvSpPr/>
          <p:nvPr/>
        </p:nvSpPr>
        <p:spPr>
          <a:xfrm>
            <a:off x="2130120" y="1800000"/>
            <a:ext cx="360" cy="10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43" name=""/>
          <p:cNvSpPr/>
          <p:nvPr/>
        </p:nvSpPr>
        <p:spPr>
          <a:xfrm rot="5400000">
            <a:off x="1793880" y="2346840"/>
            <a:ext cx="107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DejaVu Sans"/>
              </a:rPr>
              <a:t>esp+0x14</a:t>
            </a:r>
            <a:endParaRPr b="0" lang="fr-F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4" name=""/>
          <p:cNvSpPr/>
          <p:nvPr/>
        </p:nvSpPr>
        <p:spPr>
          <a:xfrm>
            <a:off x="1080000" y="2880000"/>
            <a:ext cx="209916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Retrun addr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5" name=""/>
          <p:cNvSpPr/>
          <p:nvPr/>
        </p:nvSpPr>
        <p:spPr>
          <a:xfrm>
            <a:off x="1980000" y="3240000"/>
            <a:ext cx="12592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6" name=""/>
          <p:cNvSpPr/>
          <p:nvPr/>
        </p:nvSpPr>
        <p:spPr>
          <a:xfrm>
            <a:off x="5940000" y="1440000"/>
            <a:ext cx="2099160" cy="287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7" name=""/>
          <p:cNvSpPr/>
          <p:nvPr/>
        </p:nvSpPr>
        <p:spPr>
          <a:xfrm>
            <a:off x="5940000" y="1440000"/>
            <a:ext cx="209916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BBBB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8" name=""/>
          <p:cNvSpPr/>
          <p:nvPr/>
        </p:nvSpPr>
        <p:spPr>
          <a:xfrm>
            <a:off x="5940000" y="2880000"/>
            <a:ext cx="209916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AA...AA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9" name=""/>
          <p:cNvSpPr/>
          <p:nvPr/>
        </p:nvSpPr>
        <p:spPr>
          <a:xfrm>
            <a:off x="6840000" y="3240000"/>
            <a:ext cx="12592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0" name=""/>
          <p:cNvSpPr/>
          <p:nvPr/>
        </p:nvSpPr>
        <p:spPr>
          <a:xfrm>
            <a:off x="5040000" y="2817720"/>
            <a:ext cx="89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buf → 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1" name=""/>
          <p:cNvSpPr/>
          <p:nvPr/>
        </p:nvSpPr>
        <p:spPr>
          <a:xfrm>
            <a:off x="1260000" y="1093680"/>
            <a:ext cx="197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Avant gets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2" name=""/>
          <p:cNvSpPr/>
          <p:nvPr/>
        </p:nvSpPr>
        <p:spPr>
          <a:xfrm>
            <a:off x="6300000" y="1080000"/>
            <a:ext cx="197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Après gets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3" name=""/>
          <p:cNvSpPr/>
          <p:nvPr/>
        </p:nvSpPr>
        <p:spPr>
          <a:xfrm>
            <a:off x="6480000" y="2173680"/>
            <a:ext cx="161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AA...AA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cp:lastPrinted>2022-01-22T21:32:56Z</cp:lastPrinted>
  <dcterms:modified xsi:type="dcterms:W3CDTF">2025-03-24T14:38:47Z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