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70" r:id="rId7"/>
    <p:sldId id="271" r:id="rId8"/>
    <p:sldId id="274" r:id="rId9"/>
    <p:sldId id="272" r:id="rId10"/>
    <p:sldId id="273" r:id="rId11"/>
    <p:sldId id="259" r:id="rId12"/>
  </p:sldIdLst>
  <p:sldSz cx="2286000" cy="3429000"/>
  <p:notesSz cx="6858000" cy="9144000"/>
  <p:defaultTextStyle>
    <a:defPPr>
      <a:defRPr lang="en-US"/>
    </a:defPPr>
    <a:lvl1pPr marL="0" algn="l" defTabSz="32653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63266" algn="l" defTabSz="32653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26532" algn="l" defTabSz="32653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89798" algn="l" defTabSz="32653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53064" algn="l" defTabSz="32653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816331" algn="l" defTabSz="32653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79597" algn="l" defTabSz="32653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142863" algn="l" defTabSz="32653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306129" algn="l" defTabSz="32653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380" y="-1038"/>
      </p:cViewPr>
      <p:guideLst>
        <p:guide orient="horz" pos="1080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065215"/>
            <a:ext cx="1943100" cy="735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r>
              <a:rPr lang="en-US" dirty="0" err="1" smtClean="0"/>
              <a:t>titlasde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943100"/>
            <a:ext cx="1600200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3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6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2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16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9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4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05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57F25F6B-B3B4-477A-A4FB-21CA9F917CC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1050" y="3178177"/>
            <a:ext cx="723900" cy="182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8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138B6522-C691-42D0-8081-84C9B1326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419099"/>
            <a:ext cx="2057400" cy="6096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1333500"/>
            <a:ext cx="2057400" cy="172958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57F25F6B-B3B4-477A-A4FB-21CA9F917CC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1050" y="3178177"/>
            <a:ext cx="723900" cy="182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8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138B6522-C691-42D0-8081-84C9B1326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4337" y="69059"/>
            <a:ext cx="128588" cy="146288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" y="69059"/>
            <a:ext cx="347663" cy="14628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57F25F6B-B3B4-477A-A4FB-21CA9F917CC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1050" y="3178177"/>
            <a:ext cx="723900" cy="182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8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138B6522-C691-42D0-8081-84C9B1326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419099"/>
            <a:ext cx="2057400" cy="6096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333500"/>
            <a:ext cx="2057400" cy="17295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57F25F6B-B3B4-477A-A4FB-21CA9F917CC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1050" y="3178177"/>
            <a:ext cx="723900" cy="182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8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138B6522-C691-42D0-8081-84C9B1326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" y="2203450"/>
            <a:ext cx="1943100" cy="681038"/>
          </a:xfrm>
          <a:prstGeom prst="rect">
            <a:avLst/>
          </a:prstGeo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" y="1453356"/>
            <a:ext cx="1943100" cy="7500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322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2645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8968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5290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1613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7936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4258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0581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57F25F6B-B3B4-477A-A4FB-21CA9F917CC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1050" y="3178177"/>
            <a:ext cx="723900" cy="182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8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138B6522-C691-42D0-8081-84C9B1326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419099"/>
            <a:ext cx="2057400" cy="6096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7" y="400050"/>
            <a:ext cx="238125" cy="113188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2" y="400050"/>
            <a:ext cx="238125" cy="113188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57F25F6B-B3B4-477A-A4FB-21CA9F917CC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1050" y="3178177"/>
            <a:ext cx="723900" cy="182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38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138B6522-C691-42D0-8081-84C9B1326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37319"/>
            <a:ext cx="2057400" cy="571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2" y="767556"/>
            <a:ext cx="1010047" cy="3198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63226" indent="0">
              <a:buNone/>
              <a:defRPr sz="700" b="1"/>
            </a:lvl2pPr>
            <a:lvl3pPr marL="326454" indent="0">
              <a:buNone/>
              <a:defRPr sz="600" b="1"/>
            </a:lvl3pPr>
            <a:lvl4pPr marL="489680" indent="0">
              <a:buNone/>
              <a:defRPr sz="600" b="1"/>
            </a:lvl4pPr>
            <a:lvl5pPr marL="652908" indent="0">
              <a:buNone/>
              <a:defRPr sz="600" b="1"/>
            </a:lvl5pPr>
            <a:lvl6pPr marL="816135" indent="0">
              <a:buNone/>
              <a:defRPr sz="600" b="1"/>
            </a:lvl6pPr>
            <a:lvl7pPr marL="979362" indent="0">
              <a:buNone/>
              <a:defRPr sz="600" b="1"/>
            </a:lvl7pPr>
            <a:lvl8pPr marL="1142589" indent="0">
              <a:buNone/>
              <a:defRPr sz="600" b="1"/>
            </a:lvl8pPr>
            <a:lvl9pPr marL="130581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2" y="1087437"/>
            <a:ext cx="1010047" cy="197564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" y="767556"/>
            <a:ext cx="1010444" cy="3198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63226" indent="0">
              <a:buNone/>
              <a:defRPr sz="700" b="1"/>
            </a:lvl2pPr>
            <a:lvl3pPr marL="326454" indent="0">
              <a:buNone/>
              <a:defRPr sz="600" b="1"/>
            </a:lvl3pPr>
            <a:lvl4pPr marL="489680" indent="0">
              <a:buNone/>
              <a:defRPr sz="600" b="1"/>
            </a:lvl4pPr>
            <a:lvl5pPr marL="652908" indent="0">
              <a:buNone/>
              <a:defRPr sz="600" b="1"/>
            </a:lvl5pPr>
            <a:lvl6pPr marL="816135" indent="0">
              <a:buNone/>
              <a:defRPr sz="600" b="1"/>
            </a:lvl6pPr>
            <a:lvl7pPr marL="979362" indent="0">
              <a:buNone/>
              <a:defRPr sz="600" b="1"/>
            </a:lvl7pPr>
            <a:lvl8pPr marL="1142589" indent="0">
              <a:buNone/>
              <a:defRPr sz="600" b="1"/>
            </a:lvl8pPr>
            <a:lvl9pPr marL="1305815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" y="1087437"/>
            <a:ext cx="1010444" cy="197564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57F25F6B-B3B4-477A-A4FB-21CA9F917CC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81050" y="3178177"/>
            <a:ext cx="723900" cy="182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638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138B6522-C691-42D0-8081-84C9B1326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419099"/>
            <a:ext cx="2057400" cy="6096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57F25F6B-B3B4-477A-A4FB-21CA9F917CC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1050" y="3178177"/>
            <a:ext cx="723900" cy="182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38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138B6522-C691-42D0-8081-84C9B1326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57F25F6B-B3B4-477A-A4FB-21CA9F917CC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1050" y="3178177"/>
            <a:ext cx="723900" cy="182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38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138B6522-C691-42D0-8081-84C9B1326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36527"/>
            <a:ext cx="752078" cy="581025"/>
          </a:xfrm>
          <a:prstGeom prst="rect">
            <a:avLst/>
          </a:prstGeo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" y="136527"/>
            <a:ext cx="1277938" cy="2926557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" y="717550"/>
            <a:ext cx="752078" cy="23455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/>
            </a:lvl1pPr>
            <a:lvl2pPr marL="163226" indent="0">
              <a:buNone/>
              <a:defRPr sz="400"/>
            </a:lvl2pPr>
            <a:lvl3pPr marL="326454" indent="0">
              <a:buNone/>
              <a:defRPr sz="400"/>
            </a:lvl3pPr>
            <a:lvl4pPr marL="489680" indent="0">
              <a:buNone/>
              <a:defRPr sz="300"/>
            </a:lvl4pPr>
            <a:lvl5pPr marL="652908" indent="0">
              <a:buNone/>
              <a:defRPr sz="300"/>
            </a:lvl5pPr>
            <a:lvl6pPr marL="816135" indent="0">
              <a:buNone/>
              <a:defRPr sz="300"/>
            </a:lvl6pPr>
            <a:lvl7pPr marL="979362" indent="0">
              <a:buNone/>
              <a:defRPr sz="300"/>
            </a:lvl7pPr>
            <a:lvl8pPr marL="1142589" indent="0">
              <a:buNone/>
              <a:defRPr sz="300"/>
            </a:lvl8pPr>
            <a:lvl9pPr marL="130581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57F25F6B-B3B4-477A-A4FB-21CA9F917CC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1050" y="3178177"/>
            <a:ext cx="723900" cy="182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38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138B6522-C691-42D0-8081-84C9B1326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" y="2400302"/>
            <a:ext cx="1371600" cy="283369"/>
          </a:xfrm>
          <a:prstGeom prst="rect">
            <a:avLst/>
          </a:prstGeo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" y="306388"/>
            <a:ext cx="1371600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163226" indent="0">
              <a:buNone/>
              <a:defRPr sz="1000"/>
            </a:lvl2pPr>
            <a:lvl3pPr marL="326454" indent="0">
              <a:buNone/>
              <a:defRPr sz="900"/>
            </a:lvl3pPr>
            <a:lvl4pPr marL="489680" indent="0">
              <a:buNone/>
              <a:defRPr sz="700"/>
            </a:lvl4pPr>
            <a:lvl5pPr marL="652908" indent="0">
              <a:buNone/>
              <a:defRPr sz="700"/>
            </a:lvl5pPr>
            <a:lvl6pPr marL="816135" indent="0">
              <a:buNone/>
              <a:defRPr sz="700"/>
            </a:lvl6pPr>
            <a:lvl7pPr marL="979362" indent="0">
              <a:buNone/>
              <a:defRPr sz="700"/>
            </a:lvl7pPr>
            <a:lvl8pPr marL="1142589" indent="0">
              <a:buNone/>
              <a:defRPr sz="700"/>
            </a:lvl8pPr>
            <a:lvl9pPr marL="1305815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" y="2683671"/>
            <a:ext cx="1371600" cy="4024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/>
            </a:lvl1pPr>
            <a:lvl2pPr marL="163226" indent="0">
              <a:buNone/>
              <a:defRPr sz="400"/>
            </a:lvl2pPr>
            <a:lvl3pPr marL="326454" indent="0">
              <a:buNone/>
              <a:defRPr sz="400"/>
            </a:lvl3pPr>
            <a:lvl4pPr marL="489680" indent="0">
              <a:buNone/>
              <a:defRPr sz="300"/>
            </a:lvl4pPr>
            <a:lvl5pPr marL="652908" indent="0">
              <a:buNone/>
              <a:defRPr sz="300"/>
            </a:lvl5pPr>
            <a:lvl6pPr marL="816135" indent="0">
              <a:buNone/>
              <a:defRPr sz="300"/>
            </a:lvl6pPr>
            <a:lvl7pPr marL="979362" indent="0">
              <a:buNone/>
              <a:defRPr sz="300"/>
            </a:lvl7pPr>
            <a:lvl8pPr marL="1142589" indent="0">
              <a:buNone/>
              <a:defRPr sz="300"/>
            </a:lvl8pPr>
            <a:lvl9pPr marL="1305815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57F25F6B-B3B4-477A-A4FB-21CA9F917CC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1050" y="3178177"/>
            <a:ext cx="723900" cy="182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38300" y="3178177"/>
            <a:ext cx="533400" cy="182563"/>
          </a:xfrm>
          <a:prstGeom prst="rect">
            <a:avLst/>
          </a:prstGeom>
        </p:spPr>
        <p:txBody>
          <a:bodyPr/>
          <a:lstStyle/>
          <a:p>
            <a:fld id="{138B6522-C691-42D0-8081-84C9B1326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326454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420" indent="-122420" algn="l" defTabSz="32645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5243" indent="-102017" algn="l" defTabSz="326454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08067" indent="-81613" algn="l" defTabSz="326454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71294" indent="-81613" algn="l" defTabSz="326454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4522" indent="-81613" algn="l" defTabSz="326454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97748" indent="-81613" algn="l" defTabSz="32645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976" indent="-81613" algn="l" defTabSz="32645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202" indent="-81613" algn="l" defTabSz="32645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87430" indent="-81613" algn="l" defTabSz="326454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45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63226" algn="l" defTabSz="32645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26454" algn="l" defTabSz="32645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9680" algn="l" defTabSz="32645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52908" algn="l" defTabSz="32645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16135" algn="l" defTabSz="32645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79362" algn="l" defTabSz="32645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589" algn="l" defTabSz="32645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305815" algn="l" defTabSz="326454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ev\aca\IncentiveTree\img\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29000" cy="3429000"/>
          </a:xfrm>
          <a:prstGeom prst="rect">
            <a:avLst/>
          </a:prstGeom>
          <a:noFill/>
        </p:spPr>
      </p:pic>
      <p:pic>
        <p:nvPicPr>
          <p:cNvPr id="1027" name="Picture 3" descr="C:\Dev\aca\IncentiveTree\img\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2239"/>
            <a:ext cx="1371600" cy="1849461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278822" y="2476500"/>
            <a:ext cx="17283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INCENTIVE TREE</a:t>
            </a:r>
          </a:p>
          <a:p>
            <a:pPr algn="ctr"/>
            <a:endParaRPr lang="en-US" dirty="0"/>
          </a:p>
          <a:p>
            <a:pPr algn="ctr"/>
            <a:r>
              <a:rPr lang="en-US" sz="1000" dirty="0" smtClean="0"/>
              <a:t>TAP TO START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8610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Start Over | Email Results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19100"/>
            <a:ext cx="198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following incentives may be available for the specified company/project. </a:t>
            </a:r>
          </a:p>
          <a:p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/>
              <a:t> </a:t>
            </a:r>
            <a:r>
              <a:rPr lang="en-US" sz="1200" dirty="0" smtClean="0">
                <a:hlinkClick r:id="rId2"/>
              </a:rPr>
              <a:t>Incentive #1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>
                <a:hlinkClick r:id="rId2"/>
              </a:rPr>
              <a:t>Incentive #2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>
                <a:hlinkClick r:id="rId2"/>
              </a:rPr>
              <a:t>Incentive #3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>
                <a:hlinkClick r:id="rId2"/>
              </a:rPr>
              <a:t>Incentive #4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>
                <a:hlinkClick r:id="rId2"/>
              </a:rPr>
              <a:t>Program #1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</a:t>
            </a:r>
            <a:r>
              <a:rPr lang="en-US" sz="1200" dirty="0" smtClean="0">
                <a:hlinkClick r:id="rId2"/>
              </a:rPr>
              <a:t>Program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Email Results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8610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Start Over | Send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5715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the email address you would like these results sent to: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257300"/>
            <a:ext cx="1828800" cy="22860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1562100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You can enter more than one address by separating each address with a comma.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8610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Next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71500"/>
            <a:ext cx="198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application will help you determine what incentive programs may be available for a company-specific project.</a:t>
            </a:r>
          </a:p>
          <a:p>
            <a:endParaRPr lang="en-US" sz="1200" dirty="0"/>
          </a:p>
          <a:p>
            <a:r>
              <a:rPr lang="en-US" sz="1200" dirty="0" smtClean="0"/>
              <a:t>Answer the questions on the following pages and a list of possible incentives will be presented at the end of the process.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Industry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8610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Start Over | Back | Next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19100"/>
            <a:ext cx="198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the industry that best matches the project or company:</a:t>
            </a:r>
          </a:p>
          <a:p>
            <a:endParaRPr lang="en-US" sz="400" dirty="0" smtClean="0"/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Aerospace &amp; Defense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Semiconductors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Bioscience &amp; Biotechnology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Optics / Photonics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Renewable Energy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Manufacturing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Company Headquarters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R&amp;D Facility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Other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Job Creation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8610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Start Over | Back | 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19100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How many NEW jobs are expected to be created as a result of this project in the first 3 years:</a:t>
            </a:r>
          </a:p>
          <a:p>
            <a:endParaRPr lang="en-US" sz="400" dirty="0" smtClean="0"/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No new jobs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At least 1 new job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At least 5 new jobs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More than 25 new jobs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Not sure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Wage Requirements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8610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Start Over | Back | 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19100"/>
            <a:ext cx="198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 is the average wage of the jobs to be created by this project (or, if no new jobs, the salary of affected positions):</a:t>
            </a:r>
            <a:r>
              <a:rPr lang="en-US" sz="200" dirty="0" smtClean="0"/>
              <a:t/>
            </a:r>
            <a:br>
              <a:rPr lang="en-US" sz="200" dirty="0" smtClean="0"/>
            </a:br>
            <a:endParaRPr lang="en-US" sz="200" dirty="0" smtClean="0"/>
          </a:p>
          <a:p>
            <a:pPr marL="228600" indent="-228600">
              <a:buFont typeface="Calibri" pitchFamily="34" charset="0"/>
              <a:buChar char="⃝"/>
            </a:pPr>
            <a:r>
              <a:rPr lang="en-US" sz="900" dirty="0" smtClean="0"/>
              <a:t>Less than county &amp; state median wages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900" dirty="0" smtClean="0"/>
              <a:t>More than county, less than state median wages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900" dirty="0" smtClean="0"/>
              <a:t>Less than county, more than state median wages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900" dirty="0" smtClean="0"/>
              <a:t>More than county and state median wages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900" dirty="0" smtClean="0"/>
              <a:t>Not sure</a:t>
            </a:r>
            <a:br>
              <a:rPr lang="en-US" sz="900" dirty="0" smtClean="0"/>
            </a:br>
            <a:endParaRPr lang="en-US" sz="900" dirty="0"/>
          </a:p>
          <a:p>
            <a:r>
              <a:rPr lang="en-US" sz="800" dirty="0" smtClean="0"/>
              <a:t>A list of the county and state median wages will be listed here.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Investment Threshold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8610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Start Over | Back | Next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19100"/>
            <a:ext cx="198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 is the expected capital investment to be made as part of this project in the next 3 years:</a:t>
            </a:r>
          </a:p>
          <a:p>
            <a:endParaRPr lang="en-US" sz="400" dirty="0" smtClean="0"/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No capital investment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Less than $25K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$25K to $250K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$250K to $1M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$1M to $5M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$5M to $25M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$25M to $50M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More than $50M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Not sure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Location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8610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Start Over | Back | Next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19100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 location(s) are being considered for this project (select all that apply):</a:t>
            </a:r>
          </a:p>
          <a:p>
            <a:endParaRPr lang="en-US" sz="400" dirty="0" smtClean="0"/>
          </a:p>
          <a:p>
            <a:pPr marL="228600" indent="-228600">
              <a:buFont typeface="Wingdings" pitchFamily="2" charset="2"/>
              <a:buChar char="¨"/>
            </a:pPr>
            <a:r>
              <a:rPr lang="en-US" sz="1200" dirty="0" smtClean="0"/>
              <a:t>Rural Area</a:t>
            </a:r>
          </a:p>
          <a:p>
            <a:pPr marL="228600" indent="-228600">
              <a:buFont typeface="Wingdings" pitchFamily="2" charset="2"/>
              <a:buChar char="¨"/>
            </a:pPr>
            <a:r>
              <a:rPr lang="en-US" sz="1200" dirty="0" smtClean="0"/>
              <a:t>Metro Area</a:t>
            </a:r>
          </a:p>
          <a:p>
            <a:pPr marL="228600" indent="-228600">
              <a:buFont typeface="Wingdings" pitchFamily="2" charset="2"/>
              <a:buChar char="¨"/>
            </a:pPr>
            <a:r>
              <a:rPr lang="en-US" sz="1200" dirty="0" smtClean="0"/>
              <a:t>In a Military Re-use zone</a:t>
            </a:r>
          </a:p>
          <a:p>
            <a:pPr marL="228600" indent="-228600">
              <a:buFont typeface="Wingdings" pitchFamily="2" charset="2"/>
              <a:buChar char="¨"/>
            </a:pPr>
            <a:r>
              <a:rPr lang="en-US" sz="1200" dirty="0" smtClean="0"/>
              <a:t>At least 5 new jobs</a:t>
            </a:r>
          </a:p>
          <a:p>
            <a:pPr marL="228600" indent="-228600">
              <a:buFont typeface="Wingdings" pitchFamily="2" charset="2"/>
              <a:buChar char="¨"/>
            </a:pPr>
            <a:r>
              <a:rPr lang="en-US" sz="1200" dirty="0" smtClean="0"/>
              <a:t>More than 25 new jobs</a:t>
            </a:r>
          </a:p>
          <a:p>
            <a:pPr marL="228600" indent="-228600">
              <a:buFont typeface="Wingdings" pitchFamily="2" charset="2"/>
              <a:buChar char="¨"/>
            </a:pPr>
            <a:r>
              <a:rPr lang="en-US" sz="1200" dirty="0" smtClean="0"/>
              <a:t>Not sure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Company Stage &amp; Size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8610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Start Over | Back | Next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19100"/>
            <a:ext cx="198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Which of the following best fits the company’s current stage of development &amp; size:</a:t>
            </a:r>
          </a:p>
          <a:p>
            <a:endParaRPr lang="en-US" sz="400" dirty="0" smtClean="0"/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Concept only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Startup or small business in the innovation space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Other startup or small business</a:t>
            </a:r>
          </a:p>
          <a:p>
            <a:pPr marL="228600" indent="-228600">
              <a:buFont typeface="Calibri" pitchFamily="34" charset="0"/>
              <a:buChar char="⃝"/>
            </a:pPr>
            <a:r>
              <a:rPr lang="en-US" sz="1200" dirty="0" smtClean="0"/>
              <a:t>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Summary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086100"/>
            <a:ext cx="2286000" cy="342900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Start Over | Back | Next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19100"/>
            <a:ext cx="198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following are your selections.  If correct, click next to view a list of possible incentives.</a:t>
            </a:r>
          </a:p>
          <a:p>
            <a:pPr marL="228600" indent="-228600"/>
            <a:endParaRPr lang="en-US" sz="1200" dirty="0" smtClean="0"/>
          </a:p>
          <a:p>
            <a:pPr marL="228600" indent="-228600"/>
            <a:r>
              <a:rPr lang="en-US" sz="1000" dirty="0" smtClean="0"/>
              <a:t>Industry:  </a:t>
            </a:r>
            <a:r>
              <a:rPr lang="en-US" sz="1000" b="1" dirty="0" smtClean="0"/>
              <a:t>SELECTION</a:t>
            </a:r>
          </a:p>
          <a:p>
            <a:pPr marL="228600" indent="-228600"/>
            <a:r>
              <a:rPr lang="en-US" sz="1000" dirty="0" smtClean="0"/>
              <a:t>Job Creation: </a:t>
            </a:r>
            <a:r>
              <a:rPr lang="en-US" sz="1000" b="1" dirty="0" smtClean="0"/>
              <a:t>SELECTION</a:t>
            </a:r>
            <a:endParaRPr lang="en-US" sz="1000" dirty="0" smtClean="0"/>
          </a:p>
          <a:p>
            <a:pPr marL="228600" indent="-228600"/>
            <a:r>
              <a:rPr lang="en-US" sz="1000" dirty="0" smtClean="0"/>
              <a:t>Wage Requirements: </a:t>
            </a:r>
            <a:r>
              <a:rPr lang="en-US" sz="1000" b="1" dirty="0" smtClean="0"/>
              <a:t>SELECTION</a:t>
            </a:r>
          </a:p>
          <a:p>
            <a:pPr marL="228600" indent="-228600"/>
            <a:r>
              <a:rPr lang="en-US" sz="1000" dirty="0" smtClean="0"/>
              <a:t>Investment Threshold: </a:t>
            </a:r>
            <a:r>
              <a:rPr lang="en-US" sz="1000" b="1" dirty="0" smtClean="0"/>
              <a:t>SELECTION</a:t>
            </a:r>
            <a:endParaRPr lang="en-US" sz="1000" dirty="0" smtClean="0"/>
          </a:p>
          <a:p>
            <a:pPr marL="228600" indent="-228600"/>
            <a:r>
              <a:rPr lang="en-US" sz="1000" dirty="0" smtClean="0"/>
              <a:t>Location: </a:t>
            </a:r>
            <a:r>
              <a:rPr lang="en-US" sz="1000" b="1" dirty="0" smtClean="0"/>
              <a:t>SELECTION</a:t>
            </a:r>
            <a:endParaRPr lang="en-US" sz="1000" dirty="0" smtClean="0"/>
          </a:p>
          <a:p>
            <a:pPr marL="228600" indent="-228600"/>
            <a:r>
              <a:rPr lang="en-US" sz="1000" dirty="0" smtClean="0"/>
              <a:t>Company Size: </a:t>
            </a:r>
            <a:r>
              <a:rPr lang="en-US" sz="1000" b="1" dirty="0" smtClean="0"/>
              <a:t>SELECTION</a:t>
            </a:r>
            <a:endParaRPr lang="en-US" sz="1000" dirty="0" smtClean="0"/>
          </a:p>
          <a:p>
            <a:pPr marL="228600" indent="-228600"/>
            <a:endParaRPr lang="en-US" sz="1000" dirty="0"/>
          </a:p>
          <a:p>
            <a:pPr marL="228600" indent="-228600"/>
            <a:endParaRPr lang="en-US" sz="1000" dirty="0" smtClean="0"/>
          </a:p>
          <a:p>
            <a:pPr marL="228600" indent="-228600"/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455</Words>
  <Application>Microsoft Office PowerPoint</Application>
  <PresentationFormat>Custom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Kontz</dc:creator>
  <cp:lastModifiedBy>Chris Kontz</cp:lastModifiedBy>
  <cp:revision>9</cp:revision>
  <dcterms:created xsi:type="dcterms:W3CDTF">2014-03-04T17:45:16Z</dcterms:created>
  <dcterms:modified xsi:type="dcterms:W3CDTF">2014-03-04T19:13:48Z</dcterms:modified>
</cp:coreProperties>
</file>