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076136272" r:id="rId2"/>
    <p:sldId id="2076136317" r:id="rId3"/>
    <p:sldId id="2076136336" r:id="rId4"/>
    <p:sldId id="2076136294" r:id="rId5"/>
    <p:sldId id="2076136333" r:id="rId6"/>
    <p:sldId id="2076136332" r:id="rId7"/>
    <p:sldId id="2076136327" r:id="rId8"/>
    <p:sldId id="2076136329" r:id="rId9"/>
    <p:sldId id="2076136330" r:id="rId10"/>
    <p:sldId id="2076136331" r:id="rId11"/>
    <p:sldId id="2076136303" r:id="rId12"/>
    <p:sldId id="2076136304" r:id="rId13"/>
    <p:sldId id="2076136305" r:id="rId14"/>
    <p:sldId id="2076136306" r:id="rId15"/>
    <p:sldId id="2076136307" r:id="rId16"/>
    <p:sldId id="2076136308" r:id="rId17"/>
    <p:sldId id="2076136309" r:id="rId18"/>
    <p:sldId id="2076136310" r:id="rId19"/>
    <p:sldId id="2076136311" r:id="rId20"/>
    <p:sldId id="2076136312" r:id="rId21"/>
    <p:sldId id="2076136313" r:id="rId22"/>
    <p:sldId id="2076136314" r:id="rId23"/>
    <p:sldId id="2076136315" r:id="rId24"/>
    <p:sldId id="2076136316" r:id="rId25"/>
    <p:sldId id="2076136320" r:id="rId26"/>
    <p:sldId id="2076136325" r:id="rId27"/>
    <p:sldId id="2076136321" r:id="rId28"/>
    <p:sldId id="2076136322" r:id="rId29"/>
    <p:sldId id="2076136323" r:id="rId30"/>
    <p:sldId id="2076136324" r:id="rId31"/>
    <p:sldId id="2076136298" r:id="rId32"/>
    <p:sldId id="2076136302" r:id="rId33"/>
    <p:sldId id="2076136299" r:id="rId34"/>
    <p:sldId id="2076136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CFA"/>
    <a:srgbClr val="3F335B"/>
    <a:srgbClr val="43385E"/>
    <a:srgbClr val="AB85E9"/>
    <a:srgbClr val="B990FC"/>
    <a:srgbClr val="FFB900"/>
    <a:srgbClr val="0678D0"/>
    <a:srgbClr val="78B9E9"/>
    <a:srgbClr val="22385C"/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51656-9066-4E45-A5C0-C9474AA3A126}" v="91" dt="2022-10-20T03:05:46.588"/>
    <p1510:client id="{34C7E436-0965-44FC-987D-15CDD633242B}" v="675" dt="2022-10-19T15:25:08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000" y="52"/>
      </p:cViewPr>
      <p:guideLst>
        <p:guide orient="horz" pos="2184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A7A87-B2D6-4694-8539-EBD07202C223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AB5EC-E864-4695-A697-A3A25BC3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1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F3EC-D4B9-50E2-0107-4F7665CC0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99EFB-EE87-97B2-B23A-5672C8667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51DF-E940-D171-C273-1A409B34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1CF9-4541-4FA0-9907-A6F46B63B681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5536-0309-0EE6-4BAD-01C0C8D9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04BF-F682-621D-18D9-C12287B6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EAFB-F756-485C-9858-D1EB713A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4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CA25-BB3C-C7E5-CFE6-0B72A70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0BF0F-F696-9DF3-4190-4A22C126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8085-AB9E-816E-124F-E9E77560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1CF9-4541-4FA0-9907-A6F46B63B681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FBCDA-37A0-9FE8-F6ED-778752EF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4162-C316-4B38-622A-D08AC34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EAFB-F756-485C-9858-D1EB713A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1FC8E-5FD4-51EF-6D89-0146E20F8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3DFCE-97E4-163A-24AC-C6ADF7802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6525-9E06-BFE2-90DA-28C43D86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1CF9-4541-4FA0-9907-A6F46B63B681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81EF-5697-1A39-9B35-E1F5EBD5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9202-F033-C3C6-CAB1-9D55DD22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EAFB-F756-485C-9858-D1EB713A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Slide">
    <p:bg>
      <p:bgPr>
        <a:solidFill>
          <a:srgbClr val="012F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8DEF3CF-186E-472B-95A9-1E6C05D757E2}"/>
              </a:ext>
            </a:extLst>
          </p:cNvPr>
          <p:cNvSpPr txBox="1"/>
          <p:nvPr userDrawn="1"/>
        </p:nvSpPr>
        <p:spPr>
          <a:xfrm>
            <a:off x="334222" y="6361570"/>
            <a:ext cx="1659122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33" b="0" i="0" u="none" strike="noStrike" baseline="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#AzConfDev</a:t>
            </a:r>
            <a:endParaRPr lang="en-IN" sz="1333" b="0" dirty="0">
              <a:latin typeface="Poppins" pitchFamily="2" charset="77"/>
              <a:cs typeface="Poppins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D4CFF-1446-FFBE-1466-D4351AB13508}"/>
              </a:ext>
            </a:extLst>
          </p:cNvPr>
          <p:cNvGrpSpPr/>
          <p:nvPr userDrawn="1"/>
        </p:nvGrpSpPr>
        <p:grpSpPr>
          <a:xfrm>
            <a:off x="572157" y="3180907"/>
            <a:ext cx="11047688" cy="1630224"/>
            <a:chOff x="686588" y="3817089"/>
            <a:chExt cx="13257225" cy="195626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57E4B52-2B11-4561-89C7-74FBEE0B3006}"/>
                </a:ext>
              </a:extLst>
            </p:cNvPr>
            <p:cNvGrpSpPr/>
            <p:nvPr userDrawn="1"/>
          </p:nvGrpSpPr>
          <p:grpSpPr>
            <a:xfrm>
              <a:off x="686588" y="3817089"/>
              <a:ext cx="13257225" cy="1956268"/>
              <a:chOff x="777752" y="3817089"/>
              <a:chExt cx="13257225" cy="195626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6087DC-5935-467F-9230-92AFDFF3D77F}"/>
                  </a:ext>
                </a:extLst>
              </p:cNvPr>
              <p:cNvSpPr txBox="1"/>
              <p:nvPr userDrawn="1"/>
            </p:nvSpPr>
            <p:spPr>
              <a:xfrm>
                <a:off x="777752" y="3817089"/>
                <a:ext cx="13257225" cy="1034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5000" b="1" i="0" u="none" strike="noStrike" baseline="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 Az COMMUNITY</a:t>
                </a:r>
                <a:endParaRPr lang="en-IN" sz="19916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10824-1FC6-40DE-B68C-D18496CA8FB6}"/>
                  </a:ext>
                </a:extLst>
              </p:cNvPr>
              <p:cNvSpPr txBox="1"/>
              <p:nvPr userDrawn="1"/>
            </p:nvSpPr>
            <p:spPr>
              <a:xfrm>
                <a:off x="3234249" y="4739150"/>
                <a:ext cx="8344230" cy="54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333" b="0" i="0" u="none" strike="noStrike" baseline="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Conference 2022</a:t>
                </a:r>
                <a:endParaRPr lang="en-US" sz="2333" b="0" i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A1878D-F88B-F745-2DA9-1C187E86CEDB}"/>
                  </a:ext>
                </a:extLst>
              </p:cNvPr>
              <p:cNvSpPr txBox="1"/>
              <p:nvPr userDrawn="1"/>
            </p:nvSpPr>
            <p:spPr>
              <a:xfrm>
                <a:off x="3234249" y="5354703"/>
                <a:ext cx="8344230" cy="418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667" b="0" i="0" u="none" strike="noStrike" baseline="0" dirty="0">
                    <a:solidFill>
                      <a:schemeClr val="bg1"/>
                    </a:solidFill>
                    <a:latin typeface="Poppins Light" pitchFamily="2" charset="77"/>
                    <a:cs typeface="Poppins Light" pitchFamily="2" charset="77"/>
                  </a:rPr>
                  <a:t>Asia’s Largest Azure Community Conference</a:t>
                </a:r>
                <a:endParaRPr lang="en-US" sz="1667" b="0" i="0" dirty="0">
                  <a:solidFill>
                    <a:schemeClr val="bg1"/>
                  </a:solidFill>
                  <a:latin typeface="Poppins Light" pitchFamily="2" charset="77"/>
                  <a:cs typeface="Poppins Light" pitchFamily="2" charset="77"/>
                </a:endParaRP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13910C-C961-C1A2-7B55-871C4565BEB5}"/>
                </a:ext>
              </a:extLst>
            </p:cNvPr>
            <p:cNvCxnSpPr/>
            <p:nvPr userDrawn="1"/>
          </p:nvCxnSpPr>
          <p:spPr>
            <a:xfrm>
              <a:off x="4654550" y="5058431"/>
              <a:ext cx="833718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8C85C7-F559-B3F4-8497-19B59ACF0951}"/>
                </a:ext>
              </a:extLst>
            </p:cNvPr>
            <p:cNvCxnSpPr/>
            <p:nvPr userDrawn="1"/>
          </p:nvCxnSpPr>
          <p:spPr>
            <a:xfrm>
              <a:off x="9065185" y="5058431"/>
              <a:ext cx="833718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8D3B0CC-234F-FE6F-6748-9A210C9DCC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7785" y="1005798"/>
            <a:ext cx="1906245" cy="15794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91F16C-3C79-6733-1250-EA38D19422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0786"/>
            <a:ext cx="3302000" cy="2053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A11A65-9DBF-5173-D8BB-80230607B4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05333" y="4795677"/>
            <a:ext cx="3386667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7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with blue Windows logo 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7E2EE96-CAD6-46F7-AEB7-00C81021C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638365"/>
            <a:ext cx="2694105" cy="498598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9327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AD98D2E-15E9-4E97-B820-4F26956CA8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5985" y="1808551"/>
            <a:ext cx="9144000" cy="2769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08023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CA080-AAEE-044D-DBBF-87373C6881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3530" y="-33617"/>
            <a:ext cx="1381997" cy="1688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FEBDC-D193-AE5D-4DD5-A0E6D35ED633}"/>
              </a:ext>
            </a:extLst>
          </p:cNvPr>
          <p:cNvSpPr txBox="1"/>
          <p:nvPr userDrawn="1"/>
        </p:nvSpPr>
        <p:spPr>
          <a:xfrm>
            <a:off x="334222" y="6361570"/>
            <a:ext cx="1659122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33" b="0" i="0" u="none" strike="noStrike" baseline="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#AzConfDev</a:t>
            </a:r>
            <a:endParaRPr lang="en-IN" sz="1333" b="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9573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ssion_title and Speakers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0E24D-511E-5968-1763-177E9E1C9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62095" y="2996337"/>
            <a:ext cx="5829905" cy="3885334"/>
          </a:xfrm>
          <a:prstGeom prst="rect">
            <a:avLst/>
          </a:prstGeom>
        </p:spPr>
      </p:pic>
      <p:pic>
        <p:nvPicPr>
          <p:cNvPr id="40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2607123" y="6224772"/>
            <a:ext cx="1515394" cy="32455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A80D204-AA27-4BBD-BBCA-179B38FA2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9317" y="2894215"/>
            <a:ext cx="9144000" cy="4985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08023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165C242-C706-4D94-AC69-527037CF2A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19317" y="3821438"/>
            <a:ext cx="91440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08023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49C1C0-996D-182B-6EC3-D264E1CA90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33530" y="-33617"/>
            <a:ext cx="1381997" cy="1688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80008A-C231-0137-22EA-A1688558EEF5}"/>
              </a:ext>
            </a:extLst>
          </p:cNvPr>
          <p:cNvSpPr txBox="1"/>
          <p:nvPr userDrawn="1"/>
        </p:nvSpPr>
        <p:spPr>
          <a:xfrm>
            <a:off x="334222" y="6361570"/>
            <a:ext cx="1659122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33" b="0" i="0" u="none" strike="noStrike" baseline="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#AzConfDev</a:t>
            </a:r>
            <a:endParaRPr lang="en-IN" sz="1333" b="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508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ith blue Windows logo 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F2933-547A-2601-63DB-A0630CFD22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62095" y="2996337"/>
            <a:ext cx="5829905" cy="3885334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327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20"/>
            <a:ext cx="9144000" cy="2769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08023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85E5DB-DF49-C0C0-7902-A579C9F2E4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33530" y="-33617"/>
            <a:ext cx="1381997" cy="1688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0C1EF1-BA09-2053-5B24-5D032FE5B748}"/>
              </a:ext>
            </a:extLst>
          </p:cNvPr>
          <p:cNvSpPr txBox="1"/>
          <p:nvPr userDrawn="1"/>
        </p:nvSpPr>
        <p:spPr>
          <a:xfrm>
            <a:off x="334222" y="6361570"/>
            <a:ext cx="1659122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33" b="0" i="0" u="none" strike="noStrike" baseline="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#AzConfDev</a:t>
            </a:r>
            <a:endParaRPr lang="en-IN" sz="1333" b="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2893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37E4AD-5E40-7B9E-EF6B-51E9C3CF6A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3530" y="-33617"/>
            <a:ext cx="1381997" cy="1688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01C681-4913-FBC0-A76C-8214176716AC}"/>
              </a:ext>
            </a:extLst>
          </p:cNvPr>
          <p:cNvSpPr txBox="1"/>
          <p:nvPr userDrawn="1"/>
        </p:nvSpPr>
        <p:spPr>
          <a:xfrm>
            <a:off x="334222" y="6361570"/>
            <a:ext cx="1659122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33" b="0" i="0" u="none" strike="noStrike" baseline="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#AzConfDev</a:t>
            </a:r>
            <a:endParaRPr lang="en-IN" sz="1333" b="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28764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with blue Windows logo 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DE48E-CA20-CEA2-7809-1909F04F5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62095" y="2996337"/>
            <a:ext cx="5829905" cy="3885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8448FC-5B40-176D-4D3F-3198A67043BC}"/>
              </a:ext>
            </a:extLst>
          </p:cNvPr>
          <p:cNvSpPr txBox="1"/>
          <p:nvPr userDrawn="1"/>
        </p:nvSpPr>
        <p:spPr>
          <a:xfrm>
            <a:off x="334222" y="6361570"/>
            <a:ext cx="1659122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33" b="0" i="0" u="none" strike="noStrike" baseline="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#AzConfDev</a:t>
            </a:r>
            <a:endParaRPr lang="en-IN" sz="1333" b="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06228" y="2921169"/>
            <a:ext cx="2579546" cy="101566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9327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333" b="0" kern="1200" cap="none" spc="-50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Q &amp;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2BD898-8C1A-EFEC-EE0B-7DB43AE9F8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33530" y="-33617"/>
            <a:ext cx="1381997" cy="16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88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You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3E642DD-3064-485E-76C7-1F54A660752F}"/>
              </a:ext>
            </a:extLst>
          </p:cNvPr>
          <p:cNvSpPr txBox="1"/>
          <p:nvPr userDrawn="1"/>
        </p:nvSpPr>
        <p:spPr>
          <a:xfrm>
            <a:off x="461222" y="6488570"/>
            <a:ext cx="1659122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33" b="0" i="0" u="none" strike="noStrike" baseline="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#AzConfDev</a:t>
            </a:r>
            <a:endParaRPr lang="en-IN" sz="1333" b="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FD5B93-2926-40E7-8152-4B1DB45D5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606095"/>
            <a:ext cx="3905141" cy="498588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9327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Segoe UI Black" panose="020B0A02040204020203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THANK YOU 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4EDE0F8-003E-446A-9CCB-3D93AD93B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859" y="3344788"/>
            <a:ext cx="4075714" cy="2215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08023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83B0BDC-EFBE-4EE2-9446-E8320596B2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859" y="3668446"/>
            <a:ext cx="4075714" cy="1938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08023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subtitle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22C9921-9FD0-4BF0-BE16-2A88E9B884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859" y="4165358"/>
            <a:ext cx="4075714" cy="2215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08023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3A88AD-7DAB-4B6E-963C-F0374313C2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859" y="4473136"/>
            <a:ext cx="4075714" cy="1938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08023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subtitle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4298FB-4D19-41BA-A056-1EB0429A64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6859" y="2162387"/>
            <a:ext cx="3942349" cy="389249"/>
          </a:xfrm>
          <a:prstGeom prst="rect">
            <a:avLst/>
          </a:prstGeom>
        </p:spPr>
        <p:txBody>
          <a:bodyPr/>
          <a:lstStyle>
            <a:lvl1pPr>
              <a:defRPr sz="2750" b="1" i="0">
                <a:solidFill>
                  <a:srgbClr val="08023F"/>
                </a:solidFill>
              </a:defRPr>
            </a:lvl1pPr>
          </a:lstStyle>
          <a:p>
            <a:r>
              <a:rPr lang="en-US" dirty="0">
                <a:solidFill>
                  <a:srgbClr val="08023F"/>
                </a:solidFill>
                <a:latin typeface="Segoe UI Semibold (Headings)"/>
                <a:cs typeface="Segoe UI" panose="020B0502040204020203" pitchFamily="34" charset="0"/>
              </a:rPr>
              <a:t>Presentation title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C3FAF8-3116-923F-1EEF-20DB3F85F4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3530" y="-33617"/>
            <a:ext cx="1381997" cy="1688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507F0-86DB-9EB6-A672-C24403E518F8}"/>
              </a:ext>
            </a:extLst>
          </p:cNvPr>
          <p:cNvSpPr txBox="1"/>
          <p:nvPr userDrawn="1"/>
        </p:nvSpPr>
        <p:spPr>
          <a:xfrm>
            <a:off x="334222" y="6361570"/>
            <a:ext cx="1659122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33" b="0" i="0" u="none" strike="noStrike" baseline="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#AzConfDev</a:t>
            </a:r>
            <a:endParaRPr lang="en-IN" sz="1333" b="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9C542-8226-D379-3603-62DB9CE333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0292" y="2185459"/>
            <a:ext cx="3291417" cy="2487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C3409D-5A13-B030-03A4-99AD4A61BD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62095" y="2996337"/>
            <a:ext cx="5829905" cy="388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81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8534-3557-3F9B-73FE-42AA35B4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0373-B531-33E8-60A4-32A53C81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CA99-0002-795E-A562-888C0659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1CF9-4541-4FA0-9907-A6F46B63B681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BD4F-FCCD-6F47-E76C-790D6D1A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0E6C-0FB0-5947-4944-6B0D1455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EAFB-F756-485C-9858-D1EB713A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0826-01AA-2B13-0761-09A8AE26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A13D-9811-66C3-A855-FE2B8FC93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A967-F076-6107-D5DC-59248DD4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1CF9-4541-4FA0-9907-A6F46B63B681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0B51-8CAD-F4D6-61CB-55EEC936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8B94-28F6-CBB1-D4C8-1F7A968E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EAFB-F756-485C-9858-D1EB713A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C37F-9717-0DE4-E906-AB662699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C21F-F5A8-48EE-2F35-5D72E8DD2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D26AC-11B7-7077-7C57-EF1D5808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EB45A-E2E7-909B-8C88-3D0AA938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1CF9-4541-4FA0-9907-A6F46B63B681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F85F6-6393-2AC9-A94D-A32DAB0E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C610-9D36-B000-2E49-7EEB791E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EAFB-F756-485C-9858-D1EB713A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C419-DA93-4E10-3BB7-C7377BEB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3E126-3DF9-403B-55A3-F52BA15D6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807DF-6216-0466-BCAF-9D86169FD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BE2D6-DD9A-E071-FF3F-F7FEA55EF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327D0-8EE6-42A3-9F51-B7BD8A0D4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FF1E4-80A8-5E9E-975E-463EEA24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1CF9-4541-4FA0-9907-A6F46B63B681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04BCF-F1C9-2527-4DFA-CC55F2EB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208E7-FB8A-E862-DACF-841C0A61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EAFB-F756-485C-9858-D1EB713A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CCD7-5BEB-008E-EBEA-DA111B54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8FB4D-5BED-F39B-5B6C-DC856235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1CF9-4541-4FA0-9907-A6F46B63B681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F9F07-30B3-4043-9517-EA09736A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D3202-6B93-3F0A-55F3-4462784D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EAFB-F756-485C-9858-D1EB713A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9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C4D78-B17A-5A8D-A7D6-19833181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1CF9-4541-4FA0-9907-A6F46B63B681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91272-A6B3-8F1D-EACC-126A048D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68A37-02B2-47E0-E01F-093335EE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EAFB-F756-485C-9858-D1EB713A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7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6C7B-2E8D-3760-A51D-F44FE63B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9878-3604-778C-22A3-54FF7EB1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62934-97DE-BA97-D460-0A3D60FE4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C2CD7-6CBD-78F7-73A2-C7F7F8D5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1CF9-4541-4FA0-9907-A6F46B63B681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CCC5B-AAE3-12DB-36E2-6980EB83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98ED8-3B33-547D-1D64-88F818F4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EAFB-F756-485C-9858-D1EB713A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E25-377E-0623-81A9-99434D61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4F29C-BE19-F97E-DE23-D52D3BCB0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8A14-F564-9592-6223-4C73D7D08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AE115-FD5C-3370-A5E5-01E2B44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1CF9-4541-4FA0-9907-A6F46B63B681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5B3DE-0520-644B-C391-E676ECD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2E56A-6473-FA9F-3109-60CB520F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EAFB-F756-485C-9858-D1EB713A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8AC2A-4C0F-248F-5946-D90911F6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C8CFD-AFB2-39BC-74AE-407BF9C8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96C5-DBFB-156F-F484-230FF4CB4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1CF9-4541-4FA0-9907-A6F46B63B681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E91D-6094-CCDC-8F5A-99605FC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E87E-E5D1-5A42-BCFC-ACB737B82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4EAFB-F756-485C-9858-D1EB713A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03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7EA77A-8E52-F6B3-BCE9-92DD62A3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142"/>
            <a:ext cx="10668000" cy="55112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A0176C-5573-DF11-3901-3A715629FF42}"/>
              </a:ext>
            </a:extLst>
          </p:cNvPr>
          <p:cNvSpPr txBox="1">
            <a:spLocks/>
          </p:cNvSpPr>
          <p:nvPr/>
        </p:nvSpPr>
        <p:spPr>
          <a:xfrm>
            <a:off x="617873" y="83195"/>
            <a:ext cx="9144000" cy="498598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spAutoFit/>
          </a:bodyPr>
          <a:lstStyle>
            <a:lvl1pPr algn="l" defTabSz="9327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>
                <a:latin typeface="Helvetica" panose="020B0604020202020204" pitchFamily="34" charset="0"/>
                <a:cs typeface="Helvetica" panose="020B0604020202020204" pitchFamily="34" charset="0"/>
              </a:rPr>
              <a:t>Why Kotlin Multiplatform Mobile?</a:t>
            </a:r>
          </a:p>
        </p:txBody>
      </p:sp>
    </p:spTree>
    <p:extLst>
      <p:ext uri="{BB962C8B-B14F-4D97-AF65-F5344CB8AC3E}">
        <p14:creationId xmlns:p14="http://schemas.microsoft.com/office/powerpoint/2010/main" val="9211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2A7D6-7FB1-4DCC-815C-23D62BB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139767"/>
            <a:ext cx="4950170" cy="997196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Native Android and IOS</a:t>
            </a:r>
            <a:b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C5C08F-2BE8-D276-4ADF-E005C2851D91}"/>
              </a:ext>
            </a:extLst>
          </p:cNvPr>
          <p:cNvSpPr txBox="1"/>
          <p:nvPr/>
        </p:nvSpPr>
        <p:spPr>
          <a:xfrm>
            <a:off x="262704" y="1187542"/>
            <a:ext cx="6901696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Native Android (Java/Kotlin)</a:t>
            </a:r>
            <a:endParaRPr lang="en-US" sz="20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995B77F-62A9-54B8-F1A7-2D94B02DD8B4}"/>
              </a:ext>
            </a:extLst>
          </p:cNvPr>
          <p:cNvSpPr/>
          <p:nvPr/>
        </p:nvSpPr>
        <p:spPr>
          <a:xfrm flipV="1">
            <a:off x="7059676" y="1672067"/>
            <a:ext cx="2498650" cy="2221553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63494C2-00B2-4640-6006-67554C2FE98F}"/>
              </a:ext>
            </a:extLst>
          </p:cNvPr>
          <p:cNvSpPr/>
          <p:nvPr/>
        </p:nvSpPr>
        <p:spPr>
          <a:xfrm flipV="1">
            <a:off x="7296624" y="1882737"/>
            <a:ext cx="2024754" cy="180021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4963B876-7A3E-3405-6499-594CAB0A34AC}"/>
              </a:ext>
            </a:extLst>
          </p:cNvPr>
          <p:cNvSpPr/>
          <p:nvPr/>
        </p:nvSpPr>
        <p:spPr>
          <a:xfrm flipV="1">
            <a:off x="7501282" y="2064698"/>
            <a:ext cx="1615440" cy="1436289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3F3DA-31BC-7F15-BD9A-0DFADF7D46F5}"/>
              </a:ext>
            </a:extLst>
          </p:cNvPr>
          <p:cNvSpPr txBox="1"/>
          <p:nvPr/>
        </p:nvSpPr>
        <p:spPr>
          <a:xfrm flipV="1">
            <a:off x="7893288" y="2193218"/>
            <a:ext cx="831426" cy="66358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Launch</a:t>
            </a:r>
            <a:endParaRPr lang="en-IN" sz="16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2" descr="Launch ">
            <a:extLst>
              <a:ext uri="{FF2B5EF4-FFF2-40B4-BE49-F238E27FC236}">
                <a16:creationId xmlns:a16="http://schemas.microsoft.com/office/drawing/2014/main" id="{BC131E91-AF4D-9F6F-E643-963CB8A3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893288" y="2461454"/>
            <a:ext cx="932936" cy="93293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0A6BD9C8-11D1-5A5F-33AE-1DC177B49A14}"/>
              </a:ext>
            </a:extLst>
          </p:cNvPr>
          <p:cNvSpPr/>
          <p:nvPr/>
        </p:nvSpPr>
        <p:spPr>
          <a:xfrm flipV="1">
            <a:off x="2607802" y="1672067"/>
            <a:ext cx="2498650" cy="2221553"/>
          </a:xfrm>
          <a:prstGeom prst="hexagon">
            <a:avLst/>
          </a:prstGeom>
          <a:solidFill>
            <a:srgbClr val="0C59A4"/>
          </a:solidFill>
          <a:ln w="11502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2438278"/>
            <a:endParaRPr lang="en-US" sz="160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0CAC7CB-9D85-4A33-A956-70AE6076C52A}"/>
              </a:ext>
            </a:extLst>
          </p:cNvPr>
          <p:cNvSpPr/>
          <p:nvPr/>
        </p:nvSpPr>
        <p:spPr>
          <a:xfrm flipV="1">
            <a:off x="2844750" y="1882737"/>
            <a:ext cx="2024754" cy="180021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55EF84B-C244-0976-4180-723D62DE407D}"/>
              </a:ext>
            </a:extLst>
          </p:cNvPr>
          <p:cNvSpPr/>
          <p:nvPr/>
        </p:nvSpPr>
        <p:spPr>
          <a:xfrm flipV="1">
            <a:off x="3049409" y="2064698"/>
            <a:ext cx="1615440" cy="1436289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F1834B40-D64B-7B98-4A30-F73FB2729C3D}"/>
              </a:ext>
            </a:extLst>
          </p:cNvPr>
          <p:cNvSpPr/>
          <p:nvPr/>
        </p:nvSpPr>
        <p:spPr>
          <a:xfrm flipV="1">
            <a:off x="4833739" y="2888179"/>
            <a:ext cx="2498650" cy="2221553"/>
          </a:xfrm>
          <a:prstGeom prst="hexagon">
            <a:avLst/>
          </a:prstGeom>
          <a:solidFill>
            <a:srgbClr val="50E6FF"/>
          </a:solidFill>
          <a:ln w="11502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2438278"/>
            <a:endParaRPr lang="en-US" sz="1600" dirty="0">
              <a:solidFill>
                <a:srgbClr val="50E6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BEB6BB37-5523-D5F7-BF9C-36A2E6F65FBB}"/>
              </a:ext>
            </a:extLst>
          </p:cNvPr>
          <p:cNvSpPr/>
          <p:nvPr/>
        </p:nvSpPr>
        <p:spPr>
          <a:xfrm flipV="1">
            <a:off x="5070687" y="3098849"/>
            <a:ext cx="2024754" cy="180021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A17DA4E-0EB7-77CD-2003-C51E44B9AE2F}"/>
              </a:ext>
            </a:extLst>
          </p:cNvPr>
          <p:cNvSpPr/>
          <p:nvPr/>
        </p:nvSpPr>
        <p:spPr>
          <a:xfrm flipV="1">
            <a:off x="5275346" y="3280810"/>
            <a:ext cx="1615440" cy="1436289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D0B9F99A-7C0E-7CA4-4DB7-392B13F4100D}"/>
              </a:ext>
            </a:extLst>
          </p:cNvPr>
          <p:cNvSpPr/>
          <p:nvPr/>
        </p:nvSpPr>
        <p:spPr>
          <a:xfrm flipV="1">
            <a:off x="7085548" y="1681741"/>
            <a:ext cx="2498650" cy="2221553"/>
          </a:xfrm>
          <a:prstGeom prst="hexagon">
            <a:avLst/>
          </a:prstGeom>
          <a:solidFill>
            <a:srgbClr val="0C59A4"/>
          </a:solidFill>
          <a:ln w="11502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2438278"/>
            <a:endParaRPr lang="en-US" sz="16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47CE1A92-7E0C-2AD2-34C6-836DC9039129}"/>
              </a:ext>
            </a:extLst>
          </p:cNvPr>
          <p:cNvSpPr/>
          <p:nvPr/>
        </p:nvSpPr>
        <p:spPr>
          <a:xfrm flipV="1">
            <a:off x="7322495" y="1892412"/>
            <a:ext cx="2024754" cy="180021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0B93F7E3-223D-AB53-1D5D-C45FE034189A}"/>
              </a:ext>
            </a:extLst>
          </p:cNvPr>
          <p:cNvSpPr/>
          <p:nvPr/>
        </p:nvSpPr>
        <p:spPr>
          <a:xfrm flipV="1">
            <a:off x="7527154" y="2074372"/>
            <a:ext cx="1615440" cy="1436289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1776F-515B-39F6-794D-3E33C2F2A876}"/>
              </a:ext>
            </a:extLst>
          </p:cNvPr>
          <p:cNvSpPr txBox="1"/>
          <p:nvPr/>
        </p:nvSpPr>
        <p:spPr>
          <a:xfrm>
            <a:off x="4085895" y="5176259"/>
            <a:ext cx="4043166" cy="107721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There are other libraries that are available to help developer to quickly native mobile application such as Jetpack Compose for Android and Swift UI for iOS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ADC111-719A-7684-FBF7-43A41D3F75BA}"/>
              </a:ext>
            </a:extLst>
          </p:cNvPr>
          <p:cNvSpPr txBox="1"/>
          <p:nvPr/>
        </p:nvSpPr>
        <p:spPr>
          <a:xfrm>
            <a:off x="5927149" y="1187404"/>
            <a:ext cx="4763703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iOS (Objective C/Swift)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" name="Picture 4" descr="Image result for objective c programming language">
            <a:extLst>
              <a:ext uri="{FF2B5EF4-FFF2-40B4-BE49-F238E27FC236}">
                <a16:creationId xmlns:a16="http://schemas.microsoft.com/office/drawing/2014/main" id="{348B4FA8-F4AD-287A-BCD6-0F5E482BC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342" y="2492695"/>
            <a:ext cx="536389" cy="53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Swift ">
            <a:extLst>
              <a:ext uri="{FF2B5EF4-FFF2-40B4-BE49-F238E27FC236}">
                <a16:creationId xmlns:a16="http://schemas.microsoft.com/office/drawing/2014/main" id="{224EE67A-7C78-A8E3-28D1-CD9EB4A3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43" y="24315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Java ">
            <a:extLst>
              <a:ext uri="{FF2B5EF4-FFF2-40B4-BE49-F238E27FC236}">
                <a16:creationId xmlns:a16="http://schemas.microsoft.com/office/drawing/2014/main" id="{83685FAC-F471-1479-8006-542901FFB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645" y="23826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Programming language ">
            <a:extLst>
              <a:ext uri="{FF2B5EF4-FFF2-40B4-BE49-F238E27FC236}">
                <a16:creationId xmlns:a16="http://schemas.microsoft.com/office/drawing/2014/main" id="{701EBB84-C3E8-52A6-4AEE-FFCADC95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45" y="24892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Jetpack Compose UI App Development Toolkit - Android Developers">
            <a:extLst>
              <a:ext uri="{FF2B5EF4-FFF2-40B4-BE49-F238E27FC236}">
                <a16:creationId xmlns:a16="http://schemas.microsoft.com/office/drawing/2014/main" id="{01D1CCBB-FB84-CDDD-B991-6E254B968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1" t="30434" r="19742" b="32367"/>
          <a:stretch/>
        </p:blipFill>
        <p:spPr bwMode="auto">
          <a:xfrm>
            <a:off x="5436230" y="3601407"/>
            <a:ext cx="654824" cy="726460"/>
          </a:xfrm>
          <a:prstGeom prst="oct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SwiftUI Overview - Xcode - Apple Developer">
            <a:extLst>
              <a:ext uri="{FF2B5EF4-FFF2-40B4-BE49-F238E27FC236}">
                <a16:creationId xmlns:a16="http://schemas.microsoft.com/office/drawing/2014/main" id="{5A107F09-39AF-7EE3-7F60-CB318EF10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668278"/>
            <a:ext cx="592718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5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2A7D6-7FB1-4DCC-815C-23D62BB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27" y="273305"/>
            <a:ext cx="3172895" cy="997196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Cross Platform</a:t>
            </a:r>
            <a:b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FFD9B49-2E29-9F6E-D960-DE8A0E5F291A}"/>
              </a:ext>
            </a:extLst>
          </p:cNvPr>
          <p:cNvSpPr/>
          <p:nvPr/>
        </p:nvSpPr>
        <p:spPr>
          <a:xfrm rot="17985975">
            <a:off x="6548106" y="1249006"/>
            <a:ext cx="1627112" cy="2466468"/>
          </a:xfrm>
          <a:custGeom>
            <a:avLst/>
            <a:gdLst>
              <a:gd name="connsiteX0" fmla="*/ 1444193 w 1627112"/>
              <a:gd name="connsiteY0" fmla="*/ 0 h 2466468"/>
              <a:gd name="connsiteX1" fmla="*/ 1480495 w 1627112"/>
              <a:gd name="connsiteY1" fmla="*/ 71633 h 2466468"/>
              <a:gd name="connsiteX2" fmla="*/ 766642 w 1627112"/>
              <a:gd name="connsiteY2" fmla="*/ 2246475 h 2466468"/>
              <a:gd name="connsiteX3" fmla="*/ 135178 w 1627112"/>
              <a:gd name="connsiteY3" fmla="*/ 2458118 h 2466468"/>
              <a:gd name="connsiteX4" fmla="*/ 0 w 1627112"/>
              <a:gd name="connsiteY4" fmla="*/ 2466468 h 2466468"/>
              <a:gd name="connsiteX5" fmla="*/ 0 w 1627112"/>
              <a:gd name="connsiteY5" fmla="*/ 2040785 h 2466468"/>
              <a:gd name="connsiteX6" fmla="*/ 44393 w 1627112"/>
              <a:gd name="connsiteY6" fmla="*/ 2038725 h 2466468"/>
              <a:gd name="connsiteX7" fmla="*/ 1199831 w 1627112"/>
              <a:gd name="connsiteY7" fmla="*/ 768915 h 2466468"/>
              <a:gd name="connsiteX8" fmla="*/ 1104350 w 1627112"/>
              <a:gd name="connsiteY8" fmla="*/ 278605 h 2466468"/>
              <a:gd name="connsiteX9" fmla="*/ 1072208 w 1627112"/>
              <a:gd name="connsiteY9" fmla="*/ 212747 h 2466468"/>
              <a:gd name="connsiteX10" fmla="*/ 1444193 w 1627112"/>
              <a:gd name="connsiteY10" fmla="*/ 0 h 24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7112" h="2466468">
                <a:moveTo>
                  <a:pt x="1444193" y="0"/>
                </a:moveTo>
                <a:lnTo>
                  <a:pt x="1480495" y="71633"/>
                </a:lnTo>
                <a:cubicBezTo>
                  <a:pt x="1832212" y="862811"/>
                  <a:pt x="1534382" y="1807387"/>
                  <a:pt x="766642" y="2246475"/>
                </a:cubicBezTo>
                <a:cubicBezTo>
                  <a:pt x="571466" y="2358101"/>
                  <a:pt x="356766" y="2429760"/>
                  <a:pt x="135178" y="2458118"/>
                </a:cubicBezTo>
                <a:lnTo>
                  <a:pt x="0" y="2466468"/>
                </a:lnTo>
                <a:lnTo>
                  <a:pt x="0" y="2040785"/>
                </a:lnTo>
                <a:lnTo>
                  <a:pt x="44393" y="2038725"/>
                </a:lnTo>
                <a:cubicBezTo>
                  <a:pt x="690649" y="1975759"/>
                  <a:pt x="1197019" y="1432320"/>
                  <a:pt x="1199831" y="768915"/>
                </a:cubicBezTo>
                <a:cubicBezTo>
                  <a:pt x="1200507" y="600228"/>
                  <a:pt x="1167835" y="433694"/>
                  <a:pt x="1104350" y="278605"/>
                </a:cubicBezTo>
                <a:lnTo>
                  <a:pt x="1072208" y="212747"/>
                </a:lnTo>
                <a:lnTo>
                  <a:pt x="1444193" y="0"/>
                </a:lnTo>
                <a:close/>
              </a:path>
            </a:pathLst>
          </a:cu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5F3C308-2890-F62D-827D-2A6B12C65966}"/>
              </a:ext>
            </a:extLst>
          </p:cNvPr>
          <p:cNvSpPr/>
          <p:nvPr/>
        </p:nvSpPr>
        <p:spPr>
          <a:xfrm rot="3614025" flipH="1">
            <a:off x="4848954" y="1240287"/>
            <a:ext cx="1597043" cy="2469785"/>
          </a:xfrm>
          <a:custGeom>
            <a:avLst/>
            <a:gdLst>
              <a:gd name="connsiteX0" fmla="*/ 1411092 w 1597043"/>
              <a:gd name="connsiteY0" fmla="*/ 0 h 2469785"/>
              <a:gd name="connsiteX1" fmla="*/ 1041609 w 1597043"/>
              <a:gd name="connsiteY1" fmla="*/ 211316 h 2469785"/>
              <a:gd name="connsiteX2" fmla="*/ 1060227 w 1597043"/>
              <a:gd name="connsiteY2" fmla="*/ 248052 h 2469785"/>
              <a:gd name="connsiteX3" fmla="*/ 524888 w 1597043"/>
              <a:gd name="connsiteY3" fmla="*/ 1879177 h 2469785"/>
              <a:gd name="connsiteX4" fmla="*/ 51267 w 1597043"/>
              <a:gd name="connsiteY4" fmla="*/ 2037884 h 2469785"/>
              <a:gd name="connsiteX5" fmla="*/ 0 w 1597043"/>
              <a:gd name="connsiteY5" fmla="*/ 2041042 h 2469785"/>
              <a:gd name="connsiteX6" fmla="*/ 0 w 1597043"/>
              <a:gd name="connsiteY6" fmla="*/ 2469785 h 2469785"/>
              <a:gd name="connsiteX7" fmla="*/ 56568 w 1597043"/>
              <a:gd name="connsiteY7" fmla="*/ 2467159 h 2469785"/>
              <a:gd name="connsiteX8" fmla="*/ 1597030 w 1597043"/>
              <a:gd name="connsiteY8" fmla="*/ 774080 h 2469785"/>
              <a:gd name="connsiteX9" fmla="*/ 1469804 w 1597043"/>
              <a:gd name="connsiteY9" fmla="*/ 120324 h 2469785"/>
              <a:gd name="connsiteX10" fmla="*/ 1411092 w 1597043"/>
              <a:gd name="connsiteY10" fmla="*/ 0 h 246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7043" h="2469785">
                <a:moveTo>
                  <a:pt x="1411092" y="0"/>
                </a:moveTo>
                <a:lnTo>
                  <a:pt x="1041609" y="211316"/>
                </a:lnTo>
                <a:lnTo>
                  <a:pt x="1060227" y="248052"/>
                </a:lnTo>
                <a:cubicBezTo>
                  <a:pt x="1324003" y="841406"/>
                  <a:pt x="1100692" y="1549862"/>
                  <a:pt x="524888" y="1879177"/>
                </a:cubicBezTo>
                <a:cubicBezTo>
                  <a:pt x="378475" y="1962915"/>
                  <a:pt x="217490" y="2016639"/>
                  <a:pt x="51267" y="2037884"/>
                </a:cubicBezTo>
                <a:lnTo>
                  <a:pt x="0" y="2041042"/>
                </a:lnTo>
                <a:lnTo>
                  <a:pt x="0" y="2469785"/>
                </a:lnTo>
                <a:lnTo>
                  <a:pt x="56568" y="2467159"/>
                </a:lnTo>
                <a:cubicBezTo>
                  <a:pt x="918301" y="2383194"/>
                  <a:pt x="1593441" y="1658540"/>
                  <a:pt x="1597030" y="774080"/>
                </a:cubicBezTo>
                <a:cubicBezTo>
                  <a:pt x="1597929" y="549208"/>
                  <a:pt x="1554424" y="327130"/>
                  <a:pt x="1469804" y="120324"/>
                </a:cubicBezTo>
                <a:lnTo>
                  <a:pt x="1411092" y="0"/>
                </a:lnTo>
                <a:close/>
              </a:path>
            </a:pathLst>
          </a:cu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CABE14-4316-B0BA-E655-3CC3CD908C49}"/>
              </a:ext>
            </a:extLst>
          </p:cNvPr>
          <p:cNvSpPr/>
          <p:nvPr/>
        </p:nvSpPr>
        <p:spPr>
          <a:xfrm rot="3614025" flipH="1">
            <a:off x="5735570" y="2797174"/>
            <a:ext cx="1627477" cy="2474349"/>
          </a:xfrm>
          <a:custGeom>
            <a:avLst/>
            <a:gdLst>
              <a:gd name="connsiteX0" fmla="*/ 1627477 w 1627477"/>
              <a:gd name="connsiteY0" fmla="*/ 2048451 h 2474349"/>
              <a:gd name="connsiteX1" fmla="*/ 1572050 w 1627477"/>
              <a:gd name="connsiteY1" fmla="*/ 2045407 h 2474349"/>
              <a:gd name="connsiteX2" fmla="*/ 427195 w 1627477"/>
              <a:gd name="connsiteY2" fmla="*/ 765757 h 2474349"/>
              <a:gd name="connsiteX3" fmla="*/ 526344 w 1627477"/>
              <a:gd name="connsiteY3" fmla="*/ 276370 h 2474349"/>
              <a:gd name="connsiteX4" fmla="*/ 555708 w 1627477"/>
              <a:gd name="connsiteY4" fmla="*/ 217371 h 2474349"/>
              <a:gd name="connsiteX5" fmla="*/ 186204 w 1627477"/>
              <a:gd name="connsiteY5" fmla="*/ 0 h 2474349"/>
              <a:gd name="connsiteX6" fmla="*/ 152029 w 1627477"/>
              <a:gd name="connsiteY6" fmla="*/ 66144 h 2474349"/>
              <a:gd name="connsiteX7" fmla="*/ 848476 w 1627477"/>
              <a:gd name="connsiteY7" fmla="*/ 2247042 h 2474349"/>
              <a:gd name="connsiteX8" fmla="*/ 1478064 w 1627477"/>
              <a:gd name="connsiteY8" fmla="*/ 2463918 h 2474349"/>
              <a:gd name="connsiteX9" fmla="*/ 1627477 w 1627477"/>
              <a:gd name="connsiteY9" fmla="*/ 2474349 h 2474349"/>
              <a:gd name="connsiteX10" fmla="*/ 1627477 w 1627477"/>
              <a:gd name="connsiteY10" fmla="*/ 2048451 h 2474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7477" h="2474349">
                <a:moveTo>
                  <a:pt x="1627477" y="2048451"/>
                </a:moveTo>
                <a:lnTo>
                  <a:pt x="1572050" y="2045407"/>
                </a:lnTo>
                <a:cubicBezTo>
                  <a:pt x="926584" y="1976964"/>
                  <a:pt x="424732" y="1429018"/>
                  <a:pt x="427195" y="765757"/>
                </a:cubicBezTo>
                <a:cubicBezTo>
                  <a:pt x="427822" y="597086"/>
                  <a:pt x="461707" y="430884"/>
                  <a:pt x="526344" y="276370"/>
                </a:cubicBezTo>
                <a:lnTo>
                  <a:pt x="555708" y="217371"/>
                </a:lnTo>
                <a:lnTo>
                  <a:pt x="186204" y="0"/>
                </a:lnTo>
                <a:lnTo>
                  <a:pt x="152029" y="66144"/>
                </a:lnTo>
                <a:cubicBezTo>
                  <a:pt x="-205735" y="854269"/>
                  <a:pt x="84498" y="1801444"/>
                  <a:pt x="848476" y="2247042"/>
                </a:cubicBezTo>
                <a:cubicBezTo>
                  <a:pt x="1042736" y="2360247"/>
                  <a:pt x="1256746" y="2433750"/>
                  <a:pt x="1478064" y="2463918"/>
                </a:cubicBezTo>
                <a:lnTo>
                  <a:pt x="1627477" y="2474349"/>
                </a:lnTo>
                <a:lnTo>
                  <a:pt x="1627477" y="2048451"/>
                </a:lnTo>
                <a:close/>
              </a:path>
            </a:pathLst>
          </a:custGeom>
          <a:solidFill>
            <a:srgbClr val="00857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729EE3-9B68-878C-59E1-5AE70907C5CF}"/>
              </a:ext>
            </a:extLst>
          </p:cNvPr>
          <p:cNvSpPr/>
          <p:nvPr/>
        </p:nvSpPr>
        <p:spPr>
          <a:xfrm>
            <a:off x="7279047" y="1418662"/>
            <a:ext cx="1474648" cy="1474648"/>
          </a:xfrm>
          <a:prstGeom prst="ellipse">
            <a:avLst/>
          </a:prstGeom>
          <a:solidFill>
            <a:srgbClr val="00857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E4E64D-DDE1-87EC-226E-9D0D05706746}"/>
              </a:ext>
            </a:extLst>
          </p:cNvPr>
          <p:cNvSpPr/>
          <p:nvPr/>
        </p:nvSpPr>
        <p:spPr>
          <a:xfrm>
            <a:off x="4246698" y="1418662"/>
            <a:ext cx="1474648" cy="1474648"/>
          </a:xfrm>
          <a:prstGeom prst="ellipse">
            <a:avLst/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049A55-E1FD-BBB5-CA5F-FAA9428C34AC}"/>
              </a:ext>
            </a:extLst>
          </p:cNvPr>
          <p:cNvSpPr/>
          <p:nvPr/>
        </p:nvSpPr>
        <p:spPr>
          <a:xfrm>
            <a:off x="5772449" y="4021105"/>
            <a:ext cx="1474648" cy="1474648"/>
          </a:xfrm>
          <a:prstGeom prst="ellipse">
            <a:avLst/>
          </a:pr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E6FDE9-FDEE-6F56-2895-1134B04B503E}"/>
              </a:ext>
            </a:extLst>
          </p:cNvPr>
          <p:cNvSpPr txBox="1"/>
          <p:nvPr/>
        </p:nvSpPr>
        <p:spPr>
          <a:xfrm>
            <a:off x="-65154" y="1828847"/>
            <a:ext cx="4383303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Flutter and React-Native are most widely used frameworks now in the community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FABB6-EA16-0828-19A5-A31BDDD86F78}"/>
              </a:ext>
            </a:extLst>
          </p:cNvPr>
          <p:cNvSpPr txBox="1"/>
          <p:nvPr/>
        </p:nvSpPr>
        <p:spPr>
          <a:xfrm>
            <a:off x="4173212" y="5383554"/>
            <a:ext cx="4383303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Flutter - One source code where we can build application for Mobile (iOS/Android, Web and Desktop as well)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0AEDC8-8DAF-1CBC-912E-9C86C41F8CEA}"/>
              </a:ext>
            </a:extLst>
          </p:cNvPr>
          <p:cNvSpPr txBox="1"/>
          <p:nvPr/>
        </p:nvSpPr>
        <p:spPr>
          <a:xfrm>
            <a:off x="8807972" y="1828848"/>
            <a:ext cx="3472543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Another notable frame works such as Cordova-Ionic, Xamarin</a:t>
            </a:r>
          </a:p>
        </p:txBody>
      </p:sp>
      <p:pic>
        <p:nvPicPr>
          <p:cNvPr id="28" name="Picture 12" descr="Adaptive Icon Foreground needs to have padding otherwise ends up stretching  · Issue #96 · fluttercommunity/flutter_launcher_icons · GitHub">
            <a:extLst>
              <a:ext uri="{FF2B5EF4-FFF2-40B4-BE49-F238E27FC236}">
                <a16:creationId xmlns:a16="http://schemas.microsoft.com/office/drawing/2014/main" id="{12CEE268-3A11-C102-54CA-2B9AACD89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7" t="18907" r="18907" b="18907"/>
          <a:stretch/>
        </p:blipFill>
        <p:spPr bwMode="auto">
          <a:xfrm>
            <a:off x="4291831" y="1858144"/>
            <a:ext cx="576180" cy="5761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FC82F795-5807-3030-3678-E5B761851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71" y="1863922"/>
            <a:ext cx="662607" cy="57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ross platform ">
            <a:extLst>
              <a:ext uri="{FF2B5EF4-FFF2-40B4-BE49-F238E27FC236}">
                <a16:creationId xmlns:a16="http://schemas.microsoft.com/office/drawing/2014/main" id="{1750BD49-BC07-BD56-0EC3-BFFE6C81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626" y="4379432"/>
            <a:ext cx="757994" cy="7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400460E3-E767-01D1-38E8-9C80BE7D1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295264"/>
              </p:ext>
            </p:extLst>
          </p:nvPr>
        </p:nvGraphicFramePr>
        <p:xfrm>
          <a:off x="7653499" y="1741833"/>
          <a:ext cx="815850" cy="82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831960" imgH="844560" progId="PBrush">
                  <p:embed/>
                </p:oleObj>
              </mc:Choice>
              <mc:Fallback>
                <p:oleObj name="Bitmap Image" r:id="rId5" imgW="831960" imgH="844560" progId="PBrush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400460E3-E767-01D1-38E8-9C80BE7D11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3499" y="1741833"/>
                        <a:ext cx="815850" cy="82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27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2A7D6-7FB1-4DCC-815C-23D62BB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-1250149"/>
            <a:ext cx="7323255" cy="2492990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What is Kotlin Multiplatform Mobile </a:t>
            </a:r>
            <a:b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68C43C53-7714-5DBD-E490-EB163882A848}"/>
              </a:ext>
            </a:extLst>
          </p:cNvPr>
          <p:cNvSpPr/>
          <p:nvPr/>
        </p:nvSpPr>
        <p:spPr>
          <a:xfrm>
            <a:off x="3832411" y="2685364"/>
            <a:ext cx="2161524" cy="2161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3789"/>
                </a:lnTo>
                <a:cubicBezTo>
                  <a:pt x="0" y="1696"/>
                  <a:pt x="1696" y="0"/>
                  <a:pt x="3789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6E6E6"/>
          </a:solidFill>
          <a:ln w="12700">
            <a:noFill/>
            <a:miter lim="4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38100" tIns="38100" rIns="38100" bIns="38100" anchor="ctr"/>
          <a:lstStyle/>
          <a:p>
            <a:pPr algn="ctr"/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FF231659-D11B-5E23-2B54-D33196204201}"/>
              </a:ext>
            </a:extLst>
          </p:cNvPr>
          <p:cNvSpPr/>
          <p:nvPr/>
        </p:nvSpPr>
        <p:spPr>
          <a:xfrm>
            <a:off x="6414433" y="2685364"/>
            <a:ext cx="2161524" cy="2161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7811" y="21600"/>
                </a:lnTo>
                <a:cubicBezTo>
                  <a:pt x="19904" y="21600"/>
                  <a:pt x="21600" y="19904"/>
                  <a:pt x="21600" y="1781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2F2F2"/>
          </a:solidFill>
          <a:ln w="12700">
            <a:noFill/>
            <a:miter lim="4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5CCDB38-2A88-00EE-5668-E3B3224EC6C9}"/>
              </a:ext>
            </a:extLst>
          </p:cNvPr>
          <p:cNvSpPr/>
          <p:nvPr/>
        </p:nvSpPr>
        <p:spPr>
          <a:xfrm>
            <a:off x="6134100" y="2405031"/>
            <a:ext cx="2820730" cy="1401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55" extrusionOk="0">
                <a:moveTo>
                  <a:pt x="21521" y="18310"/>
                </a:moveTo>
                <a:lnTo>
                  <a:pt x="20439" y="21418"/>
                </a:lnTo>
                <a:cubicBezTo>
                  <a:pt x="20371" y="21600"/>
                  <a:pt x="20236" y="21600"/>
                  <a:pt x="20168" y="21418"/>
                </a:cubicBezTo>
                <a:lnTo>
                  <a:pt x="19086" y="18310"/>
                </a:lnTo>
                <a:cubicBezTo>
                  <a:pt x="19007" y="18083"/>
                  <a:pt x="19086" y="17788"/>
                  <a:pt x="19221" y="17788"/>
                </a:cubicBezTo>
                <a:lnTo>
                  <a:pt x="19650" y="17788"/>
                </a:lnTo>
                <a:lnTo>
                  <a:pt x="19796" y="17788"/>
                </a:lnTo>
                <a:lnTo>
                  <a:pt x="19796" y="2042"/>
                </a:lnTo>
                <a:lnTo>
                  <a:pt x="1015" y="2042"/>
                </a:lnTo>
                <a:lnTo>
                  <a:pt x="1015" y="17992"/>
                </a:lnTo>
                <a:cubicBezTo>
                  <a:pt x="1015" y="18560"/>
                  <a:pt x="789" y="19013"/>
                  <a:pt x="507" y="19013"/>
                </a:cubicBezTo>
                <a:cubicBezTo>
                  <a:pt x="225" y="19013"/>
                  <a:pt x="0" y="18560"/>
                  <a:pt x="0" y="17992"/>
                </a:cubicBezTo>
                <a:lnTo>
                  <a:pt x="0" y="1021"/>
                </a:lnTo>
                <a:cubicBezTo>
                  <a:pt x="0" y="454"/>
                  <a:pt x="225" y="0"/>
                  <a:pt x="507" y="0"/>
                </a:cubicBezTo>
                <a:lnTo>
                  <a:pt x="20304" y="0"/>
                </a:lnTo>
                <a:cubicBezTo>
                  <a:pt x="20585" y="0"/>
                  <a:pt x="20811" y="454"/>
                  <a:pt x="20811" y="1021"/>
                </a:cubicBezTo>
                <a:lnTo>
                  <a:pt x="20811" y="17788"/>
                </a:lnTo>
                <a:lnTo>
                  <a:pt x="20957" y="17788"/>
                </a:lnTo>
                <a:lnTo>
                  <a:pt x="21386" y="17788"/>
                </a:lnTo>
                <a:cubicBezTo>
                  <a:pt x="21521" y="17788"/>
                  <a:pt x="21600" y="18106"/>
                  <a:pt x="21521" y="18310"/>
                </a:cubicBezTo>
                <a:close/>
              </a:path>
            </a:pathLst>
          </a:custGeom>
          <a:solidFill>
            <a:srgbClr val="D2D2D2"/>
          </a:solidFill>
          <a:ln w="12700">
            <a:noFill/>
            <a:miter lim="4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F641B37D-CC91-1D4A-80FE-9078AA10F2A5}"/>
              </a:ext>
            </a:extLst>
          </p:cNvPr>
          <p:cNvSpPr/>
          <p:nvPr/>
        </p:nvSpPr>
        <p:spPr>
          <a:xfrm>
            <a:off x="2678929" y="3683144"/>
            <a:ext cx="3735504" cy="1401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55" extrusionOk="0">
                <a:moveTo>
                  <a:pt x="21540" y="3245"/>
                </a:moveTo>
                <a:lnTo>
                  <a:pt x="20723" y="137"/>
                </a:lnTo>
                <a:cubicBezTo>
                  <a:pt x="20672" y="-45"/>
                  <a:pt x="20569" y="-45"/>
                  <a:pt x="20518" y="137"/>
                </a:cubicBezTo>
                <a:lnTo>
                  <a:pt x="19701" y="3245"/>
                </a:lnTo>
                <a:cubicBezTo>
                  <a:pt x="19641" y="3472"/>
                  <a:pt x="19701" y="3767"/>
                  <a:pt x="19803" y="3767"/>
                </a:cubicBezTo>
                <a:lnTo>
                  <a:pt x="20126" y="3767"/>
                </a:lnTo>
                <a:lnTo>
                  <a:pt x="20237" y="3767"/>
                </a:lnTo>
                <a:lnTo>
                  <a:pt x="20237" y="19513"/>
                </a:lnTo>
                <a:lnTo>
                  <a:pt x="6047" y="19513"/>
                </a:lnTo>
                <a:lnTo>
                  <a:pt x="6047" y="3563"/>
                </a:lnTo>
                <a:lnTo>
                  <a:pt x="6047" y="3563"/>
                </a:lnTo>
                <a:lnTo>
                  <a:pt x="6047" y="3540"/>
                </a:lnTo>
                <a:lnTo>
                  <a:pt x="383" y="3540"/>
                </a:lnTo>
                <a:cubicBezTo>
                  <a:pt x="170" y="3540"/>
                  <a:pt x="0" y="3994"/>
                  <a:pt x="0" y="4561"/>
                </a:cubicBezTo>
                <a:cubicBezTo>
                  <a:pt x="0" y="5128"/>
                  <a:pt x="170" y="5582"/>
                  <a:pt x="383" y="5582"/>
                </a:cubicBezTo>
                <a:lnTo>
                  <a:pt x="5281" y="5582"/>
                </a:lnTo>
                <a:lnTo>
                  <a:pt x="5281" y="20534"/>
                </a:lnTo>
                <a:cubicBezTo>
                  <a:pt x="5281" y="21101"/>
                  <a:pt x="5451" y="21555"/>
                  <a:pt x="5664" y="21555"/>
                </a:cubicBezTo>
                <a:lnTo>
                  <a:pt x="20621" y="21555"/>
                </a:lnTo>
                <a:cubicBezTo>
                  <a:pt x="20833" y="21555"/>
                  <a:pt x="21004" y="21101"/>
                  <a:pt x="21004" y="20534"/>
                </a:cubicBezTo>
                <a:lnTo>
                  <a:pt x="21004" y="3767"/>
                </a:lnTo>
                <a:lnTo>
                  <a:pt x="21115" y="3767"/>
                </a:lnTo>
                <a:lnTo>
                  <a:pt x="21438" y="3767"/>
                </a:lnTo>
                <a:cubicBezTo>
                  <a:pt x="21540" y="3767"/>
                  <a:pt x="21600" y="3472"/>
                  <a:pt x="21540" y="3245"/>
                </a:cubicBezTo>
                <a:close/>
              </a:path>
            </a:pathLst>
          </a:custGeom>
          <a:solidFill>
            <a:srgbClr val="D2D2D2"/>
          </a:solidFill>
          <a:ln w="12700">
            <a:noFill/>
            <a:miter lim="4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2E9B6-D06C-3D2C-99D0-B8F1D5EE0F4B}"/>
              </a:ext>
            </a:extLst>
          </p:cNvPr>
          <p:cNvSpPr txBox="1"/>
          <p:nvPr/>
        </p:nvSpPr>
        <p:spPr>
          <a:xfrm>
            <a:off x="6442623" y="2700348"/>
            <a:ext cx="2105144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It allows app developers to reuse codebase like cross-platform and keeping the app native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36DD5-8336-96FF-ACF5-BEBCAC72D1E9}"/>
              </a:ext>
            </a:extLst>
          </p:cNvPr>
          <p:cNvSpPr txBox="1"/>
          <p:nvPr/>
        </p:nvSpPr>
        <p:spPr>
          <a:xfrm>
            <a:off x="3874696" y="3466057"/>
            <a:ext cx="2161524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Kotlin Multiplatform Mobile, a new Framework that combines best of both worlds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0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2A7D6-7FB1-4DCC-815C-23D62BB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70" y="-739722"/>
            <a:ext cx="7682485" cy="1495794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Kotlin Multiplatform Mobile  Benefits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49FAA2-D0E3-BFE9-F1BA-B0498FB43C1E}"/>
              </a:ext>
            </a:extLst>
          </p:cNvPr>
          <p:cNvSpPr/>
          <p:nvPr/>
        </p:nvSpPr>
        <p:spPr>
          <a:xfrm>
            <a:off x="5196628" y="2580050"/>
            <a:ext cx="2012475" cy="2450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52803-B4BF-9AE4-9757-8FCB24893D19}"/>
              </a:ext>
            </a:extLst>
          </p:cNvPr>
          <p:cNvSpPr/>
          <p:nvPr/>
        </p:nvSpPr>
        <p:spPr>
          <a:xfrm>
            <a:off x="5196628" y="2335225"/>
            <a:ext cx="2012475" cy="244825"/>
          </a:xfrm>
          <a:prstGeom prst="rect">
            <a:avLst/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3A2045B3-8274-F3B4-07CC-D026C9B199E7}"/>
              </a:ext>
            </a:extLst>
          </p:cNvPr>
          <p:cNvSpPr/>
          <p:nvPr/>
        </p:nvSpPr>
        <p:spPr>
          <a:xfrm flipV="1">
            <a:off x="5489361" y="2580050"/>
            <a:ext cx="1427009" cy="345538"/>
          </a:xfrm>
          <a:prstGeom prst="trapezoid">
            <a:avLst>
              <a:gd name="adj" fmla="val 35649"/>
            </a:avLst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A67FA4-F988-74EA-BDB9-D8F199E0CE3E}"/>
              </a:ext>
            </a:extLst>
          </p:cNvPr>
          <p:cNvSpPr/>
          <p:nvPr/>
        </p:nvSpPr>
        <p:spPr>
          <a:xfrm>
            <a:off x="5648090" y="1579775"/>
            <a:ext cx="1109552" cy="1109552"/>
          </a:xfrm>
          <a:prstGeom prst="ellipse">
            <a:avLst/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6598A5-8927-4391-1062-39C5F06F6A9E}"/>
              </a:ext>
            </a:extLst>
          </p:cNvPr>
          <p:cNvSpPr/>
          <p:nvPr/>
        </p:nvSpPr>
        <p:spPr>
          <a:xfrm>
            <a:off x="5648090" y="4994474"/>
            <a:ext cx="1109551" cy="36055"/>
          </a:xfrm>
          <a:prstGeom prst="rect">
            <a:avLst/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D77D77-A9EF-493B-640D-7CB9D52D071B}"/>
              </a:ext>
            </a:extLst>
          </p:cNvPr>
          <p:cNvSpPr/>
          <p:nvPr/>
        </p:nvSpPr>
        <p:spPr>
          <a:xfrm>
            <a:off x="2859571" y="2580050"/>
            <a:ext cx="2012475" cy="2450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BCAB11-367A-844D-0520-927C8B7EED68}"/>
              </a:ext>
            </a:extLst>
          </p:cNvPr>
          <p:cNvSpPr/>
          <p:nvPr/>
        </p:nvSpPr>
        <p:spPr>
          <a:xfrm>
            <a:off x="2859571" y="2335225"/>
            <a:ext cx="2012475" cy="244825"/>
          </a:xfrm>
          <a:prstGeom prst="rect">
            <a:avLst/>
          </a:pr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3E5C3650-871B-3ECA-AB38-074D43D7C63F}"/>
              </a:ext>
            </a:extLst>
          </p:cNvPr>
          <p:cNvSpPr/>
          <p:nvPr/>
        </p:nvSpPr>
        <p:spPr>
          <a:xfrm flipV="1">
            <a:off x="3152304" y="2580050"/>
            <a:ext cx="1427009" cy="345538"/>
          </a:xfrm>
          <a:prstGeom prst="trapezoid">
            <a:avLst>
              <a:gd name="adj" fmla="val 35649"/>
            </a:avLst>
          </a:pr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1B51B-2095-714C-2660-7C8C1A7DCF8E}"/>
              </a:ext>
            </a:extLst>
          </p:cNvPr>
          <p:cNvSpPr/>
          <p:nvPr/>
        </p:nvSpPr>
        <p:spPr>
          <a:xfrm>
            <a:off x="3311033" y="1579775"/>
            <a:ext cx="1109552" cy="1109552"/>
          </a:xfrm>
          <a:prstGeom prst="ellipse">
            <a:avLst/>
          </a:pr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1F714-E745-8CCD-29B2-5E40F4B29B49}"/>
              </a:ext>
            </a:extLst>
          </p:cNvPr>
          <p:cNvSpPr/>
          <p:nvPr/>
        </p:nvSpPr>
        <p:spPr>
          <a:xfrm>
            <a:off x="3311033" y="4994474"/>
            <a:ext cx="1109551" cy="36055"/>
          </a:xfrm>
          <a:prstGeom prst="rect">
            <a:avLst/>
          </a:pr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AB69B-586B-1ED0-3177-D9C96B5CDCC1}"/>
              </a:ext>
            </a:extLst>
          </p:cNvPr>
          <p:cNvSpPr/>
          <p:nvPr/>
        </p:nvSpPr>
        <p:spPr>
          <a:xfrm>
            <a:off x="7533685" y="2580050"/>
            <a:ext cx="2012475" cy="2450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616050-3A3C-9B77-E605-68368BF1362C}"/>
              </a:ext>
            </a:extLst>
          </p:cNvPr>
          <p:cNvSpPr/>
          <p:nvPr/>
        </p:nvSpPr>
        <p:spPr>
          <a:xfrm>
            <a:off x="7533685" y="2335225"/>
            <a:ext cx="2012475" cy="244825"/>
          </a:xfrm>
          <a:prstGeom prst="rect">
            <a:avLst/>
          </a:pr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98A3B8DF-8FB4-C3DA-8D10-F877E08E3646}"/>
              </a:ext>
            </a:extLst>
          </p:cNvPr>
          <p:cNvSpPr/>
          <p:nvPr/>
        </p:nvSpPr>
        <p:spPr>
          <a:xfrm flipV="1">
            <a:off x="7826418" y="2580050"/>
            <a:ext cx="1427009" cy="345538"/>
          </a:xfrm>
          <a:prstGeom prst="trapezoid">
            <a:avLst>
              <a:gd name="adj" fmla="val 35649"/>
            </a:avLst>
          </a:pr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1DCF5B-DA79-F9E2-DBAD-8C6C46C69F95}"/>
              </a:ext>
            </a:extLst>
          </p:cNvPr>
          <p:cNvSpPr/>
          <p:nvPr/>
        </p:nvSpPr>
        <p:spPr>
          <a:xfrm>
            <a:off x="7985147" y="1579775"/>
            <a:ext cx="1109552" cy="1109552"/>
          </a:xfrm>
          <a:prstGeom prst="ellipse">
            <a:avLst/>
          </a:pr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E00EB7-8070-FDB0-8E69-37D24D924A46}"/>
              </a:ext>
            </a:extLst>
          </p:cNvPr>
          <p:cNvSpPr/>
          <p:nvPr/>
        </p:nvSpPr>
        <p:spPr>
          <a:xfrm>
            <a:off x="7985147" y="4994474"/>
            <a:ext cx="1109551" cy="36055"/>
          </a:xfrm>
          <a:prstGeom prst="rect">
            <a:avLst/>
          </a:pr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43DA8C-A716-79E1-D3C7-48D3D3CE2405}"/>
              </a:ext>
            </a:extLst>
          </p:cNvPr>
          <p:cNvSpPr/>
          <p:nvPr/>
        </p:nvSpPr>
        <p:spPr>
          <a:xfrm>
            <a:off x="522514" y="2580050"/>
            <a:ext cx="2012475" cy="2450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AFC0B-E06A-678F-AB96-FF03974B88EA}"/>
              </a:ext>
            </a:extLst>
          </p:cNvPr>
          <p:cNvSpPr/>
          <p:nvPr/>
        </p:nvSpPr>
        <p:spPr>
          <a:xfrm>
            <a:off x="522514" y="2335225"/>
            <a:ext cx="2012475" cy="244825"/>
          </a:xfrm>
          <a:prstGeom prst="rect">
            <a:avLst/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C75AE69A-9A2E-4DC7-76EB-1A6C4162236E}"/>
              </a:ext>
            </a:extLst>
          </p:cNvPr>
          <p:cNvSpPr/>
          <p:nvPr/>
        </p:nvSpPr>
        <p:spPr>
          <a:xfrm flipV="1">
            <a:off x="815247" y="2580050"/>
            <a:ext cx="1427009" cy="345538"/>
          </a:xfrm>
          <a:prstGeom prst="trapezoid">
            <a:avLst>
              <a:gd name="adj" fmla="val 35649"/>
            </a:avLst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C3B7F5-A8DA-7365-6DD6-8DE3DD121BA5}"/>
              </a:ext>
            </a:extLst>
          </p:cNvPr>
          <p:cNvSpPr/>
          <p:nvPr/>
        </p:nvSpPr>
        <p:spPr>
          <a:xfrm>
            <a:off x="973976" y="1579775"/>
            <a:ext cx="1109552" cy="1109552"/>
          </a:xfrm>
          <a:prstGeom prst="ellipse">
            <a:avLst/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EA367C-10EB-A8D5-1E2C-A4104CA20032}"/>
              </a:ext>
            </a:extLst>
          </p:cNvPr>
          <p:cNvSpPr/>
          <p:nvPr/>
        </p:nvSpPr>
        <p:spPr>
          <a:xfrm>
            <a:off x="973976" y="4994474"/>
            <a:ext cx="1109551" cy="36055"/>
          </a:xfrm>
          <a:prstGeom prst="rect">
            <a:avLst/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5EF1DF-C212-BF8F-1AFF-DAB3290DC6FC}"/>
              </a:ext>
            </a:extLst>
          </p:cNvPr>
          <p:cNvSpPr/>
          <p:nvPr/>
        </p:nvSpPr>
        <p:spPr>
          <a:xfrm>
            <a:off x="9870742" y="2580050"/>
            <a:ext cx="2012475" cy="2450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2F7934-8019-66CD-E206-C7E18B6465FB}"/>
              </a:ext>
            </a:extLst>
          </p:cNvPr>
          <p:cNvSpPr/>
          <p:nvPr/>
        </p:nvSpPr>
        <p:spPr>
          <a:xfrm>
            <a:off x="9870742" y="2335225"/>
            <a:ext cx="2012475" cy="244825"/>
          </a:xfrm>
          <a:prstGeom prst="rect">
            <a:avLst/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30E77743-7D65-BCF0-4009-4502B29AEDCF}"/>
              </a:ext>
            </a:extLst>
          </p:cNvPr>
          <p:cNvSpPr/>
          <p:nvPr/>
        </p:nvSpPr>
        <p:spPr>
          <a:xfrm flipV="1">
            <a:off x="10163475" y="2580050"/>
            <a:ext cx="1427009" cy="345538"/>
          </a:xfrm>
          <a:prstGeom prst="trapezoid">
            <a:avLst>
              <a:gd name="adj" fmla="val 35649"/>
            </a:avLst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A86271-0B72-D105-4FDF-6B64B3434AE2}"/>
              </a:ext>
            </a:extLst>
          </p:cNvPr>
          <p:cNvSpPr/>
          <p:nvPr/>
        </p:nvSpPr>
        <p:spPr>
          <a:xfrm>
            <a:off x="10322204" y="1579775"/>
            <a:ext cx="1109552" cy="1109552"/>
          </a:xfrm>
          <a:prstGeom prst="ellipse">
            <a:avLst/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F0DFDD-F8EE-C217-33CE-D76E74677582}"/>
              </a:ext>
            </a:extLst>
          </p:cNvPr>
          <p:cNvSpPr/>
          <p:nvPr/>
        </p:nvSpPr>
        <p:spPr>
          <a:xfrm>
            <a:off x="10322204" y="4994474"/>
            <a:ext cx="1109551" cy="36055"/>
          </a:xfrm>
          <a:prstGeom prst="rect">
            <a:avLst/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923271-1A1D-F70A-1C52-EC051F112D06}"/>
              </a:ext>
            </a:extLst>
          </p:cNvPr>
          <p:cNvSpPr txBox="1"/>
          <p:nvPr/>
        </p:nvSpPr>
        <p:spPr>
          <a:xfrm>
            <a:off x="2825188" y="3319492"/>
            <a:ext cx="2081240" cy="10156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Smooth interop, optional code sharing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08D644-544A-9292-98DD-15C8B07CB5EE}"/>
              </a:ext>
            </a:extLst>
          </p:cNvPr>
          <p:cNvSpPr txBox="1"/>
          <p:nvPr/>
        </p:nvSpPr>
        <p:spPr>
          <a:xfrm>
            <a:off x="588540" y="3223838"/>
            <a:ext cx="2012476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Shared, testable architecture (Not UI)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1490F0-9406-AF0C-9597-3C04BB506AF1}"/>
              </a:ext>
            </a:extLst>
          </p:cNvPr>
          <p:cNvSpPr txBox="1"/>
          <p:nvPr/>
        </p:nvSpPr>
        <p:spPr>
          <a:xfrm>
            <a:off x="5142690" y="3387854"/>
            <a:ext cx="2081240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Active community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9495C-3494-D9BD-2B28-1E7297C4FBC6}"/>
              </a:ext>
            </a:extLst>
          </p:cNvPr>
          <p:cNvSpPr txBox="1"/>
          <p:nvPr/>
        </p:nvSpPr>
        <p:spPr>
          <a:xfrm>
            <a:off x="7655347" y="3591643"/>
            <a:ext cx="1769149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Good Tools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2AF84-B6CF-7E23-4255-5328B0616651}"/>
              </a:ext>
            </a:extLst>
          </p:cNvPr>
          <p:cNvSpPr txBox="1"/>
          <p:nvPr/>
        </p:nvSpPr>
        <p:spPr>
          <a:xfrm>
            <a:off x="9722752" y="3319491"/>
            <a:ext cx="2308453" cy="10156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Bonus! One platform 100% Native</a:t>
            </a:r>
          </a:p>
        </p:txBody>
      </p:sp>
      <p:pic>
        <p:nvPicPr>
          <p:cNvPr id="34" name="Picture 2" descr="Automation ">
            <a:extLst>
              <a:ext uri="{FF2B5EF4-FFF2-40B4-BE49-F238E27FC236}">
                <a16:creationId xmlns:a16="http://schemas.microsoft.com/office/drawing/2014/main" id="{E0815A3E-1E2A-A7A5-96D5-C6FB73A8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28" y="1752481"/>
            <a:ext cx="936846" cy="93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Neural ">
            <a:extLst>
              <a:ext uri="{FF2B5EF4-FFF2-40B4-BE49-F238E27FC236}">
                <a16:creationId xmlns:a16="http://schemas.microsoft.com/office/drawing/2014/main" id="{BF095BA9-673A-DF1B-4591-55A3C0181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76" y="1758793"/>
            <a:ext cx="936845" cy="9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Work time ">
            <a:extLst>
              <a:ext uri="{FF2B5EF4-FFF2-40B4-BE49-F238E27FC236}">
                <a16:creationId xmlns:a16="http://schemas.microsoft.com/office/drawing/2014/main" id="{0F6394C5-C878-E3FB-B74E-43B2F1F97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33" y="1812159"/>
            <a:ext cx="936845" cy="9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echnical Support ">
            <a:extLst>
              <a:ext uri="{FF2B5EF4-FFF2-40B4-BE49-F238E27FC236}">
                <a16:creationId xmlns:a16="http://schemas.microsoft.com/office/drawing/2014/main" id="{D06A6F43-1DDB-D0D6-3BB0-68905E28E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878" y="1871273"/>
            <a:ext cx="932085" cy="93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ndroid ">
            <a:extLst>
              <a:ext uri="{FF2B5EF4-FFF2-40B4-BE49-F238E27FC236}">
                <a16:creationId xmlns:a16="http://schemas.microsoft.com/office/drawing/2014/main" id="{00F69769-6578-639F-0C8D-CAEDC528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45" y="1926256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pple ">
            <a:extLst>
              <a:ext uri="{FF2B5EF4-FFF2-40B4-BE49-F238E27FC236}">
                <a16:creationId xmlns:a16="http://schemas.microsoft.com/office/drawing/2014/main" id="{415393F5-A11B-1517-38F0-8ECCC94F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022" y="1920730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9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2A7D6-7FB1-4DCC-815C-23D62BB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39" y="241629"/>
            <a:ext cx="3226572" cy="997196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Official Libraries</a:t>
            </a:r>
            <a:b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30A6D3C-5033-0770-CFC7-7945CE3AD3D3}"/>
              </a:ext>
            </a:extLst>
          </p:cNvPr>
          <p:cNvSpPr/>
          <p:nvPr/>
        </p:nvSpPr>
        <p:spPr>
          <a:xfrm>
            <a:off x="15115" y="2980351"/>
            <a:ext cx="12161771" cy="887064"/>
          </a:xfrm>
          <a:custGeom>
            <a:avLst/>
            <a:gdLst>
              <a:gd name="connsiteX0" fmla="*/ 9508333 w 9508331"/>
              <a:gd name="connsiteY0" fmla="*/ 631491 h 887064"/>
              <a:gd name="connsiteX1" fmla="*/ 8820183 w 9508331"/>
              <a:gd name="connsiteY1" fmla="*/ 348143 h 887064"/>
              <a:gd name="connsiteX2" fmla="*/ 7940346 w 9508331"/>
              <a:gd name="connsiteY2" fmla="*/ -116 h 887064"/>
              <a:gd name="connsiteX3" fmla="*/ 7060381 w 9508331"/>
              <a:gd name="connsiteY3" fmla="*/ 347762 h 887064"/>
              <a:gd name="connsiteX4" fmla="*/ 5634132 w 9508331"/>
              <a:gd name="connsiteY4" fmla="*/ 347762 h 887064"/>
              <a:gd name="connsiteX5" fmla="*/ 4754168 w 9508331"/>
              <a:gd name="connsiteY5" fmla="*/ -116 h 887064"/>
              <a:gd name="connsiteX6" fmla="*/ 3874203 w 9508331"/>
              <a:gd name="connsiteY6" fmla="*/ 347762 h 887064"/>
              <a:gd name="connsiteX7" fmla="*/ 2447953 w 9508331"/>
              <a:gd name="connsiteY7" fmla="*/ 347762 h 887064"/>
              <a:gd name="connsiteX8" fmla="*/ 1567989 w 9508331"/>
              <a:gd name="connsiteY8" fmla="*/ -116 h 887064"/>
              <a:gd name="connsiteX9" fmla="*/ 688151 w 9508331"/>
              <a:gd name="connsiteY9" fmla="*/ 347762 h 887064"/>
              <a:gd name="connsiteX10" fmla="*/ 2 w 9508331"/>
              <a:gd name="connsiteY10" fmla="*/ 631491 h 887064"/>
              <a:gd name="connsiteX11" fmla="*/ 2 w 9508331"/>
              <a:gd name="connsiteY11" fmla="*/ 886314 h 887064"/>
              <a:gd name="connsiteX12" fmla="*/ 854991 w 9508331"/>
              <a:gd name="connsiteY12" fmla="*/ 539070 h 887064"/>
              <a:gd name="connsiteX13" fmla="*/ 2281114 w 9508331"/>
              <a:gd name="connsiteY13" fmla="*/ 539070 h 887064"/>
              <a:gd name="connsiteX14" fmla="*/ 3161078 w 9508331"/>
              <a:gd name="connsiteY14" fmla="*/ 886948 h 887064"/>
              <a:gd name="connsiteX15" fmla="*/ 4041043 w 9508331"/>
              <a:gd name="connsiteY15" fmla="*/ 539070 h 887064"/>
              <a:gd name="connsiteX16" fmla="*/ 5467292 w 9508331"/>
              <a:gd name="connsiteY16" fmla="*/ 539070 h 887064"/>
              <a:gd name="connsiteX17" fmla="*/ 6347257 w 9508331"/>
              <a:gd name="connsiteY17" fmla="*/ 886948 h 887064"/>
              <a:gd name="connsiteX18" fmla="*/ 7227221 w 9508331"/>
              <a:gd name="connsiteY18" fmla="*/ 539070 h 887064"/>
              <a:gd name="connsiteX19" fmla="*/ 8653344 w 9508331"/>
              <a:gd name="connsiteY19" fmla="*/ 539070 h 887064"/>
              <a:gd name="connsiteX20" fmla="*/ 9508333 w 9508331"/>
              <a:gd name="connsiteY20" fmla="*/ 886314 h 88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08331" h="887064">
                <a:moveTo>
                  <a:pt x="9508333" y="631491"/>
                </a:moveTo>
                <a:cubicBezTo>
                  <a:pt x="9268470" y="625279"/>
                  <a:pt x="9029620" y="531083"/>
                  <a:pt x="8820183" y="348143"/>
                </a:cubicBezTo>
                <a:cubicBezTo>
                  <a:pt x="8559782" y="120577"/>
                  <a:pt x="8255516" y="-116"/>
                  <a:pt x="7940346" y="-116"/>
                </a:cubicBezTo>
                <a:cubicBezTo>
                  <a:pt x="7625177" y="-116"/>
                  <a:pt x="7320783" y="120196"/>
                  <a:pt x="7060381" y="347762"/>
                </a:cubicBezTo>
                <a:cubicBezTo>
                  <a:pt x="6627182" y="726321"/>
                  <a:pt x="6067331" y="726321"/>
                  <a:pt x="5634132" y="347762"/>
                </a:cubicBezTo>
                <a:cubicBezTo>
                  <a:pt x="5373604" y="120577"/>
                  <a:pt x="5069337" y="-116"/>
                  <a:pt x="4754168" y="-116"/>
                </a:cubicBezTo>
                <a:cubicBezTo>
                  <a:pt x="4438998" y="-116"/>
                  <a:pt x="4134732" y="120196"/>
                  <a:pt x="3874203" y="347762"/>
                </a:cubicBezTo>
                <a:cubicBezTo>
                  <a:pt x="3441004" y="726321"/>
                  <a:pt x="2881153" y="726321"/>
                  <a:pt x="2447953" y="347762"/>
                </a:cubicBezTo>
                <a:cubicBezTo>
                  <a:pt x="2187552" y="120577"/>
                  <a:pt x="1883285" y="-116"/>
                  <a:pt x="1567989" y="-116"/>
                </a:cubicBezTo>
                <a:cubicBezTo>
                  <a:pt x="1252693" y="-116"/>
                  <a:pt x="948553" y="120196"/>
                  <a:pt x="688151" y="347762"/>
                </a:cubicBezTo>
                <a:cubicBezTo>
                  <a:pt x="478714" y="531083"/>
                  <a:pt x="239865" y="625279"/>
                  <a:pt x="2" y="631491"/>
                </a:cubicBezTo>
                <a:lnTo>
                  <a:pt x="2" y="886314"/>
                </a:lnTo>
                <a:cubicBezTo>
                  <a:pt x="306297" y="880102"/>
                  <a:pt x="601435" y="760678"/>
                  <a:pt x="854991" y="539070"/>
                </a:cubicBezTo>
                <a:cubicBezTo>
                  <a:pt x="1288064" y="160512"/>
                  <a:pt x="1847914" y="160512"/>
                  <a:pt x="2281114" y="539070"/>
                </a:cubicBezTo>
                <a:cubicBezTo>
                  <a:pt x="2541642" y="767270"/>
                  <a:pt x="2845909" y="886948"/>
                  <a:pt x="3161078" y="886948"/>
                </a:cubicBezTo>
                <a:cubicBezTo>
                  <a:pt x="3476248" y="886948"/>
                  <a:pt x="3780641" y="766636"/>
                  <a:pt x="4041043" y="539070"/>
                </a:cubicBezTo>
                <a:cubicBezTo>
                  <a:pt x="4474242" y="160512"/>
                  <a:pt x="5034093" y="160512"/>
                  <a:pt x="5467292" y="539070"/>
                </a:cubicBezTo>
                <a:cubicBezTo>
                  <a:pt x="5727694" y="767270"/>
                  <a:pt x="6031961" y="886948"/>
                  <a:pt x="6347257" y="886948"/>
                </a:cubicBezTo>
                <a:cubicBezTo>
                  <a:pt x="6662554" y="886948"/>
                  <a:pt x="6966693" y="766636"/>
                  <a:pt x="7227221" y="539070"/>
                </a:cubicBezTo>
                <a:cubicBezTo>
                  <a:pt x="7660421" y="160512"/>
                  <a:pt x="8220145" y="160512"/>
                  <a:pt x="8653344" y="539070"/>
                </a:cubicBezTo>
                <a:cubicBezTo>
                  <a:pt x="8906899" y="760678"/>
                  <a:pt x="9202038" y="880102"/>
                  <a:pt x="9508333" y="886314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98117B2-182D-5E13-EA01-DCA4C7E346EE}"/>
              </a:ext>
            </a:extLst>
          </p:cNvPr>
          <p:cNvSpPr/>
          <p:nvPr/>
        </p:nvSpPr>
        <p:spPr>
          <a:xfrm>
            <a:off x="15115" y="3043740"/>
            <a:ext cx="12161771" cy="760666"/>
          </a:xfrm>
          <a:custGeom>
            <a:avLst/>
            <a:gdLst>
              <a:gd name="connsiteX0" fmla="*/ 9508333 w 9508331"/>
              <a:gd name="connsiteY0" fmla="*/ 632379 h 760666"/>
              <a:gd name="connsiteX1" fmla="*/ 8778474 w 9508331"/>
              <a:gd name="connsiteY1" fmla="*/ 332422 h 760666"/>
              <a:gd name="connsiteX2" fmla="*/ 7940346 w 9508331"/>
              <a:gd name="connsiteY2" fmla="*/ -116 h 760666"/>
              <a:gd name="connsiteX3" fmla="*/ 7102092 w 9508331"/>
              <a:gd name="connsiteY3" fmla="*/ 332169 h 760666"/>
              <a:gd name="connsiteX4" fmla="*/ 5592422 w 9508331"/>
              <a:gd name="connsiteY4" fmla="*/ 332169 h 760666"/>
              <a:gd name="connsiteX5" fmla="*/ 4754168 w 9508331"/>
              <a:gd name="connsiteY5" fmla="*/ -116 h 760666"/>
              <a:gd name="connsiteX6" fmla="*/ 3915913 w 9508331"/>
              <a:gd name="connsiteY6" fmla="*/ 332042 h 760666"/>
              <a:gd name="connsiteX7" fmla="*/ 2406243 w 9508331"/>
              <a:gd name="connsiteY7" fmla="*/ 332042 h 760666"/>
              <a:gd name="connsiteX8" fmla="*/ 1567989 w 9508331"/>
              <a:gd name="connsiteY8" fmla="*/ -116 h 760666"/>
              <a:gd name="connsiteX9" fmla="*/ 729861 w 9508331"/>
              <a:gd name="connsiteY9" fmla="*/ 332042 h 760666"/>
              <a:gd name="connsiteX10" fmla="*/ 2 w 9508331"/>
              <a:gd name="connsiteY10" fmla="*/ 632379 h 760666"/>
              <a:gd name="connsiteX11" fmla="*/ 2 w 9508331"/>
              <a:gd name="connsiteY11" fmla="*/ 759156 h 760666"/>
              <a:gd name="connsiteX12" fmla="*/ 813281 w 9508331"/>
              <a:gd name="connsiteY12" fmla="*/ 427506 h 760666"/>
              <a:gd name="connsiteX13" fmla="*/ 2322824 w 9508331"/>
              <a:gd name="connsiteY13" fmla="*/ 427506 h 760666"/>
              <a:gd name="connsiteX14" fmla="*/ 3161078 w 9508331"/>
              <a:gd name="connsiteY14" fmla="*/ 760551 h 760666"/>
              <a:gd name="connsiteX15" fmla="*/ 3999333 w 9508331"/>
              <a:gd name="connsiteY15" fmla="*/ 428266 h 760666"/>
              <a:gd name="connsiteX16" fmla="*/ 5509002 w 9508331"/>
              <a:gd name="connsiteY16" fmla="*/ 428266 h 760666"/>
              <a:gd name="connsiteX17" fmla="*/ 6347257 w 9508331"/>
              <a:gd name="connsiteY17" fmla="*/ 760551 h 760666"/>
              <a:gd name="connsiteX18" fmla="*/ 7185512 w 9508331"/>
              <a:gd name="connsiteY18" fmla="*/ 428266 h 760666"/>
              <a:gd name="connsiteX19" fmla="*/ 8695054 w 9508331"/>
              <a:gd name="connsiteY19" fmla="*/ 428266 h 760666"/>
              <a:gd name="connsiteX20" fmla="*/ 9508333 w 9508331"/>
              <a:gd name="connsiteY20" fmla="*/ 759917 h 76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08331" h="760666">
                <a:moveTo>
                  <a:pt x="9508333" y="632379"/>
                </a:moveTo>
                <a:cubicBezTo>
                  <a:pt x="9253890" y="626293"/>
                  <a:pt x="9000462" y="526519"/>
                  <a:pt x="8778474" y="332422"/>
                </a:cubicBezTo>
                <a:cubicBezTo>
                  <a:pt x="8529863" y="115125"/>
                  <a:pt x="8240556" y="-116"/>
                  <a:pt x="7940346" y="-116"/>
                </a:cubicBezTo>
                <a:cubicBezTo>
                  <a:pt x="7640137" y="-116"/>
                  <a:pt x="7350830" y="114745"/>
                  <a:pt x="7102092" y="332169"/>
                </a:cubicBezTo>
                <a:cubicBezTo>
                  <a:pt x="6643537" y="732786"/>
                  <a:pt x="6050977" y="732786"/>
                  <a:pt x="5592422" y="332169"/>
                </a:cubicBezTo>
                <a:cubicBezTo>
                  <a:pt x="5343684" y="115125"/>
                  <a:pt x="5053870" y="-116"/>
                  <a:pt x="4754168" y="-116"/>
                </a:cubicBezTo>
                <a:cubicBezTo>
                  <a:pt x="4454465" y="-116"/>
                  <a:pt x="4164651" y="114745"/>
                  <a:pt x="3915913" y="332042"/>
                </a:cubicBezTo>
                <a:cubicBezTo>
                  <a:pt x="3457358" y="732786"/>
                  <a:pt x="2864799" y="732786"/>
                  <a:pt x="2406243" y="332042"/>
                </a:cubicBezTo>
                <a:cubicBezTo>
                  <a:pt x="2157505" y="114745"/>
                  <a:pt x="1867692" y="-116"/>
                  <a:pt x="1567989" y="-116"/>
                </a:cubicBezTo>
                <a:cubicBezTo>
                  <a:pt x="1268286" y="-116"/>
                  <a:pt x="978599" y="114745"/>
                  <a:pt x="729861" y="332042"/>
                </a:cubicBezTo>
                <a:cubicBezTo>
                  <a:pt x="507873" y="526519"/>
                  <a:pt x="254444" y="626293"/>
                  <a:pt x="2" y="632379"/>
                </a:cubicBezTo>
                <a:lnTo>
                  <a:pt x="2" y="759156"/>
                </a:lnTo>
                <a:cubicBezTo>
                  <a:pt x="290703" y="752944"/>
                  <a:pt x="571389" y="638844"/>
                  <a:pt x="813281" y="427506"/>
                </a:cubicBezTo>
                <a:cubicBezTo>
                  <a:pt x="1271709" y="26888"/>
                  <a:pt x="1864268" y="26888"/>
                  <a:pt x="2322824" y="427506"/>
                </a:cubicBezTo>
                <a:cubicBezTo>
                  <a:pt x="2571562" y="645310"/>
                  <a:pt x="2861502" y="760551"/>
                  <a:pt x="3161078" y="760551"/>
                </a:cubicBezTo>
                <a:cubicBezTo>
                  <a:pt x="3460654" y="760551"/>
                  <a:pt x="3750595" y="645690"/>
                  <a:pt x="3999333" y="428266"/>
                </a:cubicBezTo>
                <a:cubicBezTo>
                  <a:pt x="4457888" y="27648"/>
                  <a:pt x="5050447" y="27648"/>
                  <a:pt x="5509002" y="428266"/>
                </a:cubicBezTo>
                <a:cubicBezTo>
                  <a:pt x="5757740" y="645310"/>
                  <a:pt x="6047301" y="760551"/>
                  <a:pt x="6347257" y="760551"/>
                </a:cubicBezTo>
                <a:cubicBezTo>
                  <a:pt x="6647213" y="760551"/>
                  <a:pt x="6936773" y="645690"/>
                  <a:pt x="7185512" y="428266"/>
                </a:cubicBezTo>
                <a:cubicBezTo>
                  <a:pt x="7644067" y="27648"/>
                  <a:pt x="8236626" y="27648"/>
                  <a:pt x="8695054" y="428266"/>
                </a:cubicBezTo>
                <a:cubicBezTo>
                  <a:pt x="8936946" y="639605"/>
                  <a:pt x="9217632" y="753705"/>
                  <a:pt x="9508333" y="759917"/>
                </a:cubicBezTo>
                <a:close/>
              </a:path>
            </a:pathLst>
          </a:custGeom>
          <a:solidFill>
            <a:srgbClr val="D59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341C93-A654-3829-B706-2E89A0F11FD6}"/>
              </a:ext>
            </a:extLst>
          </p:cNvPr>
          <p:cNvSpPr/>
          <p:nvPr/>
        </p:nvSpPr>
        <p:spPr>
          <a:xfrm>
            <a:off x="15115" y="3108174"/>
            <a:ext cx="12161771" cy="633064"/>
          </a:xfrm>
          <a:custGeom>
            <a:avLst/>
            <a:gdLst>
              <a:gd name="connsiteX0" fmla="*/ 2 w 9508331"/>
              <a:gd name="connsiteY0" fmla="*/ 632727 h 633064"/>
              <a:gd name="connsiteX1" fmla="*/ 771571 w 9508331"/>
              <a:gd name="connsiteY1" fmla="*/ 316417 h 633064"/>
              <a:gd name="connsiteX2" fmla="*/ 771571 w 9508331"/>
              <a:gd name="connsiteY2" fmla="*/ 316417 h 633064"/>
              <a:gd name="connsiteX3" fmla="*/ 2364533 w 9508331"/>
              <a:gd name="connsiteY3" fmla="*/ 316417 h 633064"/>
              <a:gd name="connsiteX4" fmla="*/ 2364533 w 9508331"/>
              <a:gd name="connsiteY4" fmla="*/ 316417 h 633064"/>
              <a:gd name="connsiteX5" fmla="*/ 3957623 w 9508331"/>
              <a:gd name="connsiteY5" fmla="*/ 316417 h 633064"/>
              <a:gd name="connsiteX6" fmla="*/ 3957623 w 9508331"/>
              <a:gd name="connsiteY6" fmla="*/ 316417 h 633064"/>
              <a:gd name="connsiteX7" fmla="*/ 5550712 w 9508331"/>
              <a:gd name="connsiteY7" fmla="*/ 316417 h 633064"/>
              <a:gd name="connsiteX8" fmla="*/ 5550712 w 9508331"/>
              <a:gd name="connsiteY8" fmla="*/ 316417 h 633064"/>
              <a:gd name="connsiteX9" fmla="*/ 7143801 w 9508331"/>
              <a:gd name="connsiteY9" fmla="*/ 316417 h 633064"/>
              <a:gd name="connsiteX10" fmla="*/ 7143801 w 9508331"/>
              <a:gd name="connsiteY10" fmla="*/ 316417 h 633064"/>
              <a:gd name="connsiteX11" fmla="*/ 8736764 w 9508331"/>
              <a:gd name="connsiteY11" fmla="*/ 316417 h 633064"/>
              <a:gd name="connsiteX12" fmla="*/ 8736764 w 9508331"/>
              <a:gd name="connsiteY12" fmla="*/ 316417 h 633064"/>
              <a:gd name="connsiteX13" fmla="*/ 9508333 w 9508331"/>
              <a:gd name="connsiteY13" fmla="*/ 632727 h 63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08331" h="633064">
                <a:moveTo>
                  <a:pt x="2" y="632727"/>
                </a:moveTo>
                <a:cubicBezTo>
                  <a:pt x="269151" y="626515"/>
                  <a:pt x="537286" y="521163"/>
                  <a:pt x="771571" y="316417"/>
                </a:cubicBezTo>
                <a:lnTo>
                  <a:pt x="771571" y="316417"/>
                </a:lnTo>
                <a:cubicBezTo>
                  <a:pt x="1254594" y="-105627"/>
                  <a:pt x="1881510" y="-105627"/>
                  <a:pt x="2364533" y="316417"/>
                </a:cubicBezTo>
                <a:lnTo>
                  <a:pt x="2364533" y="316417"/>
                </a:lnTo>
                <a:cubicBezTo>
                  <a:pt x="2847684" y="738460"/>
                  <a:pt x="3474600" y="738460"/>
                  <a:pt x="3957623" y="316417"/>
                </a:cubicBezTo>
                <a:lnTo>
                  <a:pt x="3957623" y="316417"/>
                </a:lnTo>
                <a:cubicBezTo>
                  <a:pt x="4440646" y="-105627"/>
                  <a:pt x="5067689" y="-105627"/>
                  <a:pt x="5550712" y="316417"/>
                </a:cubicBezTo>
                <a:lnTo>
                  <a:pt x="5550712" y="316417"/>
                </a:lnTo>
                <a:cubicBezTo>
                  <a:pt x="6033735" y="738460"/>
                  <a:pt x="6660652" y="738460"/>
                  <a:pt x="7143801" y="316417"/>
                </a:cubicBezTo>
                <a:lnTo>
                  <a:pt x="7143801" y="316417"/>
                </a:lnTo>
                <a:cubicBezTo>
                  <a:pt x="7626825" y="-105627"/>
                  <a:pt x="8253740" y="-105627"/>
                  <a:pt x="8736764" y="316417"/>
                </a:cubicBezTo>
                <a:lnTo>
                  <a:pt x="8736764" y="316417"/>
                </a:lnTo>
                <a:cubicBezTo>
                  <a:pt x="8971049" y="520529"/>
                  <a:pt x="9239184" y="625881"/>
                  <a:pt x="9508333" y="632727"/>
                </a:cubicBezTo>
              </a:path>
            </a:pathLst>
          </a:custGeom>
          <a:noFill/>
          <a:ln w="38024" cap="rnd">
            <a:solidFill>
              <a:srgbClr val="FFC32A"/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407433F-EF4C-1DB5-DA7D-8CD229D72B0D}"/>
              </a:ext>
            </a:extLst>
          </p:cNvPr>
          <p:cNvSpPr/>
          <p:nvPr/>
        </p:nvSpPr>
        <p:spPr>
          <a:xfrm>
            <a:off x="5301317" y="3578108"/>
            <a:ext cx="1602217" cy="1602217"/>
          </a:xfrm>
          <a:custGeom>
            <a:avLst/>
            <a:gdLst>
              <a:gd name="connsiteX0" fmla="*/ 1602217 w 1602217"/>
              <a:gd name="connsiteY0" fmla="*/ 801109 h 1602217"/>
              <a:gd name="connsiteX1" fmla="*/ 801109 w 1602217"/>
              <a:gd name="connsiteY1" fmla="*/ 1602217 h 1602217"/>
              <a:gd name="connsiteX2" fmla="*/ 0 w 1602217"/>
              <a:gd name="connsiteY2" fmla="*/ 801109 h 1602217"/>
              <a:gd name="connsiteX3" fmla="*/ 801109 w 1602217"/>
              <a:gd name="connsiteY3" fmla="*/ 0 h 1602217"/>
              <a:gd name="connsiteX4" fmla="*/ 1602217 w 1602217"/>
              <a:gd name="connsiteY4" fmla="*/ 801109 h 16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217" h="1602217">
                <a:moveTo>
                  <a:pt x="1602217" y="801109"/>
                </a:moveTo>
                <a:cubicBezTo>
                  <a:pt x="1602217" y="1243549"/>
                  <a:pt x="1243549" y="1602217"/>
                  <a:pt x="801109" y="1602217"/>
                </a:cubicBezTo>
                <a:cubicBezTo>
                  <a:pt x="358669" y="1602217"/>
                  <a:pt x="0" y="1243549"/>
                  <a:pt x="0" y="801109"/>
                </a:cubicBezTo>
                <a:cubicBezTo>
                  <a:pt x="0" y="358668"/>
                  <a:pt x="358669" y="0"/>
                  <a:pt x="801109" y="0"/>
                </a:cubicBezTo>
                <a:cubicBezTo>
                  <a:pt x="1243549" y="0"/>
                  <a:pt x="1602217" y="358668"/>
                  <a:pt x="1602217" y="801109"/>
                </a:cubicBezTo>
                <a:close/>
              </a:path>
            </a:pathLst>
          </a:custGeom>
          <a:noFill/>
          <a:ln w="12675" cap="flat">
            <a:solidFill>
              <a:srgbClr val="AB85E9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8DFC6D-10F1-512F-9D92-7CE9155D1E2A}"/>
              </a:ext>
            </a:extLst>
          </p:cNvPr>
          <p:cNvSpPr/>
          <p:nvPr/>
        </p:nvSpPr>
        <p:spPr>
          <a:xfrm>
            <a:off x="5916317" y="3187886"/>
            <a:ext cx="372219" cy="558582"/>
          </a:xfrm>
          <a:custGeom>
            <a:avLst/>
            <a:gdLst>
              <a:gd name="connsiteX0" fmla="*/ 305409 w 372219"/>
              <a:gd name="connsiteY0" fmla="*/ -116 h 558582"/>
              <a:gd name="connsiteX1" fmla="*/ 372221 w 372219"/>
              <a:gd name="connsiteY1" fmla="*/ 465285 h 558582"/>
              <a:gd name="connsiteX2" fmla="*/ 186111 w 372219"/>
              <a:gd name="connsiteY2" fmla="*/ 558467 h 558582"/>
              <a:gd name="connsiteX3" fmla="*/ 2 w 372219"/>
              <a:gd name="connsiteY3" fmla="*/ 465285 h 558582"/>
              <a:gd name="connsiteX4" fmla="*/ 66813 w 372219"/>
              <a:gd name="connsiteY4" fmla="*/ -116 h 55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19" h="558582">
                <a:moveTo>
                  <a:pt x="305409" y="-116"/>
                </a:moveTo>
                <a:cubicBezTo>
                  <a:pt x="71758" y="342184"/>
                  <a:pt x="372221" y="465285"/>
                  <a:pt x="372221" y="465285"/>
                </a:cubicBezTo>
                <a:lnTo>
                  <a:pt x="186111" y="558467"/>
                </a:lnTo>
                <a:lnTo>
                  <a:pt x="2" y="465285"/>
                </a:lnTo>
                <a:cubicBezTo>
                  <a:pt x="2" y="465285"/>
                  <a:pt x="300465" y="341677"/>
                  <a:pt x="66813" y="-116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960F96B-0D97-3C3A-1E8C-FB27EEFB4020}"/>
              </a:ext>
            </a:extLst>
          </p:cNvPr>
          <p:cNvSpPr/>
          <p:nvPr/>
        </p:nvSpPr>
        <p:spPr>
          <a:xfrm>
            <a:off x="5958534" y="2963489"/>
            <a:ext cx="287785" cy="287785"/>
          </a:xfrm>
          <a:custGeom>
            <a:avLst/>
            <a:gdLst>
              <a:gd name="connsiteX0" fmla="*/ 287786 w 287785"/>
              <a:gd name="connsiteY0" fmla="*/ 143893 h 287785"/>
              <a:gd name="connsiteX1" fmla="*/ 143893 w 287785"/>
              <a:gd name="connsiteY1" fmla="*/ 287786 h 287785"/>
              <a:gd name="connsiteX2" fmla="*/ 0 w 287785"/>
              <a:gd name="connsiteY2" fmla="*/ 143893 h 287785"/>
              <a:gd name="connsiteX3" fmla="*/ 143893 w 287785"/>
              <a:gd name="connsiteY3" fmla="*/ 0 h 287785"/>
              <a:gd name="connsiteX4" fmla="*/ 287786 w 287785"/>
              <a:gd name="connsiteY4" fmla="*/ 143893 h 28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785" h="287785">
                <a:moveTo>
                  <a:pt x="287786" y="143893"/>
                </a:moveTo>
                <a:cubicBezTo>
                  <a:pt x="287786" y="223363"/>
                  <a:pt x="223363" y="287786"/>
                  <a:pt x="143893" y="287786"/>
                </a:cubicBezTo>
                <a:cubicBezTo>
                  <a:pt x="64423" y="287786"/>
                  <a:pt x="0" y="223363"/>
                  <a:pt x="0" y="143893"/>
                </a:cubicBezTo>
                <a:cubicBezTo>
                  <a:pt x="0" y="64423"/>
                  <a:pt x="64423" y="0"/>
                  <a:pt x="143893" y="0"/>
                </a:cubicBezTo>
                <a:cubicBezTo>
                  <a:pt x="223363" y="0"/>
                  <a:pt x="287786" y="64423"/>
                  <a:pt x="287786" y="143893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CDD7C8-EC54-26F9-A943-27A12372D50C}"/>
              </a:ext>
            </a:extLst>
          </p:cNvPr>
          <p:cNvSpPr/>
          <p:nvPr/>
        </p:nvSpPr>
        <p:spPr>
          <a:xfrm rot="17049000">
            <a:off x="6001178" y="3006103"/>
            <a:ext cx="203097" cy="203097"/>
          </a:xfrm>
          <a:custGeom>
            <a:avLst/>
            <a:gdLst>
              <a:gd name="connsiteX0" fmla="*/ 203100 w 203097"/>
              <a:gd name="connsiteY0" fmla="*/ 101433 h 203097"/>
              <a:gd name="connsiteX1" fmla="*/ 101551 w 203097"/>
              <a:gd name="connsiteY1" fmla="*/ 202982 h 203097"/>
              <a:gd name="connsiteX2" fmla="*/ 1 w 203097"/>
              <a:gd name="connsiteY2" fmla="*/ 101433 h 203097"/>
              <a:gd name="connsiteX3" fmla="*/ 101551 w 203097"/>
              <a:gd name="connsiteY3" fmla="*/ -116 h 203097"/>
              <a:gd name="connsiteX4" fmla="*/ 203100 w 203097"/>
              <a:gd name="connsiteY4" fmla="*/ 101433 h 20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97" h="203097">
                <a:moveTo>
                  <a:pt x="203100" y="101433"/>
                </a:moveTo>
                <a:cubicBezTo>
                  <a:pt x="203100" y="157517"/>
                  <a:pt x="157634" y="202982"/>
                  <a:pt x="101551" y="202982"/>
                </a:cubicBezTo>
                <a:cubicBezTo>
                  <a:pt x="45467" y="202982"/>
                  <a:pt x="1" y="157517"/>
                  <a:pt x="1" y="101433"/>
                </a:cubicBezTo>
                <a:cubicBezTo>
                  <a:pt x="1" y="45349"/>
                  <a:pt x="45467" y="-116"/>
                  <a:pt x="101551" y="-116"/>
                </a:cubicBezTo>
                <a:cubicBezTo>
                  <a:pt x="157634" y="-116"/>
                  <a:pt x="203100" y="45349"/>
                  <a:pt x="203100" y="101433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5E1FCD-1352-25D8-A99D-EF280BE050E4}"/>
              </a:ext>
            </a:extLst>
          </p:cNvPr>
          <p:cNvSpPr/>
          <p:nvPr/>
        </p:nvSpPr>
        <p:spPr>
          <a:xfrm>
            <a:off x="6024205" y="3028907"/>
            <a:ext cx="156444" cy="156443"/>
          </a:xfrm>
          <a:custGeom>
            <a:avLst/>
            <a:gdLst>
              <a:gd name="connsiteX0" fmla="*/ 156446 w 156444"/>
              <a:gd name="connsiteY0" fmla="*/ 78106 h 156443"/>
              <a:gd name="connsiteX1" fmla="*/ 78224 w 156444"/>
              <a:gd name="connsiteY1" fmla="*/ 156328 h 156443"/>
              <a:gd name="connsiteX2" fmla="*/ 2 w 156444"/>
              <a:gd name="connsiteY2" fmla="*/ 78106 h 156443"/>
              <a:gd name="connsiteX3" fmla="*/ 78224 w 156444"/>
              <a:gd name="connsiteY3" fmla="*/ -116 h 156443"/>
              <a:gd name="connsiteX4" fmla="*/ 156446 w 156444"/>
              <a:gd name="connsiteY4" fmla="*/ 78106 h 1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44" h="156443">
                <a:moveTo>
                  <a:pt x="156446" y="78106"/>
                </a:moveTo>
                <a:cubicBezTo>
                  <a:pt x="156446" y="121307"/>
                  <a:pt x="121425" y="156328"/>
                  <a:pt x="78224" y="156328"/>
                </a:cubicBezTo>
                <a:cubicBezTo>
                  <a:pt x="35023" y="156328"/>
                  <a:pt x="2" y="121307"/>
                  <a:pt x="2" y="78106"/>
                </a:cubicBezTo>
                <a:cubicBezTo>
                  <a:pt x="2" y="34905"/>
                  <a:pt x="35022" y="-116"/>
                  <a:pt x="78224" y="-116"/>
                </a:cubicBezTo>
                <a:cubicBezTo>
                  <a:pt x="121424" y="-116"/>
                  <a:pt x="156446" y="34905"/>
                  <a:pt x="156446" y="78106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129D6A1-F1D8-4FBF-7343-1F23F9754177}"/>
              </a:ext>
            </a:extLst>
          </p:cNvPr>
          <p:cNvSpPr/>
          <p:nvPr/>
        </p:nvSpPr>
        <p:spPr>
          <a:xfrm>
            <a:off x="5351015" y="3627805"/>
            <a:ext cx="1502823" cy="1502823"/>
          </a:xfrm>
          <a:custGeom>
            <a:avLst/>
            <a:gdLst>
              <a:gd name="connsiteX0" fmla="*/ 1502823 w 1502823"/>
              <a:gd name="connsiteY0" fmla="*/ 751412 h 1502823"/>
              <a:gd name="connsiteX1" fmla="*/ 751412 w 1502823"/>
              <a:gd name="connsiteY1" fmla="*/ 1502824 h 1502823"/>
              <a:gd name="connsiteX2" fmla="*/ 0 w 1502823"/>
              <a:gd name="connsiteY2" fmla="*/ 751412 h 1502823"/>
              <a:gd name="connsiteX3" fmla="*/ 751412 w 1502823"/>
              <a:gd name="connsiteY3" fmla="*/ 0 h 1502823"/>
              <a:gd name="connsiteX4" fmla="*/ 1502823 w 1502823"/>
              <a:gd name="connsiteY4" fmla="*/ 751412 h 150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23" h="1502823">
                <a:moveTo>
                  <a:pt x="1502823" y="751412"/>
                </a:moveTo>
                <a:cubicBezTo>
                  <a:pt x="1502823" y="1166405"/>
                  <a:pt x="1166405" y="1502824"/>
                  <a:pt x="751412" y="1502824"/>
                </a:cubicBezTo>
                <a:cubicBezTo>
                  <a:pt x="336419" y="1502824"/>
                  <a:pt x="0" y="1166405"/>
                  <a:pt x="0" y="751412"/>
                </a:cubicBezTo>
                <a:cubicBezTo>
                  <a:pt x="0" y="336419"/>
                  <a:pt x="336419" y="0"/>
                  <a:pt x="751412" y="0"/>
                </a:cubicBezTo>
                <a:cubicBezTo>
                  <a:pt x="1166405" y="0"/>
                  <a:pt x="1502823" y="336419"/>
                  <a:pt x="1502823" y="751412"/>
                </a:cubicBezTo>
                <a:close/>
              </a:path>
            </a:pathLst>
          </a:custGeom>
          <a:solidFill>
            <a:srgbClr val="F0F0F7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2111D2-B485-2030-0E44-38E7DD93D86A}"/>
              </a:ext>
            </a:extLst>
          </p:cNvPr>
          <p:cNvSpPr/>
          <p:nvPr/>
        </p:nvSpPr>
        <p:spPr>
          <a:xfrm>
            <a:off x="5351015" y="3627932"/>
            <a:ext cx="1502823" cy="751411"/>
          </a:xfrm>
          <a:custGeom>
            <a:avLst/>
            <a:gdLst>
              <a:gd name="connsiteX0" fmla="*/ 2 w 1502823"/>
              <a:gd name="connsiteY0" fmla="*/ 751296 h 751411"/>
              <a:gd name="connsiteX1" fmla="*/ 751413 w 1502823"/>
              <a:gd name="connsiteY1" fmla="*/ -116 h 751411"/>
              <a:gd name="connsiteX2" fmla="*/ 1502825 w 1502823"/>
              <a:gd name="connsiteY2" fmla="*/ 751296 h 75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823" h="751411">
                <a:moveTo>
                  <a:pt x="2" y="751296"/>
                </a:moveTo>
                <a:cubicBezTo>
                  <a:pt x="2" y="336303"/>
                  <a:pt x="336420" y="-116"/>
                  <a:pt x="751413" y="-116"/>
                </a:cubicBezTo>
                <a:cubicBezTo>
                  <a:pt x="1166406" y="-116"/>
                  <a:pt x="1502825" y="336303"/>
                  <a:pt x="1502825" y="751296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B3E8DF-EE74-8588-750B-9903E8B90C0F}"/>
              </a:ext>
            </a:extLst>
          </p:cNvPr>
          <p:cNvSpPr/>
          <p:nvPr/>
        </p:nvSpPr>
        <p:spPr>
          <a:xfrm>
            <a:off x="5493006" y="3667595"/>
            <a:ext cx="1219348" cy="417496"/>
          </a:xfrm>
          <a:custGeom>
            <a:avLst/>
            <a:gdLst>
              <a:gd name="connsiteX0" fmla="*/ 609422 w 1219348"/>
              <a:gd name="connsiteY0" fmla="*/ 79645 h 417496"/>
              <a:gd name="connsiteX1" fmla="*/ 1168639 w 1219348"/>
              <a:gd name="connsiteY1" fmla="*/ 417381 h 417496"/>
              <a:gd name="connsiteX2" fmla="*/ 1219350 w 1219348"/>
              <a:gd name="connsiteY2" fmla="*/ 344611 h 417496"/>
              <a:gd name="connsiteX3" fmla="*/ 242692 w 1219348"/>
              <a:gd name="connsiteY3" fmla="*/ 101920 h 417496"/>
              <a:gd name="connsiteX4" fmla="*/ 2 w 1219348"/>
              <a:gd name="connsiteY4" fmla="*/ 344611 h 417496"/>
              <a:gd name="connsiteX5" fmla="*/ 50713 w 1219348"/>
              <a:gd name="connsiteY5" fmla="*/ 417381 h 417496"/>
              <a:gd name="connsiteX6" fmla="*/ 609422 w 1219348"/>
              <a:gd name="connsiteY6" fmla="*/ 79645 h 41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348" h="417496">
                <a:moveTo>
                  <a:pt x="609422" y="79645"/>
                </a:moveTo>
                <a:cubicBezTo>
                  <a:pt x="844080" y="79650"/>
                  <a:pt x="1059408" y="209696"/>
                  <a:pt x="1168639" y="417381"/>
                </a:cubicBezTo>
                <a:cubicBezTo>
                  <a:pt x="1187018" y="394187"/>
                  <a:pt x="1203954" y="369884"/>
                  <a:pt x="1219350" y="344611"/>
                </a:cubicBezTo>
                <a:cubicBezTo>
                  <a:pt x="1016670" y="7897"/>
                  <a:pt x="579406" y="-100759"/>
                  <a:pt x="242692" y="101920"/>
                </a:cubicBezTo>
                <a:cubicBezTo>
                  <a:pt x="143206" y="161804"/>
                  <a:pt x="59886" y="245125"/>
                  <a:pt x="2" y="344611"/>
                </a:cubicBezTo>
                <a:cubicBezTo>
                  <a:pt x="15398" y="369884"/>
                  <a:pt x="32333" y="394187"/>
                  <a:pt x="50713" y="417381"/>
                </a:cubicBezTo>
                <a:cubicBezTo>
                  <a:pt x="159858" y="209857"/>
                  <a:pt x="374946" y="79838"/>
                  <a:pt x="609422" y="79645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91BFDC-284E-A324-EBE7-76288D83D667}"/>
              </a:ext>
            </a:extLst>
          </p:cNvPr>
          <p:cNvSpPr/>
          <p:nvPr/>
        </p:nvSpPr>
        <p:spPr>
          <a:xfrm>
            <a:off x="5497570" y="3774360"/>
            <a:ext cx="1209713" cy="1209713"/>
          </a:xfrm>
          <a:custGeom>
            <a:avLst/>
            <a:gdLst>
              <a:gd name="connsiteX0" fmla="*/ 1209713 w 1209713"/>
              <a:gd name="connsiteY0" fmla="*/ 604857 h 1209713"/>
              <a:gd name="connsiteX1" fmla="*/ 604857 w 1209713"/>
              <a:gd name="connsiteY1" fmla="*/ 1209714 h 1209713"/>
              <a:gd name="connsiteX2" fmla="*/ 0 w 1209713"/>
              <a:gd name="connsiteY2" fmla="*/ 604857 h 1209713"/>
              <a:gd name="connsiteX3" fmla="*/ 604857 w 1209713"/>
              <a:gd name="connsiteY3" fmla="*/ 0 h 1209713"/>
              <a:gd name="connsiteX4" fmla="*/ 1209713 w 1209713"/>
              <a:gd name="connsiteY4" fmla="*/ 604857 h 120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713" h="1209713">
                <a:moveTo>
                  <a:pt x="1209713" y="604857"/>
                </a:moveTo>
                <a:cubicBezTo>
                  <a:pt x="1209713" y="938910"/>
                  <a:pt x="938910" y="1209714"/>
                  <a:pt x="604857" y="1209714"/>
                </a:cubicBezTo>
                <a:cubicBezTo>
                  <a:pt x="270803" y="1209714"/>
                  <a:pt x="0" y="938910"/>
                  <a:pt x="0" y="604857"/>
                </a:cubicBezTo>
                <a:cubicBezTo>
                  <a:pt x="0" y="270804"/>
                  <a:pt x="270804" y="0"/>
                  <a:pt x="604857" y="0"/>
                </a:cubicBezTo>
                <a:cubicBezTo>
                  <a:pt x="938910" y="0"/>
                  <a:pt x="1209713" y="270804"/>
                  <a:pt x="1209713" y="604857"/>
                </a:cubicBezTo>
                <a:close/>
              </a:path>
            </a:pathLst>
          </a:custGeom>
          <a:solidFill>
            <a:srgbClr val="000000">
              <a:alpha val="15000"/>
            </a:srgbClr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A3C37AC-9A75-CBC9-519B-F9DB6DEDA222}"/>
              </a:ext>
            </a:extLst>
          </p:cNvPr>
          <p:cNvSpPr/>
          <p:nvPr/>
        </p:nvSpPr>
        <p:spPr>
          <a:xfrm rot="20330324">
            <a:off x="5518366" y="3793375"/>
            <a:ext cx="1141903" cy="1141903"/>
          </a:xfrm>
          <a:custGeom>
            <a:avLst/>
            <a:gdLst>
              <a:gd name="connsiteX0" fmla="*/ 1141904 w 1141903"/>
              <a:gd name="connsiteY0" fmla="*/ 570835 h 1141903"/>
              <a:gd name="connsiteX1" fmla="*/ 570952 w 1141903"/>
              <a:gd name="connsiteY1" fmla="*/ 1141787 h 1141903"/>
              <a:gd name="connsiteX2" fmla="*/ 0 w 1141903"/>
              <a:gd name="connsiteY2" fmla="*/ 570835 h 1141903"/>
              <a:gd name="connsiteX3" fmla="*/ 570952 w 1141903"/>
              <a:gd name="connsiteY3" fmla="*/ -117 h 1141903"/>
              <a:gd name="connsiteX4" fmla="*/ 1141904 w 1141903"/>
              <a:gd name="connsiteY4" fmla="*/ 570835 h 11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03" h="1141903">
                <a:moveTo>
                  <a:pt x="1141904" y="570835"/>
                </a:moveTo>
                <a:cubicBezTo>
                  <a:pt x="1141904" y="886163"/>
                  <a:pt x="886280" y="1141787"/>
                  <a:pt x="570952" y="1141787"/>
                </a:cubicBezTo>
                <a:cubicBezTo>
                  <a:pt x="255624" y="1141787"/>
                  <a:pt x="0" y="886163"/>
                  <a:pt x="0" y="570835"/>
                </a:cubicBezTo>
                <a:cubicBezTo>
                  <a:pt x="0" y="255507"/>
                  <a:pt x="255624" y="-117"/>
                  <a:pt x="570952" y="-117"/>
                </a:cubicBezTo>
                <a:cubicBezTo>
                  <a:pt x="886280" y="-117"/>
                  <a:pt x="1141904" y="255507"/>
                  <a:pt x="1141904" y="570835"/>
                </a:cubicBezTo>
                <a:close/>
              </a:path>
            </a:pathLst>
          </a:custGeom>
          <a:solidFill>
            <a:srgbClr val="FFFFFF"/>
          </a:solidFill>
          <a:ln w="1264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753020-97A6-2E8B-0415-3371B1566BB3}"/>
              </a:ext>
            </a:extLst>
          </p:cNvPr>
          <p:cNvSpPr/>
          <p:nvPr/>
        </p:nvSpPr>
        <p:spPr>
          <a:xfrm>
            <a:off x="5943194" y="2750249"/>
            <a:ext cx="318465" cy="155936"/>
          </a:xfrm>
          <a:custGeom>
            <a:avLst/>
            <a:gdLst>
              <a:gd name="connsiteX0" fmla="*/ 318467 w 318465"/>
              <a:gd name="connsiteY0" fmla="*/ -116 h 155936"/>
              <a:gd name="connsiteX1" fmla="*/ 159234 w 318465"/>
              <a:gd name="connsiteY1" fmla="*/ 155821 h 155936"/>
              <a:gd name="connsiteX2" fmla="*/ 159234 w 318465"/>
              <a:gd name="connsiteY2" fmla="*/ 155821 h 155936"/>
              <a:gd name="connsiteX3" fmla="*/ 2 w 318465"/>
              <a:gd name="connsiteY3" fmla="*/ -116 h 15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465" h="155936">
                <a:moveTo>
                  <a:pt x="318467" y="-116"/>
                </a:moveTo>
                <a:cubicBezTo>
                  <a:pt x="158093" y="25240"/>
                  <a:pt x="159234" y="155821"/>
                  <a:pt x="159234" y="155821"/>
                </a:cubicBezTo>
                <a:lnTo>
                  <a:pt x="159234" y="155821"/>
                </a:lnTo>
                <a:cubicBezTo>
                  <a:pt x="159234" y="155821"/>
                  <a:pt x="160375" y="24732"/>
                  <a:pt x="2" y="-116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0665F74-DB2F-E8DE-C768-9A3D91395AD3}"/>
              </a:ext>
            </a:extLst>
          </p:cNvPr>
          <p:cNvSpPr/>
          <p:nvPr/>
        </p:nvSpPr>
        <p:spPr>
          <a:xfrm>
            <a:off x="5943194" y="2750249"/>
            <a:ext cx="318466" cy="34737"/>
          </a:xfrm>
          <a:custGeom>
            <a:avLst/>
            <a:gdLst>
              <a:gd name="connsiteX0" fmla="*/ 128427 w 318466"/>
              <a:gd name="connsiteY0" fmla="*/ 28029 h 34737"/>
              <a:gd name="connsiteX1" fmla="*/ 226046 w 318466"/>
              <a:gd name="connsiteY1" fmla="*/ 34621 h 34737"/>
              <a:gd name="connsiteX2" fmla="*/ 318468 w 318466"/>
              <a:gd name="connsiteY2" fmla="*/ -116 h 34737"/>
              <a:gd name="connsiteX3" fmla="*/ 2 w 318466"/>
              <a:gd name="connsiteY3" fmla="*/ -116 h 34737"/>
              <a:gd name="connsiteX4" fmla="*/ 84309 w 318466"/>
              <a:gd name="connsiteY4" fmla="*/ 29297 h 34737"/>
              <a:gd name="connsiteX5" fmla="*/ 128427 w 318466"/>
              <a:gd name="connsiteY5" fmla="*/ 28029 h 3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466" h="34737">
                <a:moveTo>
                  <a:pt x="128427" y="28029"/>
                </a:moveTo>
                <a:cubicBezTo>
                  <a:pt x="161080" y="27966"/>
                  <a:pt x="193698" y="30169"/>
                  <a:pt x="226046" y="34621"/>
                </a:cubicBezTo>
                <a:cubicBezTo>
                  <a:pt x="253750" y="16047"/>
                  <a:pt x="285388" y="4156"/>
                  <a:pt x="318468" y="-116"/>
                </a:cubicBezTo>
                <a:lnTo>
                  <a:pt x="2" y="-116"/>
                </a:lnTo>
                <a:cubicBezTo>
                  <a:pt x="29808" y="3870"/>
                  <a:pt x="58492" y="13877"/>
                  <a:pt x="84309" y="29297"/>
                </a:cubicBezTo>
                <a:cubicBezTo>
                  <a:pt x="98761" y="28409"/>
                  <a:pt x="113468" y="28029"/>
                  <a:pt x="128427" y="28029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C32A875-0813-C9EC-FE89-07F85A771CA4}"/>
              </a:ext>
            </a:extLst>
          </p:cNvPr>
          <p:cNvSpPr/>
          <p:nvPr/>
        </p:nvSpPr>
        <p:spPr>
          <a:xfrm>
            <a:off x="1126159" y="3578108"/>
            <a:ext cx="1602217" cy="1602217"/>
          </a:xfrm>
          <a:custGeom>
            <a:avLst/>
            <a:gdLst>
              <a:gd name="connsiteX0" fmla="*/ 1602217 w 1602217"/>
              <a:gd name="connsiteY0" fmla="*/ 801109 h 1602217"/>
              <a:gd name="connsiteX1" fmla="*/ 801109 w 1602217"/>
              <a:gd name="connsiteY1" fmla="*/ 1602217 h 1602217"/>
              <a:gd name="connsiteX2" fmla="*/ 0 w 1602217"/>
              <a:gd name="connsiteY2" fmla="*/ 801109 h 1602217"/>
              <a:gd name="connsiteX3" fmla="*/ 801109 w 1602217"/>
              <a:gd name="connsiteY3" fmla="*/ 0 h 1602217"/>
              <a:gd name="connsiteX4" fmla="*/ 1602217 w 1602217"/>
              <a:gd name="connsiteY4" fmla="*/ 801109 h 16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217" h="1602217">
                <a:moveTo>
                  <a:pt x="1602217" y="801109"/>
                </a:moveTo>
                <a:cubicBezTo>
                  <a:pt x="1602217" y="1243549"/>
                  <a:pt x="1243549" y="1602217"/>
                  <a:pt x="801109" y="1602217"/>
                </a:cubicBezTo>
                <a:cubicBezTo>
                  <a:pt x="358669" y="1602217"/>
                  <a:pt x="0" y="1243549"/>
                  <a:pt x="0" y="801109"/>
                </a:cubicBezTo>
                <a:cubicBezTo>
                  <a:pt x="0" y="358668"/>
                  <a:pt x="358669" y="0"/>
                  <a:pt x="801109" y="0"/>
                </a:cubicBezTo>
                <a:cubicBezTo>
                  <a:pt x="1243549" y="0"/>
                  <a:pt x="1602217" y="358668"/>
                  <a:pt x="1602217" y="801109"/>
                </a:cubicBezTo>
                <a:close/>
              </a:path>
            </a:pathLst>
          </a:custGeom>
          <a:noFill/>
          <a:ln w="12675" cap="flat">
            <a:solidFill>
              <a:srgbClr val="AB85E9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A3C1FF-64B4-55CB-72BB-54E0447A5714}"/>
              </a:ext>
            </a:extLst>
          </p:cNvPr>
          <p:cNvSpPr/>
          <p:nvPr/>
        </p:nvSpPr>
        <p:spPr>
          <a:xfrm>
            <a:off x="1741158" y="3187886"/>
            <a:ext cx="372219" cy="558582"/>
          </a:xfrm>
          <a:custGeom>
            <a:avLst/>
            <a:gdLst>
              <a:gd name="connsiteX0" fmla="*/ 305409 w 372219"/>
              <a:gd name="connsiteY0" fmla="*/ -116 h 558582"/>
              <a:gd name="connsiteX1" fmla="*/ 372221 w 372219"/>
              <a:gd name="connsiteY1" fmla="*/ 465285 h 558582"/>
              <a:gd name="connsiteX2" fmla="*/ 186111 w 372219"/>
              <a:gd name="connsiteY2" fmla="*/ 558467 h 558582"/>
              <a:gd name="connsiteX3" fmla="*/ 2 w 372219"/>
              <a:gd name="connsiteY3" fmla="*/ 465285 h 558582"/>
              <a:gd name="connsiteX4" fmla="*/ 66813 w 372219"/>
              <a:gd name="connsiteY4" fmla="*/ -116 h 55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19" h="558582">
                <a:moveTo>
                  <a:pt x="305409" y="-116"/>
                </a:moveTo>
                <a:cubicBezTo>
                  <a:pt x="71758" y="342184"/>
                  <a:pt x="372221" y="465285"/>
                  <a:pt x="372221" y="465285"/>
                </a:cubicBezTo>
                <a:lnTo>
                  <a:pt x="186111" y="558467"/>
                </a:lnTo>
                <a:lnTo>
                  <a:pt x="2" y="465285"/>
                </a:lnTo>
                <a:cubicBezTo>
                  <a:pt x="2" y="465285"/>
                  <a:pt x="300338" y="341677"/>
                  <a:pt x="66813" y="-116"/>
                </a:cubicBezTo>
                <a:close/>
              </a:path>
            </a:pathLst>
          </a:custGeom>
          <a:solidFill>
            <a:srgbClr val="B990FC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solidFill>
                <a:srgbClr val="8661C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3CD7BF-3EDC-7730-DDAF-2DDBB687647F}"/>
              </a:ext>
            </a:extLst>
          </p:cNvPr>
          <p:cNvSpPr/>
          <p:nvPr/>
        </p:nvSpPr>
        <p:spPr>
          <a:xfrm>
            <a:off x="1783374" y="2963489"/>
            <a:ext cx="287785" cy="287785"/>
          </a:xfrm>
          <a:custGeom>
            <a:avLst/>
            <a:gdLst>
              <a:gd name="connsiteX0" fmla="*/ 287786 w 287785"/>
              <a:gd name="connsiteY0" fmla="*/ 143893 h 287785"/>
              <a:gd name="connsiteX1" fmla="*/ 143893 w 287785"/>
              <a:gd name="connsiteY1" fmla="*/ 287786 h 287785"/>
              <a:gd name="connsiteX2" fmla="*/ 0 w 287785"/>
              <a:gd name="connsiteY2" fmla="*/ 143893 h 287785"/>
              <a:gd name="connsiteX3" fmla="*/ 143893 w 287785"/>
              <a:gd name="connsiteY3" fmla="*/ 0 h 287785"/>
              <a:gd name="connsiteX4" fmla="*/ 287786 w 287785"/>
              <a:gd name="connsiteY4" fmla="*/ 143893 h 28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785" h="287785">
                <a:moveTo>
                  <a:pt x="287786" y="143893"/>
                </a:moveTo>
                <a:cubicBezTo>
                  <a:pt x="287786" y="223363"/>
                  <a:pt x="223362" y="287786"/>
                  <a:pt x="143893" y="287786"/>
                </a:cubicBezTo>
                <a:cubicBezTo>
                  <a:pt x="64423" y="287786"/>
                  <a:pt x="0" y="223363"/>
                  <a:pt x="0" y="143893"/>
                </a:cubicBezTo>
                <a:cubicBezTo>
                  <a:pt x="0" y="64423"/>
                  <a:pt x="64423" y="0"/>
                  <a:pt x="143893" y="0"/>
                </a:cubicBezTo>
                <a:cubicBezTo>
                  <a:pt x="223362" y="0"/>
                  <a:pt x="287786" y="64423"/>
                  <a:pt x="287786" y="143893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7F44014-5555-1EEB-E1BA-31D66E79B501}"/>
              </a:ext>
            </a:extLst>
          </p:cNvPr>
          <p:cNvSpPr/>
          <p:nvPr/>
        </p:nvSpPr>
        <p:spPr>
          <a:xfrm rot="18900000">
            <a:off x="1825712" y="3005858"/>
            <a:ext cx="203097" cy="203097"/>
          </a:xfrm>
          <a:custGeom>
            <a:avLst/>
            <a:gdLst>
              <a:gd name="connsiteX0" fmla="*/ 203100 w 203097"/>
              <a:gd name="connsiteY0" fmla="*/ 101433 h 203097"/>
              <a:gd name="connsiteX1" fmla="*/ 101551 w 203097"/>
              <a:gd name="connsiteY1" fmla="*/ 202982 h 203097"/>
              <a:gd name="connsiteX2" fmla="*/ 1 w 203097"/>
              <a:gd name="connsiteY2" fmla="*/ 101433 h 203097"/>
              <a:gd name="connsiteX3" fmla="*/ 101551 w 203097"/>
              <a:gd name="connsiteY3" fmla="*/ -116 h 203097"/>
              <a:gd name="connsiteX4" fmla="*/ 203100 w 203097"/>
              <a:gd name="connsiteY4" fmla="*/ 101433 h 20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97" h="203097">
                <a:moveTo>
                  <a:pt x="203100" y="101433"/>
                </a:moveTo>
                <a:cubicBezTo>
                  <a:pt x="203100" y="157517"/>
                  <a:pt x="157635" y="202982"/>
                  <a:pt x="101551" y="202982"/>
                </a:cubicBezTo>
                <a:cubicBezTo>
                  <a:pt x="45467" y="202982"/>
                  <a:pt x="1" y="157517"/>
                  <a:pt x="1" y="101433"/>
                </a:cubicBezTo>
                <a:cubicBezTo>
                  <a:pt x="1" y="45349"/>
                  <a:pt x="45467" y="-116"/>
                  <a:pt x="101551" y="-116"/>
                </a:cubicBezTo>
                <a:cubicBezTo>
                  <a:pt x="157634" y="-116"/>
                  <a:pt x="203100" y="45349"/>
                  <a:pt x="203100" y="101433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A69D263-5631-4EFC-1032-6479FBAE917B}"/>
              </a:ext>
            </a:extLst>
          </p:cNvPr>
          <p:cNvSpPr/>
          <p:nvPr/>
        </p:nvSpPr>
        <p:spPr>
          <a:xfrm>
            <a:off x="1849045" y="3028907"/>
            <a:ext cx="156443" cy="156443"/>
          </a:xfrm>
          <a:custGeom>
            <a:avLst/>
            <a:gdLst>
              <a:gd name="connsiteX0" fmla="*/ 156445 w 156443"/>
              <a:gd name="connsiteY0" fmla="*/ 78106 h 156443"/>
              <a:gd name="connsiteX1" fmla="*/ 78223 w 156443"/>
              <a:gd name="connsiteY1" fmla="*/ 156328 h 156443"/>
              <a:gd name="connsiteX2" fmla="*/ 2 w 156443"/>
              <a:gd name="connsiteY2" fmla="*/ 78106 h 156443"/>
              <a:gd name="connsiteX3" fmla="*/ 78223 w 156443"/>
              <a:gd name="connsiteY3" fmla="*/ -116 h 156443"/>
              <a:gd name="connsiteX4" fmla="*/ 156445 w 156443"/>
              <a:gd name="connsiteY4" fmla="*/ 78106 h 1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43" h="156443">
                <a:moveTo>
                  <a:pt x="156445" y="78106"/>
                </a:moveTo>
                <a:cubicBezTo>
                  <a:pt x="156445" y="121307"/>
                  <a:pt x="121424" y="156328"/>
                  <a:pt x="78223" y="156328"/>
                </a:cubicBezTo>
                <a:cubicBezTo>
                  <a:pt x="35023" y="156328"/>
                  <a:pt x="2" y="121307"/>
                  <a:pt x="2" y="78106"/>
                </a:cubicBezTo>
                <a:cubicBezTo>
                  <a:pt x="2" y="34905"/>
                  <a:pt x="35023" y="-116"/>
                  <a:pt x="78223" y="-116"/>
                </a:cubicBezTo>
                <a:cubicBezTo>
                  <a:pt x="121424" y="-116"/>
                  <a:pt x="156445" y="34905"/>
                  <a:pt x="156445" y="78106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255B47-F597-C309-C074-D22BE6950371}"/>
              </a:ext>
            </a:extLst>
          </p:cNvPr>
          <p:cNvSpPr/>
          <p:nvPr/>
        </p:nvSpPr>
        <p:spPr>
          <a:xfrm>
            <a:off x="1175855" y="3627805"/>
            <a:ext cx="1502823" cy="1502823"/>
          </a:xfrm>
          <a:custGeom>
            <a:avLst/>
            <a:gdLst>
              <a:gd name="connsiteX0" fmla="*/ 1502824 w 1502823"/>
              <a:gd name="connsiteY0" fmla="*/ 751412 h 1502823"/>
              <a:gd name="connsiteX1" fmla="*/ 751412 w 1502823"/>
              <a:gd name="connsiteY1" fmla="*/ 1502824 h 1502823"/>
              <a:gd name="connsiteX2" fmla="*/ 0 w 1502823"/>
              <a:gd name="connsiteY2" fmla="*/ 751412 h 1502823"/>
              <a:gd name="connsiteX3" fmla="*/ 751412 w 1502823"/>
              <a:gd name="connsiteY3" fmla="*/ 0 h 1502823"/>
              <a:gd name="connsiteX4" fmla="*/ 1502824 w 1502823"/>
              <a:gd name="connsiteY4" fmla="*/ 751412 h 150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23" h="1502823">
                <a:moveTo>
                  <a:pt x="1502824" y="751412"/>
                </a:moveTo>
                <a:cubicBezTo>
                  <a:pt x="1502824" y="1166405"/>
                  <a:pt x="1166405" y="1502824"/>
                  <a:pt x="751412" y="1502824"/>
                </a:cubicBezTo>
                <a:cubicBezTo>
                  <a:pt x="336419" y="1502824"/>
                  <a:pt x="0" y="1166405"/>
                  <a:pt x="0" y="751412"/>
                </a:cubicBezTo>
                <a:cubicBezTo>
                  <a:pt x="0" y="336419"/>
                  <a:pt x="336419" y="0"/>
                  <a:pt x="751412" y="0"/>
                </a:cubicBezTo>
                <a:cubicBezTo>
                  <a:pt x="1166405" y="0"/>
                  <a:pt x="1502824" y="336419"/>
                  <a:pt x="1502824" y="751412"/>
                </a:cubicBezTo>
                <a:close/>
              </a:path>
            </a:pathLst>
          </a:custGeom>
          <a:solidFill>
            <a:srgbClr val="F0F0F7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D903DC-7D7E-B0BC-A3C1-DD71E255A48D}"/>
              </a:ext>
            </a:extLst>
          </p:cNvPr>
          <p:cNvSpPr/>
          <p:nvPr/>
        </p:nvSpPr>
        <p:spPr>
          <a:xfrm>
            <a:off x="1175982" y="3627932"/>
            <a:ext cx="1502823" cy="751411"/>
          </a:xfrm>
          <a:custGeom>
            <a:avLst/>
            <a:gdLst>
              <a:gd name="connsiteX0" fmla="*/ 2 w 1502823"/>
              <a:gd name="connsiteY0" fmla="*/ 751296 h 751411"/>
              <a:gd name="connsiteX1" fmla="*/ 751413 w 1502823"/>
              <a:gd name="connsiteY1" fmla="*/ -116 h 751411"/>
              <a:gd name="connsiteX2" fmla="*/ 1502825 w 1502823"/>
              <a:gd name="connsiteY2" fmla="*/ 751296 h 75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823" h="751411">
                <a:moveTo>
                  <a:pt x="2" y="751296"/>
                </a:moveTo>
                <a:cubicBezTo>
                  <a:pt x="2" y="336303"/>
                  <a:pt x="336420" y="-116"/>
                  <a:pt x="751413" y="-116"/>
                </a:cubicBezTo>
                <a:cubicBezTo>
                  <a:pt x="1166406" y="-116"/>
                  <a:pt x="1502825" y="336303"/>
                  <a:pt x="1502825" y="751296"/>
                </a:cubicBezTo>
                <a:close/>
              </a:path>
            </a:pathLst>
          </a:custGeom>
          <a:solidFill>
            <a:srgbClr val="B990FC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solidFill>
                <a:srgbClr val="8661C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C82CA8-A2BB-2D22-A23E-B2215F8B447B}"/>
              </a:ext>
            </a:extLst>
          </p:cNvPr>
          <p:cNvSpPr/>
          <p:nvPr/>
        </p:nvSpPr>
        <p:spPr>
          <a:xfrm>
            <a:off x="1322411" y="3667582"/>
            <a:ext cx="1219221" cy="417510"/>
          </a:xfrm>
          <a:custGeom>
            <a:avLst/>
            <a:gdLst>
              <a:gd name="connsiteX0" fmla="*/ 609295 w 1219221"/>
              <a:gd name="connsiteY0" fmla="*/ 79659 h 417510"/>
              <a:gd name="connsiteX1" fmla="*/ 1168512 w 1219221"/>
              <a:gd name="connsiteY1" fmla="*/ 417395 h 417510"/>
              <a:gd name="connsiteX2" fmla="*/ 1219223 w 1219221"/>
              <a:gd name="connsiteY2" fmla="*/ 344624 h 417510"/>
              <a:gd name="connsiteX3" fmla="*/ 242769 w 1219221"/>
              <a:gd name="connsiteY3" fmla="*/ 101857 h 417510"/>
              <a:gd name="connsiteX4" fmla="*/ 2 w 1219221"/>
              <a:gd name="connsiteY4" fmla="*/ 344624 h 417510"/>
              <a:gd name="connsiteX5" fmla="*/ 50713 w 1219221"/>
              <a:gd name="connsiteY5" fmla="*/ 417395 h 417510"/>
              <a:gd name="connsiteX6" fmla="*/ 609295 w 1219221"/>
              <a:gd name="connsiteY6" fmla="*/ 79659 h 41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21" h="417510">
                <a:moveTo>
                  <a:pt x="609295" y="79659"/>
                </a:moveTo>
                <a:cubicBezTo>
                  <a:pt x="843945" y="79692"/>
                  <a:pt x="1059260" y="209730"/>
                  <a:pt x="1168512" y="417395"/>
                </a:cubicBezTo>
                <a:cubicBezTo>
                  <a:pt x="1186936" y="394233"/>
                  <a:pt x="1203874" y="369928"/>
                  <a:pt x="1219223" y="344624"/>
                </a:cubicBezTo>
                <a:cubicBezTo>
                  <a:pt x="1016621" y="7946"/>
                  <a:pt x="579448" y="-100745"/>
                  <a:pt x="242769" y="101857"/>
                </a:cubicBezTo>
                <a:cubicBezTo>
                  <a:pt x="143243" y="161748"/>
                  <a:pt x="59893" y="245098"/>
                  <a:pt x="2" y="344624"/>
                </a:cubicBezTo>
                <a:cubicBezTo>
                  <a:pt x="15398" y="369898"/>
                  <a:pt x="32333" y="394200"/>
                  <a:pt x="50713" y="417395"/>
                </a:cubicBezTo>
                <a:cubicBezTo>
                  <a:pt x="159816" y="209891"/>
                  <a:pt x="374858" y="79871"/>
                  <a:pt x="609295" y="79659"/>
                </a:cubicBezTo>
                <a:close/>
              </a:path>
            </a:pathLst>
          </a:custGeom>
          <a:solidFill>
            <a:srgbClr val="B990FC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solidFill>
                <a:srgbClr val="8661C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6F6134F-552E-5023-5914-401F78DC281A}"/>
              </a:ext>
            </a:extLst>
          </p:cNvPr>
          <p:cNvSpPr/>
          <p:nvPr/>
        </p:nvSpPr>
        <p:spPr>
          <a:xfrm>
            <a:off x="1322411" y="3774360"/>
            <a:ext cx="1209713" cy="1209713"/>
          </a:xfrm>
          <a:custGeom>
            <a:avLst/>
            <a:gdLst>
              <a:gd name="connsiteX0" fmla="*/ 1209713 w 1209713"/>
              <a:gd name="connsiteY0" fmla="*/ 604857 h 1209713"/>
              <a:gd name="connsiteX1" fmla="*/ 604857 w 1209713"/>
              <a:gd name="connsiteY1" fmla="*/ 1209714 h 1209713"/>
              <a:gd name="connsiteX2" fmla="*/ 0 w 1209713"/>
              <a:gd name="connsiteY2" fmla="*/ 604857 h 1209713"/>
              <a:gd name="connsiteX3" fmla="*/ 604857 w 1209713"/>
              <a:gd name="connsiteY3" fmla="*/ 0 h 1209713"/>
              <a:gd name="connsiteX4" fmla="*/ 1209713 w 1209713"/>
              <a:gd name="connsiteY4" fmla="*/ 604857 h 120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713" h="1209713">
                <a:moveTo>
                  <a:pt x="1209713" y="604857"/>
                </a:moveTo>
                <a:cubicBezTo>
                  <a:pt x="1209713" y="938910"/>
                  <a:pt x="938910" y="1209714"/>
                  <a:pt x="604857" y="1209714"/>
                </a:cubicBezTo>
                <a:cubicBezTo>
                  <a:pt x="270804" y="1209714"/>
                  <a:pt x="0" y="938910"/>
                  <a:pt x="0" y="604857"/>
                </a:cubicBezTo>
                <a:cubicBezTo>
                  <a:pt x="0" y="270804"/>
                  <a:pt x="270804" y="0"/>
                  <a:pt x="604857" y="0"/>
                </a:cubicBezTo>
                <a:cubicBezTo>
                  <a:pt x="938910" y="0"/>
                  <a:pt x="1209713" y="270804"/>
                  <a:pt x="1209713" y="604857"/>
                </a:cubicBezTo>
                <a:close/>
              </a:path>
            </a:pathLst>
          </a:custGeom>
          <a:solidFill>
            <a:srgbClr val="000000">
              <a:alpha val="15000"/>
            </a:srgbClr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7DEA449-57EB-68C4-69AF-A7691603E40D}"/>
              </a:ext>
            </a:extLst>
          </p:cNvPr>
          <p:cNvSpPr/>
          <p:nvPr/>
        </p:nvSpPr>
        <p:spPr>
          <a:xfrm rot="18900000">
            <a:off x="1354821" y="3806675"/>
            <a:ext cx="1145056" cy="1145056"/>
          </a:xfrm>
          <a:custGeom>
            <a:avLst/>
            <a:gdLst>
              <a:gd name="connsiteX0" fmla="*/ 1145058 w 1145056"/>
              <a:gd name="connsiteY0" fmla="*/ 572413 h 1145056"/>
              <a:gd name="connsiteX1" fmla="*/ 572530 w 1145056"/>
              <a:gd name="connsiteY1" fmla="*/ 1144941 h 1145056"/>
              <a:gd name="connsiteX2" fmla="*/ 1 w 1145056"/>
              <a:gd name="connsiteY2" fmla="*/ 572413 h 1145056"/>
              <a:gd name="connsiteX3" fmla="*/ 572530 w 1145056"/>
              <a:gd name="connsiteY3" fmla="*/ -116 h 1145056"/>
              <a:gd name="connsiteX4" fmla="*/ 1145058 w 1145056"/>
              <a:gd name="connsiteY4" fmla="*/ 572413 h 114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056" h="1145056">
                <a:moveTo>
                  <a:pt x="1145058" y="572413"/>
                </a:moveTo>
                <a:cubicBezTo>
                  <a:pt x="1145058" y="888612"/>
                  <a:pt x="888728" y="1144941"/>
                  <a:pt x="572530" y="1144941"/>
                </a:cubicBezTo>
                <a:cubicBezTo>
                  <a:pt x="256331" y="1144941"/>
                  <a:pt x="1" y="888612"/>
                  <a:pt x="1" y="572413"/>
                </a:cubicBezTo>
                <a:cubicBezTo>
                  <a:pt x="1" y="256214"/>
                  <a:pt x="256331" y="-116"/>
                  <a:pt x="572530" y="-116"/>
                </a:cubicBezTo>
                <a:cubicBezTo>
                  <a:pt x="888728" y="-116"/>
                  <a:pt x="1145058" y="256214"/>
                  <a:pt x="1145058" y="572413"/>
                </a:cubicBezTo>
                <a:close/>
              </a:path>
            </a:pathLst>
          </a:custGeom>
          <a:solidFill>
            <a:srgbClr val="FFFFFF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5FE37D4-8381-81CE-67CB-C79DAAEFE9CC}"/>
              </a:ext>
            </a:extLst>
          </p:cNvPr>
          <p:cNvSpPr/>
          <p:nvPr/>
        </p:nvSpPr>
        <p:spPr>
          <a:xfrm>
            <a:off x="1767908" y="2750249"/>
            <a:ext cx="318592" cy="155936"/>
          </a:xfrm>
          <a:custGeom>
            <a:avLst/>
            <a:gdLst>
              <a:gd name="connsiteX0" fmla="*/ 318594 w 318592"/>
              <a:gd name="connsiteY0" fmla="*/ -116 h 155936"/>
              <a:gd name="connsiteX1" fmla="*/ 159361 w 318592"/>
              <a:gd name="connsiteY1" fmla="*/ 155821 h 155936"/>
              <a:gd name="connsiteX2" fmla="*/ 159361 w 318592"/>
              <a:gd name="connsiteY2" fmla="*/ 155821 h 155936"/>
              <a:gd name="connsiteX3" fmla="*/ 2 w 318592"/>
              <a:gd name="connsiteY3" fmla="*/ -116 h 15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592" h="155936">
                <a:moveTo>
                  <a:pt x="318594" y="-116"/>
                </a:moveTo>
                <a:cubicBezTo>
                  <a:pt x="158093" y="25240"/>
                  <a:pt x="159361" y="155821"/>
                  <a:pt x="159361" y="155821"/>
                </a:cubicBezTo>
                <a:lnTo>
                  <a:pt x="159361" y="155821"/>
                </a:lnTo>
                <a:cubicBezTo>
                  <a:pt x="159361" y="155821"/>
                  <a:pt x="160502" y="24732"/>
                  <a:pt x="2" y="-116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84CF3A-6F7A-E9F3-9716-ACFB04F8490B}"/>
              </a:ext>
            </a:extLst>
          </p:cNvPr>
          <p:cNvSpPr/>
          <p:nvPr/>
        </p:nvSpPr>
        <p:spPr>
          <a:xfrm>
            <a:off x="1767908" y="2750249"/>
            <a:ext cx="318592" cy="34737"/>
          </a:xfrm>
          <a:custGeom>
            <a:avLst/>
            <a:gdLst>
              <a:gd name="connsiteX0" fmla="*/ 128427 w 318592"/>
              <a:gd name="connsiteY0" fmla="*/ 28029 h 34737"/>
              <a:gd name="connsiteX1" fmla="*/ 226173 w 318592"/>
              <a:gd name="connsiteY1" fmla="*/ 34621 h 34737"/>
              <a:gd name="connsiteX2" fmla="*/ 318594 w 318592"/>
              <a:gd name="connsiteY2" fmla="*/ -116 h 34737"/>
              <a:gd name="connsiteX3" fmla="*/ 2 w 318592"/>
              <a:gd name="connsiteY3" fmla="*/ -116 h 34737"/>
              <a:gd name="connsiteX4" fmla="*/ 84436 w 318592"/>
              <a:gd name="connsiteY4" fmla="*/ 29297 h 34737"/>
              <a:gd name="connsiteX5" fmla="*/ 128427 w 318592"/>
              <a:gd name="connsiteY5" fmla="*/ 28029 h 3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592" h="34737">
                <a:moveTo>
                  <a:pt x="128427" y="28029"/>
                </a:moveTo>
                <a:cubicBezTo>
                  <a:pt x="161122" y="27967"/>
                  <a:pt x="193782" y="30169"/>
                  <a:pt x="226173" y="34621"/>
                </a:cubicBezTo>
                <a:cubicBezTo>
                  <a:pt x="253877" y="16047"/>
                  <a:pt x="285514" y="4156"/>
                  <a:pt x="318594" y="-116"/>
                </a:cubicBezTo>
                <a:lnTo>
                  <a:pt x="2" y="-116"/>
                </a:lnTo>
                <a:cubicBezTo>
                  <a:pt x="29852" y="3850"/>
                  <a:pt x="58581" y="13858"/>
                  <a:pt x="84436" y="29297"/>
                </a:cubicBezTo>
                <a:cubicBezTo>
                  <a:pt x="98761" y="28409"/>
                  <a:pt x="113468" y="28029"/>
                  <a:pt x="128427" y="28029"/>
                </a:cubicBezTo>
                <a:close/>
              </a:path>
            </a:pathLst>
          </a:custGeom>
          <a:solidFill>
            <a:srgbClr val="B990FC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solidFill>
                <a:srgbClr val="8661C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29F09-37BF-E89C-6A6F-0C28878F2054}"/>
              </a:ext>
            </a:extLst>
          </p:cNvPr>
          <p:cNvSpPr/>
          <p:nvPr/>
        </p:nvSpPr>
        <p:spPr>
          <a:xfrm>
            <a:off x="3193110" y="1666679"/>
            <a:ext cx="1602217" cy="1602217"/>
          </a:xfrm>
          <a:custGeom>
            <a:avLst/>
            <a:gdLst>
              <a:gd name="connsiteX0" fmla="*/ 1602217 w 1602217"/>
              <a:gd name="connsiteY0" fmla="*/ 801109 h 1602217"/>
              <a:gd name="connsiteX1" fmla="*/ 801109 w 1602217"/>
              <a:gd name="connsiteY1" fmla="*/ 1602217 h 1602217"/>
              <a:gd name="connsiteX2" fmla="*/ 0 w 1602217"/>
              <a:gd name="connsiteY2" fmla="*/ 801109 h 1602217"/>
              <a:gd name="connsiteX3" fmla="*/ 801109 w 1602217"/>
              <a:gd name="connsiteY3" fmla="*/ 0 h 1602217"/>
              <a:gd name="connsiteX4" fmla="*/ 1602217 w 1602217"/>
              <a:gd name="connsiteY4" fmla="*/ 801109 h 16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217" h="1602217">
                <a:moveTo>
                  <a:pt x="1602217" y="801109"/>
                </a:moveTo>
                <a:cubicBezTo>
                  <a:pt x="1602217" y="1243549"/>
                  <a:pt x="1243549" y="1602217"/>
                  <a:pt x="801109" y="1602217"/>
                </a:cubicBezTo>
                <a:cubicBezTo>
                  <a:pt x="358669" y="1602217"/>
                  <a:pt x="0" y="1243549"/>
                  <a:pt x="0" y="801109"/>
                </a:cubicBezTo>
                <a:cubicBezTo>
                  <a:pt x="0" y="358669"/>
                  <a:pt x="358669" y="0"/>
                  <a:pt x="801109" y="0"/>
                </a:cubicBezTo>
                <a:cubicBezTo>
                  <a:pt x="1243549" y="0"/>
                  <a:pt x="1602217" y="358669"/>
                  <a:pt x="1602217" y="801109"/>
                </a:cubicBezTo>
                <a:close/>
              </a:path>
            </a:pathLst>
          </a:custGeom>
          <a:solidFill>
            <a:srgbClr val="3F335B"/>
          </a:solidFill>
          <a:ln w="12675" cap="flat">
            <a:solidFill>
              <a:srgbClr val="FF9742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CF7EDD4-CF93-5E3F-D39A-30886D1509D7}"/>
              </a:ext>
            </a:extLst>
          </p:cNvPr>
          <p:cNvSpPr/>
          <p:nvPr/>
        </p:nvSpPr>
        <p:spPr>
          <a:xfrm>
            <a:off x="3808109" y="3100536"/>
            <a:ext cx="372219" cy="558583"/>
          </a:xfrm>
          <a:custGeom>
            <a:avLst/>
            <a:gdLst>
              <a:gd name="connsiteX0" fmla="*/ 66813 w 372219"/>
              <a:gd name="connsiteY0" fmla="*/ 558467 h 558583"/>
              <a:gd name="connsiteX1" fmla="*/ 2 w 372219"/>
              <a:gd name="connsiteY1" fmla="*/ 93066 h 558583"/>
              <a:gd name="connsiteX2" fmla="*/ 186111 w 372219"/>
              <a:gd name="connsiteY2" fmla="*/ -116 h 558583"/>
              <a:gd name="connsiteX3" fmla="*/ 372221 w 372219"/>
              <a:gd name="connsiteY3" fmla="*/ 93066 h 558583"/>
              <a:gd name="connsiteX4" fmla="*/ 305409 w 372219"/>
              <a:gd name="connsiteY4" fmla="*/ 558467 h 55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19" h="558583">
                <a:moveTo>
                  <a:pt x="66813" y="558467"/>
                </a:moveTo>
                <a:cubicBezTo>
                  <a:pt x="300465" y="216167"/>
                  <a:pt x="2" y="93066"/>
                  <a:pt x="2" y="93066"/>
                </a:cubicBezTo>
                <a:lnTo>
                  <a:pt x="186111" y="-116"/>
                </a:lnTo>
                <a:lnTo>
                  <a:pt x="372221" y="93066"/>
                </a:lnTo>
                <a:cubicBezTo>
                  <a:pt x="372221" y="93066"/>
                  <a:pt x="71758" y="216801"/>
                  <a:pt x="305409" y="558467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267B341-F1FF-FA30-7F08-B7996B87C32D}"/>
              </a:ext>
            </a:extLst>
          </p:cNvPr>
          <p:cNvSpPr/>
          <p:nvPr/>
        </p:nvSpPr>
        <p:spPr>
          <a:xfrm>
            <a:off x="3850326" y="3595603"/>
            <a:ext cx="287785" cy="287785"/>
          </a:xfrm>
          <a:custGeom>
            <a:avLst/>
            <a:gdLst>
              <a:gd name="connsiteX0" fmla="*/ 287786 w 287785"/>
              <a:gd name="connsiteY0" fmla="*/ 143893 h 287785"/>
              <a:gd name="connsiteX1" fmla="*/ 143893 w 287785"/>
              <a:gd name="connsiteY1" fmla="*/ 287786 h 287785"/>
              <a:gd name="connsiteX2" fmla="*/ 0 w 287785"/>
              <a:gd name="connsiteY2" fmla="*/ 143893 h 287785"/>
              <a:gd name="connsiteX3" fmla="*/ 143893 w 287785"/>
              <a:gd name="connsiteY3" fmla="*/ 0 h 287785"/>
              <a:gd name="connsiteX4" fmla="*/ 287786 w 287785"/>
              <a:gd name="connsiteY4" fmla="*/ 143893 h 28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785" h="287785">
                <a:moveTo>
                  <a:pt x="287786" y="143893"/>
                </a:moveTo>
                <a:cubicBezTo>
                  <a:pt x="287786" y="223363"/>
                  <a:pt x="223363" y="287786"/>
                  <a:pt x="143893" y="287786"/>
                </a:cubicBezTo>
                <a:cubicBezTo>
                  <a:pt x="64423" y="287786"/>
                  <a:pt x="0" y="223363"/>
                  <a:pt x="0" y="143893"/>
                </a:cubicBezTo>
                <a:cubicBezTo>
                  <a:pt x="0" y="64423"/>
                  <a:pt x="64423" y="0"/>
                  <a:pt x="143893" y="0"/>
                </a:cubicBezTo>
                <a:cubicBezTo>
                  <a:pt x="223363" y="0"/>
                  <a:pt x="287786" y="64423"/>
                  <a:pt x="287786" y="143893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95C59D-6893-CCA3-F9D0-7D3D682CFC40}"/>
              </a:ext>
            </a:extLst>
          </p:cNvPr>
          <p:cNvSpPr/>
          <p:nvPr/>
        </p:nvSpPr>
        <p:spPr>
          <a:xfrm rot="18900000">
            <a:off x="3892752" y="3638045"/>
            <a:ext cx="203097" cy="203097"/>
          </a:xfrm>
          <a:custGeom>
            <a:avLst/>
            <a:gdLst>
              <a:gd name="connsiteX0" fmla="*/ 203100 w 203097"/>
              <a:gd name="connsiteY0" fmla="*/ 101433 h 203097"/>
              <a:gd name="connsiteX1" fmla="*/ 101551 w 203097"/>
              <a:gd name="connsiteY1" fmla="*/ 202982 h 203097"/>
              <a:gd name="connsiteX2" fmla="*/ 2 w 203097"/>
              <a:gd name="connsiteY2" fmla="*/ 101433 h 203097"/>
              <a:gd name="connsiteX3" fmla="*/ 101551 w 203097"/>
              <a:gd name="connsiteY3" fmla="*/ -116 h 203097"/>
              <a:gd name="connsiteX4" fmla="*/ 203100 w 203097"/>
              <a:gd name="connsiteY4" fmla="*/ 101433 h 20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97" h="203097">
                <a:moveTo>
                  <a:pt x="203100" y="101433"/>
                </a:moveTo>
                <a:cubicBezTo>
                  <a:pt x="203100" y="157517"/>
                  <a:pt x="157635" y="202982"/>
                  <a:pt x="101551" y="202982"/>
                </a:cubicBezTo>
                <a:cubicBezTo>
                  <a:pt x="45467" y="202982"/>
                  <a:pt x="2" y="157517"/>
                  <a:pt x="2" y="101433"/>
                </a:cubicBezTo>
                <a:cubicBezTo>
                  <a:pt x="2" y="45349"/>
                  <a:pt x="45467" y="-116"/>
                  <a:pt x="101551" y="-116"/>
                </a:cubicBezTo>
                <a:cubicBezTo>
                  <a:pt x="157635" y="-116"/>
                  <a:pt x="203100" y="45349"/>
                  <a:pt x="203100" y="101433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758E85C-A1BA-72EC-A4DC-F72705839620}"/>
              </a:ext>
            </a:extLst>
          </p:cNvPr>
          <p:cNvSpPr/>
          <p:nvPr/>
        </p:nvSpPr>
        <p:spPr>
          <a:xfrm>
            <a:off x="3916504" y="3661401"/>
            <a:ext cx="156443" cy="156444"/>
          </a:xfrm>
          <a:custGeom>
            <a:avLst/>
            <a:gdLst>
              <a:gd name="connsiteX0" fmla="*/ 2 w 156443"/>
              <a:gd name="connsiteY0" fmla="*/ 78106 h 156444"/>
              <a:gd name="connsiteX1" fmla="*/ 78223 w 156443"/>
              <a:gd name="connsiteY1" fmla="*/ -116 h 156444"/>
              <a:gd name="connsiteX2" fmla="*/ 156445 w 156443"/>
              <a:gd name="connsiteY2" fmla="*/ 78106 h 156444"/>
              <a:gd name="connsiteX3" fmla="*/ 78223 w 156443"/>
              <a:gd name="connsiteY3" fmla="*/ 156328 h 156444"/>
              <a:gd name="connsiteX4" fmla="*/ 2 w 156443"/>
              <a:gd name="connsiteY4" fmla="*/ 78106 h 15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43" h="156444">
                <a:moveTo>
                  <a:pt x="2" y="78106"/>
                </a:moveTo>
                <a:cubicBezTo>
                  <a:pt x="2" y="34905"/>
                  <a:pt x="35023" y="-116"/>
                  <a:pt x="78223" y="-116"/>
                </a:cubicBezTo>
                <a:cubicBezTo>
                  <a:pt x="121424" y="-116"/>
                  <a:pt x="156445" y="34905"/>
                  <a:pt x="156445" y="78106"/>
                </a:cubicBezTo>
                <a:cubicBezTo>
                  <a:pt x="156445" y="121307"/>
                  <a:pt x="121424" y="156328"/>
                  <a:pt x="78223" y="156328"/>
                </a:cubicBezTo>
                <a:cubicBezTo>
                  <a:pt x="35023" y="156328"/>
                  <a:pt x="2" y="121307"/>
                  <a:pt x="2" y="78106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6B35CA2-C73F-D0A5-F424-2295CE5FC3A0}"/>
              </a:ext>
            </a:extLst>
          </p:cNvPr>
          <p:cNvSpPr/>
          <p:nvPr/>
        </p:nvSpPr>
        <p:spPr>
          <a:xfrm rot="16977000">
            <a:off x="3242920" y="1716410"/>
            <a:ext cx="1502823" cy="1502823"/>
          </a:xfrm>
          <a:custGeom>
            <a:avLst/>
            <a:gdLst>
              <a:gd name="connsiteX0" fmla="*/ 1502825 w 1502823"/>
              <a:gd name="connsiteY0" fmla="*/ 751296 h 1502823"/>
              <a:gd name="connsiteX1" fmla="*/ 751413 w 1502823"/>
              <a:gd name="connsiteY1" fmla="*/ 1502708 h 1502823"/>
              <a:gd name="connsiteX2" fmla="*/ 1 w 1502823"/>
              <a:gd name="connsiteY2" fmla="*/ 751296 h 1502823"/>
              <a:gd name="connsiteX3" fmla="*/ 751413 w 1502823"/>
              <a:gd name="connsiteY3" fmla="*/ -116 h 1502823"/>
              <a:gd name="connsiteX4" fmla="*/ 1502825 w 1502823"/>
              <a:gd name="connsiteY4" fmla="*/ 751296 h 150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23" h="1502823">
                <a:moveTo>
                  <a:pt x="1502825" y="751296"/>
                </a:moveTo>
                <a:cubicBezTo>
                  <a:pt x="1502825" y="1166289"/>
                  <a:pt x="1166407" y="1502708"/>
                  <a:pt x="751413" y="1502708"/>
                </a:cubicBezTo>
                <a:cubicBezTo>
                  <a:pt x="336420" y="1502708"/>
                  <a:pt x="1" y="1166289"/>
                  <a:pt x="1" y="751296"/>
                </a:cubicBezTo>
                <a:cubicBezTo>
                  <a:pt x="1" y="336303"/>
                  <a:pt x="336420" y="-116"/>
                  <a:pt x="751413" y="-116"/>
                </a:cubicBezTo>
                <a:cubicBezTo>
                  <a:pt x="1166406" y="-116"/>
                  <a:pt x="1502825" y="336303"/>
                  <a:pt x="1502825" y="751296"/>
                </a:cubicBezTo>
                <a:close/>
              </a:path>
            </a:pathLst>
          </a:custGeom>
          <a:solidFill>
            <a:srgbClr val="F0F0F7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B32BB4C-C7AE-54B5-B318-DFC0749435EF}"/>
              </a:ext>
            </a:extLst>
          </p:cNvPr>
          <p:cNvSpPr/>
          <p:nvPr/>
        </p:nvSpPr>
        <p:spPr>
          <a:xfrm>
            <a:off x="3242807" y="2467788"/>
            <a:ext cx="1502823" cy="751411"/>
          </a:xfrm>
          <a:custGeom>
            <a:avLst/>
            <a:gdLst>
              <a:gd name="connsiteX0" fmla="*/ 1502825 w 1502823"/>
              <a:gd name="connsiteY0" fmla="*/ -116 h 751411"/>
              <a:gd name="connsiteX1" fmla="*/ 751413 w 1502823"/>
              <a:gd name="connsiteY1" fmla="*/ 751296 h 751411"/>
              <a:gd name="connsiteX2" fmla="*/ 2 w 1502823"/>
              <a:gd name="connsiteY2" fmla="*/ -116 h 75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823" h="751411">
                <a:moveTo>
                  <a:pt x="1502825" y="-116"/>
                </a:moveTo>
                <a:cubicBezTo>
                  <a:pt x="1502825" y="414877"/>
                  <a:pt x="1166407" y="751296"/>
                  <a:pt x="751413" y="751296"/>
                </a:cubicBezTo>
                <a:cubicBezTo>
                  <a:pt x="336420" y="751296"/>
                  <a:pt x="2" y="414877"/>
                  <a:pt x="2" y="-116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F312DC8-DF9C-43A7-1D18-46CED698C239}"/>
              </a:ext>
            </a:extLst>
          </p:cNvPr>
          <p:cNvSpPr/>
          <p:nvPr/>
        </p:nvSpPr>
        <p:spPr>
          <a:xfrm>
            <a:off x="3384037" y="2761913"/>
            <a:ext cx="1219348" cy="417623"/>
          </a:xfrm>
          <a:custGeom>
            <a:avLst/>
            <a:gdLst>
              <a:gd name="connsiteX0" fmla="*/ 610183 w 1219348"/>
              <a:gd name="connsiteY0" fmla="*/ 337620 h 417623"/>
              <a:gd name="connsiteX1" fmla="*/ 50713 w 1219348"/>
              <a:gd name="connsiteY1" fmla="*/ -116 h 417623"/>
              <a:gd name="connsiteX2" fmla="*/ 2 w 1219348"/>
              <a:gd name="connsiteY2" fmla="*/ 72781 h 417623"/>
              <a:gd name="connsiteX3" fmla="*/ 976659 w 1219348"/>
              <a:gd name="connsiteY3" fmla="*/ 315472 h 417623"/>
              <a:gd name="connsiteX4" fmla="*/ 1219350 w 1219348"/>
              <a:gd name="connsiteY4" fmla="*/ 72781 h 417623"/>
              <a:gd name="connsiteX5" fmla="*/ 1168639 w 1219348"/>
              <a:gd name="connsiteY5" fmla="*/ -116 h 417623"/>
              <a:gd name="connsiteX6" fmla="*/ 610183 w 1219348"/>
              <a:gd name="connsiteY6" fmla="*/ 337620 h 41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348" h="417623">
                <a:moveTo>
                  <a:pt x="610183" y="337620"/>
                </a:moveTo>
                <a:cubicBezTo>
                  <a:pt x="375418" y="337766"/>
                  <a:pt x="159943" y="207690"/>
                  <a:pt x="50713" y="-116"/>
                </a:cubicBezTo>
                <a:cubicBezTo>
                  <a:pt x="32333" y="23122"/>
                  <a:pt x="15397" y="47467"/>
                  <a:pt x="2" y="72781"/>
                </a:cubicBezTo>
                <a:cubicBezTo>
                  <a:pt x="202681" y="409495"/>
                  <a:pt x="639946" y="518152"/>
                  <a:pt x="976659" y="315472"/>
                </a:cubicBezTo>
                <a:cubicBezTo>
                  <a:pt x="1076145" y="255588"/>
                  <a:pt x="1159466" y="172268"/>
                  <a:pt x="1219350" y="72781"/>
                </a:cubicBezTo>
                <a:cubicBezTo>
                  <a:pt x="1203955" y="47467"/>
                  <a:pt x="1187019" y="23122"/>
                  <a:pt x="1168639" y="-116"/>
                </a:cubicBezTo>
                <a:cubicBezTo>
                  <a:pt x="1059578" y="207367"/>
                  <a:pt x="844583" y="337390"/>
                  <a:pt x="610183" y="337620"/>
                </a:cubicBezTo>
                <a:close/>
              </a:path>
            </a:pathLst>
          </a:custGeom>
          <a:solidFill>
            <a:srgbClr val="3F335B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solidFill>
                <a:srgbClr val="8661C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FCAA5E9-15B6-1EBB-969C-87AA6EAE911A}"/>
              </a:ext>
            </a:extLst>
          </p:cNvPr>
          <p:cNvSpPr/>
          <p:nvPr/>
        </p:nvSpPr>
        <p:spPr>
          <a:xfrm rot="18900000">
            <a:off x="3389356" y="1862814"/>
            <a:ext cx="1209713" cy="1209713"/>
          </a:xfrm>
          <a:custGeom>
            <a:avLst/>
            <a:gdLst>
              <a:gd name="connsiteX0" fmla="*/ 1209715 w 1209713"/>
              <a:gd name="connsiteY0" fmla="*/ 604741 h 1209713"/>
              <a:gd name="connsiteX1" fmla="*/ 604858 w 1209713"/>
              <a:gd name="connsiteY1" fmla="*/ 1209598 h 1209713"/>
              <a:gd name="connsiteX2" fmla="*/ 1 w 1209713"/>
              <a:gd name="connsiteY2" fmla="*/ 604741 h 1209713"/>
              <a:gd name="connsiteX3" fmla="*/ 604858 w 1209713"/>
              <a:gd name="connsiteY3" fmla="*/ -116 h 1209713"/>
              <a:gd name="connsiteX4" fmla="*/ 1209715 w 1209713"/>
              <a:gd name="connsiteY4" fmla="*/ 604741 h 120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713" h="1209713">
                <a:moveTo>
                  <a:pt x="1209715" y="604741"/>
                </a:moveTo>
                <a:cubicBezTo>
                  <a:pt x="1209715" y="938794"/>
                  <a:pt x="938911" y="1209598"/>
                  <a:pt x="604858" y="1209598"/>
                </a:cubicBezTo>
                <a:cubicBezTo>
                  <a:pt x="270805" y="1209598"/>
                  <a:pt x="1" y="938794"/>
                  <a:pt x="1" y="604741"/>
                </a:cubicBezTo>
                <a:cubicBezTo>
                  <a:pt x="1" y="270688"/>
                  <a:pt x="270805" y="-116"/>
                  <a:pt x="604858" y="-116"/>
                </a:cubicBezTo>
                <a:cubicBezTo>
                  <a:pt x="938911" y="-116"/>
                  <a:pt x="1209715" y="270688"/>
                  <a:pt x="1209715" y="604741"/>
                </a:cubicBezTo>
                <a:close/>
              </a:path>
            </a:pathLst>
          </a:custGeom>
          <a:solidFill>
            <a:srgbClr val="000000">
              <a:alpha val="15000"/>
            </a:srgbClr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83C8898-7920-3BE9-607B-DDE495BC56F3}"/>
              </a:ext>
            </a:extLst>
          </p:cNvPr>
          <p:cNvSpPr/>
          <p:nvPr/>
        </p:nvSpPr>
        <p:spPr>
          <a:xfrm rot="16981800">
            <a:off x="3421819" y="1895448"/>
            <a:ext cx="1145056" cy="1145056"/>
          </a:xfrm>
          <a:custGeom>
            <a:avLst/>
            <a:gdLst>
              <a:gd name="connsiteX0" fmla="*/ 1145058 w 1145056"/>
              <a:gd name="connsiteY0" fmla="*/ 572413 h 1145056"/>
              <a:gd name="connsiteX1" fmla="*/ 572530 w 1145056"/>
              <a:gd name="connsiteY1" fmla="*/ 1144941 h 1145056"/>
              <a:gd name="connsiteX2" fmla="*/ 2 w 1145056"/>
              <a:gd name="connsiteY2" fmla="*/ 572413 h 1145056"/>
              <a:gd name="connsiteX3" fmla="*/ 572530 w 1145056"/>
              <a:gd name="connsiteY3" fmla="*/ -116 h 1145056"/>
              <a:gd name="connsiteX4" fmla="*/ 1145058 w 1145056"/>
              <a:gd name="connsiteY4" fmla="*/ 572413 h 114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056" h="1145056">
                <a:moveTo>
                  <a:pt x="1145058" y="572413"/>
                </a:moveTo>
                <a:cubicBezTo>
                  <a:pt x="1145058" y="888611"/>
                  <a:pt x="888729" y="1144941"/>
                  <a:pt x="572530" y="1144941"/>
                </a:cubicBezTo>
                <a:cubicBezTo>
                  <a:pt x="256331" y="1144941"/>
                  <a:pt x="2" y="888611"/>
                  <a:pt x="2" y="572413"/>
                </a:cubicBezTo>
                <a:cubicBezTo>
                  <a:pt x="2" y="256214"/>
                  <a:pt x="256331" y="-116"/>
                  <a:pt x="572530" y="-116"/>
                </a:cubicBezTo>
                <a:cubicBezTo>
                  <a:pt x="888729" y="-116"/>
                  <a:pt x="1145058" y="256214"/>
                  <a:pt x="1145058" y="572413"/>
                </a:cubicBezTo>
                <a:close/>
              </a:path>
            </a:pathLst>
          </a:custGeom>
          <a:solidFill>
            <a:srgbClr val="FFFFFF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0298A37-9ADF-F553-C650-668025602112}"/>
              </a:ext>
            </a:extLst>
          </p:cNvPr>
          <p:cNvSpPr/>
          <p:nvPr/>
        </p:nvSpPr>
        <p:spPr>
          <a:xfrm>
            <a:off x="3834986" y="3940946"/>
            <a:ext cx="318465" cy="155936"/>
          </a:xfrm>
          <a:custGeom>
            <a:avLst/>
            <a:gdLst>
              <a:gd name="connsiteX0" fmla="*/ 2 w 318465"/>
              <a:gd name="connsiteY0" fmla="*/ 155821 h 155936"/>
              <a:gd name="connsiteX1" fmla="*/ 159234 w 318465"/>
              <a:gd name="connsiteY1" fmla="*/ -116 h 155936"/>
              <a:gd name="connsiteX2" fmla="*/ 159234 w 318465"/>
              <a:gd name="connsiteY2" fmla="*/ -116 h 155936"/>
              <a:gd name="connsiteX3" fmla="*/ 318467 w 318465"/>
              <a:gd name="connsiteY3" fmla="*/ 155821 h 15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465" h="155936">
                <a:moveTo>
                  <a:pt x="2" y="155821"/>
                </a:moveTo>
                <a:cubicBezTo>
                  <a:pt x="160375" y="130465"/>
                  <a:pt x="159234" y="-116"/>
                  <a:pt x="159234" y="-116"/>
                </a:cubicBezTo>
                <a:lnTo>
                  <a:pt x="159234" y="-116"/>
                </a:lnTo>
                <a:cubicBezTo>
                  <a:pt x="159234" y="-116"/>
                  <a:pt x="157966" y="130846"/>
                  <a:pt x="318467" y="155821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B39D7DD-26FC-33E1-477A-9E66413EC3F2}"/>
              </a:ext>
            </a:extLst>
          </p:cNvPr>
          <p:cNvSpPr/>
          <p:nvPr/>
        </p:nvSpPr>
        <p:spPr>
          <a:xfrm>
            <a:off x="3834986" y="4062019"/>
            <a:ext cx="318465" cy="34863"/>
          </a:xfrm>
          <a:custGeom>
            <a:avLst/>
            <a:gdLst>
              <a:gd name="connsiteX0" fmla="*/ 190041 w 318465"/>
              <a:gd name="connsiteY0" fmla="*/ 6603 h 34863"/>
              <a:gd name="connsiteX1" fmla="*/ 92422 w 318465"/>
              <a:gd name="connsiteY1" fmla="*/ -116 h 34863"/>
              <a:gd name="connsiteX2" fmla="*/ 2 w 318465"/>
              <a:gd name="connsiteY2" fmla="*/ 34748 h 34863"/>
              <a:gd name="connsiteX3" fmla="*/ 318467 w 318465"/>
              <a:gd name="connsiteY3" fmla="*/ 34748 h 34863"/>
              <a:gd name="connsiteX4" fmla="*/ 234160 w 318465"/>
              <a:gd name="connsiteY4" fmla="*/ 5209 h 34863"/>
              <a:gd name="connsiteX5" fmla="*/ 190041 w 318465"/>
              <a:gd name="connsiteY5" fmla="*/ 6603 h 3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465" h="34863">
                <a:moveTo>
                  <a:pt x="190041" y="6603"/>
                </a:moveTo>
                <a:cubicBezTo>
                  <a:pt x="157385" y="6625"/>
                  <a:pt x="124767" y="4380"/>
                  <a:pt x="92422" y="-116"/>
                </a:cubicBezTo>
                <a:cubicBezTo>
                  <a:pt x="64713" y="18471"/>
                  <a:pt x="33083" y="30402"/>
                  <a:pt x="2" y="34748"/>
                </a:cubicBezTo>
                <a:lnTo>
                  <a:pt x="318467" y="34748"/>
                </a:lnTo>
                <a:cubicBezTo>
                  <a:pt x="288666" y="30665"/>
                  <a:pt x="259993" y="20619"/>
                  <a:pt x="234160" y="5209"/>
                </a:cubicBezTo>
                <a:cubicBezTo>
                  <a:pt x="219707" y="6096"/>
                  <a:pt x="205001" y="6603"/>
                  <a:pt x="190041" y="6603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E6DF50A-73EC-7BB5-3C84-E91D0B6E2D2C}"/>
              </a:ext>
            </a:extLst>
          </p:cNvPr>
          <p:cNvSpPr/>
          <p:nvPr/>
        </p:nvSpPr>
        <p:spPr>
          <a:xfrm>
            <a:off x="9541781" y="3578108"/>
            <a:ext cx="1602217" cy="1602217"/>
          </a:xfrm>
          <a:custGeom>
            <a:avLst/>
            <a:gdLst>
              <a:gd name="connsiteX0" fmla="*/ 1602217 w 1602217"/>
              <a:gd name="connsiteY0" fmla="*/ 801109 h 1602217"/>
              <a:gd name="connsiteX1" fmla="*/ 801109 w 1602217"/>
              <a:gd name="connsiteY1" fmla="*/ 1602217 h 1602217"/>
              <a:gd name="connsiteX2" fmla="*/ 0 w 1602217"/>
              <a:gd name="connsiteY2" fmla="*/ 801109 h 1602217"/>
              <a:gd name="connsiteX3" fmla="*/ 801109 w 1602217"/>
              <a:gd name="connsiteY3" fmla="*/ 0 h 1602217"/>
              <a:gd name="connsiteX4" fmla="*/ 1602217 w 1602217"/>
              <a:gd name="connsiteY4" fmla="*/ 801109 h 16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217" h="1602217">
                <a:moveTo>
                  <a:pt x="1602217" y="801109"/>
                </a:moveTo>
                <a:cubicBezTo>
                  <a:pt x="1602217" y="1243549"/>
                  <a:pt x="1243549" y="1602217"/>
                  <a:pt x="801109" y="1602217"/>
                </a:cubicBezTo>
                <a:cubicBezTo>
                  <a:pt x="358669" y="1602217"/>
                  <a:pt x="0" y="1243549"/>
                  <a:pt x="0" y="801109"/>
                </a:cubicBezTo>
                <a:cubicBezTo>
                  <a:pt x="0" y="358668"/>
                  <a:pt x="358669" y="0"/>
                  <a:pt x="801109" y="0"/>
                </a:cubicBezTo>
                <a:cubicBezTo>
                  <a:pt x="1243549" y="0"/>
                  <a:pt x="1602217" y="358668"/>
                  <a:pt x="1602217" y="801109"/>
                </a:cubicBezTo>
                <a:close/>
              </a:path>
            </a:pathLst>
          </a:custGeom>
          <a:noFill/>
          <a:ln w="12675" cap="flat">
            <a:solidFill>
              <a:srgbClr val="AB85E9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680BD63-35DE-D072-3430-F35CF6F7C217}"/>
              </a:ext>
            </a:extLst>
          </p:cNvPr>
          <p:cNvSpPr/>
          <p:nvPr/>
        </p:nvSpPr>
        <p:spPr>
          <a:xfrm>
            <a:off x="10156780" y="3187886"/>
            <a:ext cx="372219" cy="558582"/>
          </a:xfrm>
          <a:custGeom>
            <a:avLst/>
            <a:gdLst>
              <a:gd name="connsiteX0" fmla="*/ 305409 w 372219"/>
              <a:gd name="connsiteY0" fmla="*/ -116 h 558582"/>
              <a:gd name="connsiteX1" fmla="*/ 372221 w 372219"/>
              <a:gd name="connsiteY1" fmla="*/ 465285 h 558582"/>
              <a:gd name="connsiteX2" fmla="*/ 186111 w 372219"/>
              <a:gd name="connsiteY2" fmla="*/ 558467 h 558582"/>
              <a:gd name="connsiteX3" fmla="*/ 2 w 372219"/>
              <a:gd name="connsiteY3" fmla="*/ 465285 h 558582"/>
              <a:gd name="connsiteX4" fmla="*/ 66814 w 372219"/>
              <a:gd name="connsiteY4" fmla="*/ -116 h 55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19" h="558582">
                <a:moveTo>
                  <a:pt x="305409" y="-116"/>
                </a:moveTo>
                <a:cubicBezTo>
                  <a:pt x="71884" y="342184"/>
                  <a:pt x="372221" y="465285"/>
                  <a:pt x="372221" y="465285"/>
                </a:cubicBezTo>
                <a:lnTo>
                  <a:pt x="186111" y="558467"/>
                </a:lnTo>
                <a:lnTo>
                  <a:pt x="2" y="465285"/>
                </a:lnTo>
                <a:cubicBezTo>
                  <a:pt x="2" y="465285"/>
                  <a:pt x="300465" y="341677"/>
                  <a:pt x="66814" y="-116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4B1A02B-E23F-CE6B-93E2-BF1497E194A1}"/>
              </a:ext>
            </a:extLst>
          </p:cNvPr>
          <p:cNvSpPr/>
          <p:nvPr/>
        </p:nvSpPr>
        <p:spPr>
          <a:xfrm>
            <a:off x="10198997" y="2963489"/>
            <a:ext cx="287785" cy="287785"/>
          </a:xfrm>
          <a:custGeom>
            <a:avLst/>
            <a:gdLst>
              <a:gd name="connsiteX0" fmla="*/ 287786 w 287785"/>
              <a:gd name="connsiteY0" fmla="*/ 143893 h 287785"/>
              <a:gd name="connsiteX1" fmla="*/ 143893 w 287785"/>
              <a:gd name="connsiteY1" fmla="*/ 287786 h 287785"/>
              <a:gd name="connsiteX2" fmla="*/ 1 w 287785"/>
              <a:gd name="connsiteY2" fmla="*/ 143893 h 287785"/>
              <a:gd name="connsiteX3" fmla="*/ 143893 w 287785"/>
              <a:gd name="connsiteY3" fmla="*/ 0 h 287785"/>
              <a:gd name="connsiteX4" fmla="*/ 287786 w 287785"/>
              <a:gd name="connsiteY4" fmla="*/ 143893 h 28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785" h="287785">
                <a:moveTo>
                  <a:pt x="287786" y="143893"/>
                </a:moveTo>
                <a:cubicBezTo>
                  <a:pt x="287786" y="223363"/>
                  <a:pt x="223363" y="287786"/>
                  <a:pt x="143893" y="287786"/>
                </a:cubicBezTo>
                <a:cubicBezTo>
                  <a:pt x="64424" y="287786"/>
                  <a:pt x="1" y="223363"/>
                  <a:pt x="1" y="143893"/>
                </a:cubicBezTo>
                <a:cubicBezTo>
                  <a:pt x="1" y="64423"/>
                  <a:pt x="64424" y="0"/>
                  <a:pt x="143893" y="0"/>
                </a:cubicBezTo>
                <a:cubicBezTo>
                  <a:pt x="223363" y="0"/>
                  <a:pt x="287786" y="64423"/>
                  <a:pt x="287786" y="143893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B3D0FF0-456B-80DF-823B-A269F223A664}"/>
              </a:ext>
            </a:extLst>
          </p:cNvPr>
          <p:cNvSpPr/>
          <p:nvPr/>
        </p:nvSpPr>
        <p:spPr>
          <a:xfrm rot="18900000">
            <a:off x="10241367" y="3005953"/>
            <a:ext cx="203097" cy="203097"/>
          </a:xfrm>
          <a:custGeom>
            <a:avLst/>
            <a:gdLst>
              <a:gd name="connsiteX0" fmla="*/ 203099 w 203097"/>
              <a:gd name="connsiteY0" fmla="*/ 101433 h 203097"/>
              <a:gd name="connsiteX1" fmla="*/ 101550 w 203097"/>
              <a:gd name="connsiteY1" fmla="*/ 202982 h 203097"/>
              <a:gd name="connsiteX2" fmla="*/ 1 w 203097"/>
              <a:gd name="connsiteY2" fmla="*/ 101433 h 203097"/>
              <a:gd name="connsiteX3" fmla="*/ 101550 w 203097"/>
              <a:gd name="connsiteY3" fmla="*/ -116 h 203097"/>
              <a:gd name="connsiteX4" fmla="*/ 203099 w 203097"/>
              <a:gd name="connsiteY4" fmla="*/ 101433 h 20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97" h="203097">
                <a:moveTo>
                  <a:pt x="203099" y="101433"/>
                </a:moveTo>
                <a:cubicBezTo>
                  <a:pt x="203099" y="157517"/>
                  <a:pt x="157635" y="202982"/>
                  <a:pt x="101550" y="202982"/>
                </a:cubicBezTo>
                <a:cubicBezTo>
                  <a:pt x="45466" y="202982"/>
                  <a:pt x="1" y="157517"/>
                  <a:pt x="1" y="101433"/>
                </a:cubicBezTo>
                <a:cubicBezTo>
                  <a:pt x="1" y="45349"/>
                  <a:pt x="45466" y="-116"/>
                  <a:pt x="101550" y="-116"/>
                </a:cubicBezTo>
                <a:cubicBezTo>
                  <a:pt x="157635" y="-116"/>
                  <a:pt x="203099" y="45349"/>
                  <a:pt x="203099" y="101433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925C8F1-A0C0-C7F4-2206-602AF2ADBF0E}"/>
              </a:ext>
            </a:extLst>
          </p:cNvPr>
          <p:cNvSpPr/>
          <p:nvPr/>
        </p:nvSpPr>
        <p:spPr>
          <a:xfrm>
            <a:off x="10264668" y="3028907"/>
            <a:ext cx="156443" cy="156443"/>
          </a:xfrm>
          <a:custGeom>
            <a:avLst/>
            <a:gdLst>
              <a:gd name="connsiteX0" fmla="*/ 156445 w 156443"/>
              <a:gd name="connsiteY0" fmla="*/ 78106 h 156443"/>
              <a:gd name="connsiteX1" fmla="*/ 78223 w 156443"/>
              <a:gd name="connsiteY1" fmla="*/ 156328 h 156443"/>
              <a:gd name="connsiteX2" fmla="*/ 2 w 156443"/>
              <a:gd name="connsiteY2" fmla="*/ 78106 h 156443"/>
              <a:gd name="connsiteX3" fmla="*/ 78223 w 156443"/>
              <a:gd name="connsiteY3" fmla="*/ -116 h 156443"/>
              <a:gd name="connsiteX4" fmla="*/ 156445 w 156443"/>
              <a:gd name="connsiteY4" fmla="*/ 78106 h 1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43" h="156443">
                <a:moveTo>
                  <a:pt x="156445" y="78106"/>
                </a:moveTo>
                <a:cubicBezTo>
                  <a:pt x="156445" y="121307"/>
                  <a:pt x="121424" y="156328"/>
                  <a:pt x="78223" y="156328"/>
                </a:cubicBezTo>
                <a:cubicBezTo>
                  <a:pt x="35022" y="156328"/>
                  <a:pt x="2" y="121307"/>
                  <a:pt x="2" y="78106"/>
                </a:cubicBezTo>
                <a:cubicBezTo>
                  <a:pt x="2" y="34905"/>
                  <a:pt x="35022" y="-116"/>
                  <a:pt x="78223" y="-116"/>
                </a:cubicBezTo>
                <a:cubicBezTo>
                  <a:pt x="121424" y="-116"/>
                  <a:pt x="156445" y="34905"/>
                  <a:pt x="156445" y="78106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9EF0C71-C783-94ED-6FBA-D6EA7F3B1CE9}"/>
              </a:ext>
            </a:extLst>
          </p:cNvPr>
          <p:cNvSpPr/>
          <p:nvPr/>
        </p:nvSpPr>
        <p:spPr>
          <a:xfrm>
            <a:off x="9591478" y="3627805"/>
            <a:ext cx="1502823" cy="1502823"/>
          </a:xfrm>
          <a:custGeom>
            <a:avLst/>
            <a:gdLst>
              <a:gd name="connsiteX0" fmla="*/ 1502824 w 1502823"/>
              <a:gd name="connsiteY0" fmla="*/ 751412 h 1502823"/>
              <a:gd name="connsiteX1" fmla="*/ 751412 w 1502823"/>
              <a:gd name="connsiteY1" fmla="*/ 1502824 h 1502823"/>
              <a:gd name="connsiteX2" fmla="*/ 0 w 1502823"/>
              <a:gd name="connsiteY2" fmla="*/ 751412 h 1502823"/>
              <a:gd name="connsiteX3" fmla="*/ 751412 w 1502823"/>
              <a:gd name="connsiteY3" fmla="*/ 0 h 1502823"/>
              <a:gd name="connsiteX4" fmla="*/ 1502824 w 1502823"/>
              <a:gd name="connsiteY4" fmla="*/ 751412 h 150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23" h="1502823">
                <a:moveTo>
                  <a:pt x="1502824" y="751412"/>
                </a:moveTo>
                <a:cubicBezTo>
                  <a:pt x="1502824" y="1166405"/>
                  <a:pt x="1166405" y="1502824"/>
                  <a:pt x="751412" y="1502824"/>
                </a:cubicBezTo>
                <a:cubicBezTo>
                  <a:pt x="336419" y="1502824"/>
                  <a:pt x="0" y="1166405"/>
                  <a:pt x="0" y="751412"/>
                </a:cubicBezTo>
                <a:cubicBezTo>
                  <a:pt x="0" y="336419"/>
                  <a:pt x="336418" y="0"/>
                  <a:pt x="751412" y="0"/>
                </a:cubicBezTo>
                <a:cubicBezTo>
                  <a:pt x="1166405" y="0"/>
                  <a:pt x="1502824" y="336419"/>
                  <a:pt x="1502824" y="751412"/>
                </a:cubicBezTo>
                <a:close/>
              </a:path>
            </a:pathLst>
          </a:custGeom>
          <a:solidFill>
            <a:srgbClr val="F0F0F7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A6A07DE-57AD-429A-31F8-8F85012C6452}"/>
              </a:ext>
            </a:extLst>
          </p:cNvPr>
          <p:cNvSpPr/>
          <p:nvPr/>
        </p:nvSpPr>
        <p:spPr>
          <a:xfrm>
            <a:off x="9591478" y="3627932"/>
            <a:ext cx="1502824" cy="751411"/>
          </a:xfrm>
          <a:custGeom>
            <a:avLst/>
            <a:gdLst>
              <a:gd name="connsiteX0" fmla="*/ 2 w 1502824"/>
              <a:gd name="connsiteY0" fmla="*/ 751296 h 751411"/>
              <a:gd name="connsiteX1" fmla="*/ 751414 w 1502824"/>
              <a:gd name="connsiteY1" fmla="*/ -116 h 751411"/>
              <a:gd name="connsiteX2" fmla="*/ 1502826 w 1502824"/>
              <a:gd name="connsiteY2" fmla="*/ 751296 h 75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824" h="751411">
                <a:moveTo>
                  <a:pt x="2" y="751296"/>
                </a:moveTo>
                <a:cubicBezTo>
                  <a:pt x="2" y="336303"/>
                  <a:pt x="336420" y="-116"/>
                  <a:pt x="751414" y="-116"/>
                </a:cubicBezTo>
                <a:cubicBezTo>
                  <a:pt x="1166406" y="-116"/>
                  <a:pt x="1502826" y="336303"/>
                  <a:pt x="1502826" y="751296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D62C9C5-596D-AA7C-2311-2EBEA8EA400B}"/>
              </a:ext>
            </a:extLst>
          </p:cNvPr>
          <p:cNvSpPr/>
          <p:nvPr/>
        </p:nvSpPr>
        <p:spPr>
          <a:xfrm>
            <a:off x="9733595" y="3667582"/>
            <a:ext cx="1219222" cy="417510"/>
          </a:xfrm>
          <a:custGeom>
            <a:avLst/>
            <a:gdLst>
              <a:gd name="connsiteX0" fmla="*/ 609296 w 1219222"/>
              <a:gd name="connsiteY0" fmla="*/ 79659 h 417510"/>
              <a:gd name="connsiteX1" fmla="*/ 1168513 w 1219222"/>
              <a:gd name="connsiteY1" fmla="*/ 417395 h 417510"/>
              <a:gd name="connsiteX2" fmla="*/ 1219224 w 1219222"/>
              <a:gd name="connsiteY2" fmla="*/ 344624 h 417510"/>
              <a:gd name="connsiteX3" fmla="*/ 242770 w 1219222"/>
              <a:gd name="connsiteY3" fmla="*/ 101857 h 417510"/>
              <a:gd name="connsiteX4" fmla="*/ 2 w 1219222"/>
              <a:gd name="connsiteY4" fmla="*/ 344624 h 417510"/>
              <a:gd name="connsiteX5" fmla="*/ 50713 w 1219222"/>
              <a:gd name="connsiteY5" fmla="*/ 417395 h 417510"/>
              <a:gd name="connsiteX6" fmla="*/ 609295 w 1219222"/>
              <a:gd name="connsiteY6" fmla="*/ 79659 h 41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22" h="417510">
                <a:moveTo>
                  <a:pt x="609296" y="79659"/>
                </a:moveTo>
                <a:cubicBezTo>
                  <a:pt x="843962" y="79635"/>
                  <a:pt x="1059304" y="209690"/>
                  <a:pt x="1168513" y="417395"/>
                </a:cubicBezTo>
                <a:cubicBezTo>
                  <a:pt x="1186892" y="394200"/>
                  <a:pt x="1203828" y="369898"/>
                  <a:pt x="1219224" y="344624"/>
                </a:cubicBezTo>
                <a:cubicBezTo>
                  <a:pt x="1016622" y="7946"/>
                  <a:pt x="579449" y="-100745"/>
                  <a:pt x="242770" y="101857"/>
                </a:cubicBezTo>
                <a:cubicBezTo>
                  <a:pt x="143243" y="161748"/>
                  <a:pt x="59894" y="245098"/>
                  <a:pt x="2" y="344624"/>
                </a:cubicBezTo>
                <a:cubicBezTo>
                  <a:pt x="15351" y="369928"/>
                  <a:pt x="32289" y="394234"/>
                  <a:pt x="50713" y="417395"/>
                </a:cubicBezTo>
                <a:cubicBezTo>
                  <a:pt x="159859" y="209932"/>
                  <a:pt x="374873" y="79928"/>
                  <a:pt x="609295" y="79659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B72EF86-3EEB-F3B8-19A5-60EFD1B817EC}"/>
              </a:ext>
            </a:extLst>
          </p:cNvPr>
          <p:cNvSpPr/>
          <p:nvPr/>
        </p:nvSpPr>
        <p:spPr>
          <a:xfrm>
            <a:off x="9738033" y="3774360"/>
            <a:ext cx="1209713" cy="1209713"/>
          </a:xfrm>
          <a:custGeom>
            <a:avLst/>
            <a:gdLst>
              <a:gd name="connsiteX0" fmla="*/ 1209714 w 1209713"/>
              <a:gd name="connsiteY0" fmla="*/ 604857 h 1209713"/>
              <a:gd name="connsiteX1" fmla="*/ 604857 w 1209713"/>
              <a:gd name="connsiteY1" fmla="*/ 1209714 h 1209713"/>
              <a:gd name="connsiteX2" fmla="*/ 0 w 1209713"/>
              <a:gd name="connsiteY2" fmla="*/ 604857 h 1209713"/>
              <a:gd name="connsiteX3" fmla="*/ 604857 w 1209713"/>
              <a:gd name="connsiteY3" fmla="*/ 0 h 1209713"/>
              <a:gd name="connsiteX4" fmla="*/ 1209714 w 1209713"/>
              <a:gd name="connsiteY4" fmla="*/ 604857 h 120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713" h="1209713">
                <a:moveTo>
                  <a:pt x="1209714" y="604857"/>
                </a:moveTo>
                <a:cubicBezTo>
                  <a:pt x="1209714" y="938910"/>
                  <a:pt x="938910" y="1209714"/>
                  <a:pt x="604857" y="1209714"/>
                </a:cubicBezTo>
                <a:cubicBezTo>
                  <a:pt x="270804" y="1209714"/>
                  <a:pt x="0" y="938910"/>
                  <a:pt x="0" y="604857"/>
                </a:cubicBezTo>
                <a:cubicBezTo>
                  <a:pt x="0" y="270804"/>
                  <a:pt x="270803" y="0"/>
                  <a:pt x="604857" y="0"/>
                </a:cubicBezTo>
                <a:cubicBezTo>
                  <a:pt x="938909" y="0"/>
                  <a:pt x="1209714" y="270804"/>
                  <a:pt x="1209714" y="604857"/>
                </a:cubicBezTo>
                <a:close/>
              </a:path>
            </a:pathLst>
          </a:custGeom>
          <a:solidFill>
            <a:srgbClr val="000000">
              <a:alpha val="15000"/>
            </a:srgbClr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18B6D11-C07B-463D-7C67-ED7DB0F4748F}"/>
              </a:ext>
            </a:extLst>
          </p:cNvPr>
          <p:cNvSpPr/>
          <p:nvPr/>
        </p:nvSpPr>
        <p:spPr>
          <a:xfrm rot="17034600">
            <a:off x="9770359" y="3806731"/>
            <a:ext cx="1145056" cy="1145056"/>
          </a:xfrm>
          <a:custGeom>
            <a:avLst/>
            <a:gdLst>
              <a:gd name="connsiteX0" fmla="*/ 1145059 w 1145056"/>
              <a:gd name="connsiteY0" fmla="*/ 572413 h 1145056"/>
              <a:gd name="connsiteX1" fmla="*/ 572531 w 1145056"/>
              <a:gd name="connsiteY1" fmla="*/ 1144941 h 1145056"/>
              <a:gd name="connsiteX2" fmla="*/ 2 w 1145056"/>
              <a:gd name="connsiteY2" fmla="*/ 572413 h 1145056"/>
              <a:gd name="connsiteX3" fmla="*/ 572531 w 1145056"/>
              <a:gd name="connsiteY3" fmla="*/ -116 h 1145056"/>
              <a:gd name="connsiteX4" fmla="*/ 1145059 w 1145056"/>
              <a:gd name="connsiteY4" fmla="*/ 572413 h 114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056" h="1145056">
                <a:moveTo>
                  <a:pt x="1145059" y="572413"/>
                </a:moveTo>
                <a:cubicBezTo>
                  <a:pt x="1145059" y="888612"/>
                  <a:pt x="888729" y="1144941"/>
                  <a:pt x="572531" y="1144941"/>
                </a:cubicBezTo>
                <a:cubicBezTo>
                  <a:pt x="256332" y="1144941"/>
                  <a:pt x="2" y="888612"/>
                  <a:pt x="2" y="572413"/>
                </a:cubicBezTo>
                <a:cubicBezTo>
                  <a:pt x="2" y="256214"/>
                  <a:pt x="256332" y="-116"/>
                  <a:pt x="572531" y="-116"/>
                </a:cubicBezTo>
                <a:cubicBezTo>
                  <a:pt x="888729" y="-116"/>
                  <a:pt x="1145059" y="256214"/>
                  <a:pt x="1145059" y="572413"/>
                </a:cubicBezTo>
                <a:close/>
              </a:path>
            </a:pathLst>
          </a:custGeom>
          <a:solidFill>
            <a:srgbClr val="FFFFFF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8ABD32D-8837-8948-E34B-1AEEBC8D4F6C}"/>
              </a:ext>
            </a:extLst>
          </p:cNvPr>
          <p:cNvSpPr/>
          <p:nvPr/>
        </p:nvSpPr>
        <p:spPr>
          <a:xfrm>
            <a:off x="10183657" y="2750249"/>
            <a:ext cx="318592" cy="155936"/>
          </a:xfrm>
          <a:custGeom>
            <a:avLst/>
            <a:gdLst>
              <a:gd name="connsiteX0" fmla="*/ 318594 w 318592"/>
              <a:gd name="connsiteY0" fmla="*/ -116 h 155936"/>
              <a:gd name="connsiteX1" fmla="*/ 159234 w 318592"/>
              <a:gd name="connsiteY1" fmla="*/ 155821 h 155936"/>
              <a:gd name="connsiteX2" fmla="*/ 159234 w 318592"/>
              <a:gd name="connsiteY2" fmla="*/ 155821 h 155936"/>
              <a:gd name="connsiteX3" fmla="*/ 2 w 318592"/>
              <a:gd name="connsiteY3" fmla="*/ -116 h 15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592" h="155936">
                <a:moveTo>
                  <a:pt x="318594" y="-116"/>
                </a:moveTo>
                <a:cubicBezTo>
                  <a:pt x="158094" y="25240"/>
                  <a:pt x="159234" y="155821"/>
                  <a:pt x="159234" y="155821"/>
                </a:cubicBezTo>
                <a:lnTo>
                  <a:pt x="159234" y="155821"/>
                </a:lnTo>
                <a:cubicBezTo>
                  <a:pt x="159234" y="155821"/>
                  <a:pt x="160503" y="24732"/>
                  <a:pt x="2" y="-116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6A744CD-457F-95A8-AADC-41EED589A3D1}"/>
              </a:ext>
            </a:extLst>
          </p:cNvPr>
          <p:cNvSpPr/>
          <p:nvPr/>
        </p:nvSpPr>
        <p:spPr>
          <a:xfrm>
            <a:off x="10183657" y="2750249"/>
            <a:ext cx="318592" cy="34737"/>
          </a:xfrm>
          <a:custGeom>
            <a:avLst/>
            <a:gdLst>
              <a:gd name="connsiteX0" fmla="*/ 128427 w 318592"/>
              <a:gd name="connsiteY0" fmla="*/ 28029 h 34737"/>
              <a:gd name="connsiteX1" fmla="*/ 226046 w 318592"/>
              <a:gd name="connsiteY1" fmla="*/ 34621 h 34737"/>
              <a:gd name="connsiteX2" fmla="*/ 318594 w 318592"/>
              <a:gd name="connsiteY2" fmla="*/ -116 h 34737"/>
              <a:gd name="connsiteX3" fmla="*/ 2 w 318592"/>
              <a:gd name="connsiteY3" fmla="*/ -116 h 34737"/>
              <a:gd name="connsiteX4" fmla="*/ 84309 w 318592"/>
              <a:gd name="connsiteY4" fmla="*/ 29297 h 34737"/>
              <a:gd name="connsiteX5" fmla="*/ 128427 w 318592"/>
              <a:gd name="connsiteY5" fmla="*/ 28029 h 3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592" h="34737">
                <a:moveTo>
                  <a:pt x="128427" y="28029"/>
                </a:moveTo>
                <a:cubicBezTo>
                  <a:pt x="161081" y="27962"/>
                  <a:pt x="193699" y="30164"/>
                  <a:pt x="226046" y="34621"/>
                </a:cubicBezTo>
                <a:cubicBezTo>
                  <a:pt x="253805" y="16061"/>
                  <a:pt x="285479" y="4173"/>
                  <a:pt x="318594" y="-116"/>
                </a:cubicBezTo>
                <a:lnTo>
                  <a:pt x="2" y="-116"/>
                </a:lnTo>
                <a:cubicBezTo>
                  <a:pt x="29808" y="3870"/>
                  <a:pt x="58492" y="13877"/>
                  <a:pt x="84309" y="29297"/>
                </a:cubicBezTo>
                <a:cubicBezTo>
                  <a:pt x="99142" y="28409"/>
                  <a:pt x="113468" y="28029"/>
                  <a:pt x="128427" y="28029"/>
                </a:cubicBezTo>
                <a:close/>
              </a:path>
            </a:pathLst>
          </a:custGeom>
          <a:solidFill>
            <a:srgbClr val="B990FC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9F6CCA0-542E-8002-D011-D67F447C0521}"/>
              </a:ext>
            </a:extLst>
          </p:cNvPr>
          <p:cNvSpPr/>
          <p:nvPr/>
        </p:nvSpPr>
        <p:spPr>
          <a:xfrm>
            <a:off x="7355961" y="1666679"/>
            <a:ext cx="1602217" cy="1602217"/>
          </a:xfrm>
          <a:custGeom>
            <a:avLst/>
            <a:gdLst>
              <a:gd name="connsiteX0" fmla="*/ 1602217 w 1602217"/>
              <a:gd name="connsiteY0" fmla="*/ 801109 h 1602217"/>
              <a:gd name="connsiteX1" fmla="*/ 801108 w 1602217"/>
              <a:gd name="connsiteY1" fmla="*/ 1602217 h 1602217"/>
              <a:gd name="connsiteX2" fmla="*/ 0 w 1602217"/>
              <a:gd name="connsiteY2" fmla="*/ 801109 h 1602217"/>
              <a:gd name="connsiteX3" fmla="*/ 801108 w 1602217"/>
              <a:gd name="connsiteY3" fmla="*/ 0 h 1602217"/>
              <a:gd name="connsiteX4" fmla="*/ 1602217 w 1602217"/>
              <a:gd name="connsiteY4" fmla="*/ 801109 h 16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217" h="1602217">
                <a:moveTo>
                  <a:pt x="1602217" y="801109"/>
                </a:moveTo>
                <a:cubicBezTo>
                  <a:pt x="1602217" y="1243549"/>
                  <a:pt x="1243548" y="1602217"/>
                  <a:pt x="801108" y="1602217"/>
                </a:cubicBezTo>
                <a:cubicBezTo>
                  <a:pt x="358668" y="1602217"/>
                  <a:pt x="0" y="1243549"/>
                  <a:pt x="0" y="801109"/>
                </a:cubicBezTo>
                <a:cubicBezTo>
                  <a:pt x="0" y="358669"/>
                  <a:pt x="358668" y="0"/>
                  <a:pt x="801108" y="0"/>
                </a:cubicBezTo>
                <a:cubicBezTo>
                  <a:pt x="1243548" y="0"/>
                  <a:pt x="1602217" y="358669"/>
                  <a:pt x="1602217" y="801109"/>
                </a:cubicBezTo>
                <a:close/>
              </a:path>
            </a:pathLst>
          </a:custGeom>
          <a:noFill/>
          <a:ln w="12675" cap="flat">
            <a:solidFill>
              <a:srgbClr val="BA6195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FCFB3C4-DF9E-9BCA-9FBA-A8315B32CDAD}"/>
              </a:ext>
            </a:extLst>
          </p:cNvPr>
          <p:cNvSpPr/>
          <p:nvPr/>
        </p:nvSpPr>
        <p:spPr>
          <a:xfrm>
            <a:off x="7970960" y="3100536"/>
            <a:ext cx="372093" cy="558583"/>
          </a:xfrm>
          <a:custGeom>
            <a:avLst/>
            <a:gdLst>
              <a:gd name="connsiteX0" fmla="*/ 66814 w 372093"/>
              <a:gd name="connsiteY0" fmla="*/ 558467 h 558583"/>
              <a:gd name="connsiteX1" fmla="*/ 2 w 372093"/>
              <a:gd name="connsiteY1" fmla="*/ 93066 h 558583"/>
              <a:gd name="connsiteX2" fmla="*/ 186111 w 372093"/>
              <a:gd name="connsiteY2" fmla="*/ -116 h 558583"/>
              <a:gd name="connsiteX3" fmla="*/ 372095 w 372093"/>
              <a:gd name="connsiteY3" fmla="*/ 93066 h 558583"/>
              <a:gd name="connsiteX4" fmla="*/ 305283 w 372093"/>
              <a:gd name="connsiteY4" fmla="*/ 558467 h 55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93" h="558583">
                <a:moveTo>
                  <a:pt x="66814" y="558467"/>
                </a:moveTo>
                <a:cubicBezTo>
                  <a:pt x="300338" y="216167"/>
                  <a:pt x="2" y="93066"/>
                  <a:pt x="2" y="93066"/>
                </a:cubicBezTo>
                <a:lnTo>
                  <a:pt x="186111" y="-116"/>
                </a:lnTo>
                <a:lnTo>
                  <a:pt x="372095" y="93066"/>
                </a:lnTo>
                <a:cubicBezTo>
                  <a:pt x="372095" y="93066"/>
                  <a:pt x="71758" y="216801"/>
                  <a:pt x="305283" y="558467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A4E9133-6DA3-FD77-7DAA-B91489089BAB}"/>
              </a:ext>
            </a:extLst>
          </p:cNvPr>
          <p:cNvSpPr/>
          <p:nvPr/>
        </p:nvSpPr>
        <p:spPr>
          <a:xfrm>
            <a:off x="8013177" y="3595603"/>
            <a:ext cx="287785" cy="287785"/>
          </a:xfrm>
          <a:custGeom>
            <a:avLst/>
            <a:gdLst>
              <a:gd name="connsiteX0" fmla="*/ 287786 w 287785"/>
              <a:gd name="connsiteY0" fmla="*/ 143893 h 287785"/>
              <a:gd name="connsiteX1" fmla="*/ 143893 w 287785"/>
              <a:gd name="connsiteY1" fmla="*/ 287786 h 287785"/>
              <a:gd name="connsiteX2" fmla="*/ 0 w 287785"/>
              <a:gd name="connsiteY2" fmla="*/ 143893 h 287785"/>
              <a:gd name="connsiteX3" fmla="*/ 143893 w 287785"/>
              <a:gd name="connsiteY3" fmla="*/ 0 h 287785"/>
              <a:gd name="connsiteX4" fmla="*/ 287786 w 287785"/>
              <a:gd name="connsiteY4" fmla="*/ 143893 h 28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785" h="287785">
                <a:moveTo>
                  <a:pt x="287786" y="143893"/>
                </a:moveTo>
                <a:cubicBezTo>
                  <a:pt x="287786" y="223363"/>
                  <a:pt x="223363" y="287786"/>
                  <a:pt x="143893" y="287786"/>
                </a:cubicBezTo>
                <a:cubicBezTo>
                  <a:pt x="64423" y="287786"/>
                  <a:pt x="0" y="223363"/>
                  <a:pt x="0" y="143893"/>
                </a:cubicBezTo>
                <a:cubicBezTo>
                  <a:pt x="0" y="64423"/>
                  <a:pt x="64423" y="0"/>
                  <a:pt x="143893" y="0"/>
                </a:cubicBezTo>
                <a:cubicBezTo>
                  <a:pt x="223363" y="0"/>
                  <a:pt x="287786" y="64423"/>
                  <a:pt x="287786" y="143893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898BCA5-FFE6-B780-0705-903B191AC966}"/>
              </a:ext>
            </a:extLst>
          </p:cNvPr>
          <p:cNvSpPr/>
          <p:nvPr/>
        </p:nvSpPr>
        <p:spPr>
          <a:xfrm rot="17080800">
            <a:off x="8055455" y="3637850"/>
            <a:ext cx="203097" cy="203097"/>
          </a:xfrm>
          <a:custGeom>
            <a:avLst/>
            <a:gdLst>
              <a:gd name="connsiteX0" fmla="*/ 203099 w 203097"/>
              <a:gd name="connsiteY0" fmla="*/ 101433 h 203097"/>
              <a:gd name="connsiteX1" fmla="*/ 101550 w 203097"/>
              <a:gd name="connsiteY1" fmla="*/ 202982 h 203097"/>
              <a:gd name="connsiteX2" fmla="*/ 1 w 203097"/>
              <a:gd name="connsiteY2" fmla="*/ 101433 h 203097"/>
              <a:gd name="connsiteX3" fmla="*/ 101550 w 203097"/>
              <a:gd name="connsiteY3" fmla="*/ -116 h 203097"/>
              <a:gd name="connsiteX4" fmla="*/ 203099 w 203097"/>
              <a:gd name="connsiteY4" fmla="*/ 101433 h 20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97" h="203097">
                <a:moveTo>
                  <a:pt x="203099" y="101433"/>
                </a:moveTo>
                <a:cubicBezTo>
                  <a:pt x="203099" y="157517"/>
                  <a:pt x="157634" y="202982"/>
                  <a:pt x="101550" y="202982"/>
                </a:cubicBezTo>
                <a:cubicBezTo>
                  <a:pt x="45466" y="202982"/>
                  <a:pt x="1" y="157517"/>
                  <a:pt x="1" y="101433"/>
                </a:cubicBezTo>
                <a:cubicBezTo>
                  <a:pt x="1" y="45349"/>
                  <a:pt x="45466" y="-116"/>
                  <a:pt x="101550" y="-116"/>
                </a:cubicBezTo>
                <a:cubicBezTo>
                  <a:pt x="157634" y="-116"/>
                  <a:pt x="203099" y="45349"/>
                  <a:pt x="203099" y="101433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6B76C28-2498-3C29-BC09-F0B92DA51BA4}"/>
              </a:ext>
            </a:extLst>
          </p:cNvPr>
          <p:cNvSpPr/>
          <p:nvPr/>
        </p:nvSpPr>
        <p:spPr>
          <a:xfrm>
            <a:off x="8078721" y="3661147"/>
            <a:ext cx="156697" cy="156697"/>
          </a:xfrm>
          <a:custGeom>
            <a:avLst/>
            <a:gdLst>
              <a:gd name="connsiteX0" fmla="*/ 2 w 156697"/>
              <a:gd name="connsiteY0" fmla="*/ 78360 h 156697"/>
              <a:gd name="connsiteX1" fmla="*/ 78223 w 156697"/>
              <a:gd name="connsiteY1" fmla="*/ -116 h 156697"/>
              <a:gd name="connsiteX2" fmla="*/ 156699 w 156697"/>
              <a:gd name="connsiteY2" fmla="*/ 78106 h 156697"/>
              <a:gd name="connsiteX3" fmla="*/ 78477 w 156697"/>
              <a:gd name="connsiteY3" fmla="*/ 156581 h 156697"/>
              <a:gd name="connsiteX4" fmla="*/ 78351 w 156697"/>
              <a:gd name="connsiteY4" fmla="*/ 156581 h 156697"/>
              <a:gd name="connsiteX5" fmla="*/ 2 w 156697"/>
              <a:gd name="connsiteY5" fmla="*/ 78359 h 15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697" h="156697">
                <a:moveTo>
                  <a:pt x="2" y="78360"/>
                </a:moveTo>
                <a:cubicBezTo>
                  <a:pt x="-68" y="35089"/>
                  <a:pt x="34953" y="-46"/>
                  <a:pt x="78223" y="-116"/>
                </a:cubicBezTo>
                <a:cubicBezTo>
                  <a:pt x="121494" y="-186"/>
                  <a:pt x="156629" y="34835"/>
                  <a:pt x="156699" y="78106"/>
                </a:cubicBezTo>
                <a:cubicBezTo>
                  <a:pt x="156769" y="121377"/>
                  <a:pt x="121748" y="156511"/>
                  <a:pt x="78477" y="156581"/>
                </a:cubicBezTo>
                <a:cubicBezTo>
                  <a:pt x="78435" y="156581"/>
                  <a:pt x="78393" y="156581"/>
                  <a:pt x="78351" y="156581"/>
                </a:cubicBezTo>
                <a:cubicBezTo>
                  <a:pt x="35129" y="156581"/>
                  <a:pt x="72" y="121581"/>
                  <a:pt x="2" y="78359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4273419-A48E-EAA3-DEEF-EE238EE95334}"/>
              </a:ext>
            </a:extLst>
          </p:cNvPr>
          <p:cNvSpPr/>
          <p:nvPr/>
        </p:nvSpPr>
        <p:spPr>
          <a:xfrm rot="16947600">
            <a:off x="7405542" y="1716174"/>
            <a:ext cx="1502823" cy="1502823"/>
          </a:xfrm>
          <a:custGeom>
            <a:avLst/>
            <a:gdLst>
              <a:gd name="connsiteX0" fmla="*/ 1502825 w 1502823"/>
              <a:gd name="connsiteY0" fmla="*/ 751296 h 1502823"/>
              <a:gd name="connsiteX1" fmla="*/ 751413 w 1502823"/>
              <a:gd name="connsiteY1" fmla="*/ 1502708 h 1502823"/>
              <a:gd name="connsiteX2" fmla="*/ 2 w 1502823"/>
              <a:gd name="connsiteY2" fmla="*/ 751296 h 1502823"/>
              <a:gd name="connsiteX3" fmla="*/ 751413 w 1502823"/>
              <a:gd name="connsiteY3" fmla="*/ -116 h 1502823"/>
              <a:gd name="connsiteX4" fmla="*/ 1502825 w 1502823"/>
              <a:gd name="connsiteY4" fmla="*/ 751296 h 150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23" h="1502823">
                <a:moveTo>
                  <a:pt x="1502825" y="751296"/>
                </a:moveTo>
                <a:cubicBezTo>
                  <a:pt x="1502825" y="1166289"/>
                  <a:pt x="1166407" y="1502708"/>
                  <a:pt x="751413" y="1502708"/>
                </a:cubicBezTo>
                <a:cubicBezTo>
                  <a:pt x="336420" y="1502708"/>
                  <a:pt x="2" y="1166289"/>
                  <a:pt x="2" y="751296"/>
                </a:cubicBezTo>
                <a:cubicBezTo>
                  <a:pt x="2" y="336303"/>
                  <a:pt x="336420" y="-116"/>
                  <a:pt x="751413" y="-116"/>
                </a:cubicBezTo>
                <a:cubicBezTo>
                  <a:pt x="1166407" y="-116"/>
                  <a:pt x="1502825" y="336303"/>
                  <a:pt x="1502825" y="751296"/>
                </a:cubicBezTo>
                <a:close/>
              </a:path>
            </a:pathLst>
          </a:custGeom>
          <a:solidFill>
            <a:srgbClr val="F0F0F7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43E3E75-0DBA-CA4C-2413-CD94D16611AC}"/>
              </a:ext>
            </a:extLst>
          </p:cNvPr>
          <p:cNvSpPr/>
          <p:nvPr/>
        </p:nvSpPr>
        <p:spPr>
          <a:xfrm>
            <a:off x="7405531" y="2467788"/>
            <a:ext cx="1502950" cy="741779"/>
          </a:xfrm>
          <a:custGeom>
            <a:avLst/>
            <a:gdLst>
              <a:gd name="connsiteX0" fmla="*/ 1502952 w 1502950"/>
              <a:gd name="connsiteY0" fmla="*/ -116 h 741779"/>
              <a:gd name="connsiteX1" fmla="*/ 741716 w 1502950"/>
              <a:gd name="connsiteY1" fmla="*/ 741599 h 741779"/>
              <a:gd name="connsiteX2" fmla="*/ 2 w 1502950"/>
              <a:gd name="connsiteY2" fmla="*/ -116 h 74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950" h="741779">
                <a:moveTo>
                  <a:pt x="1502952" y="-116"/>
                </a:moveTo>
                <a:cubicBezTo>
                  <a:pt x="1497561" y="414912"/>
                  <a:pt x="1156744" y="746989"/>
                  <a:pt x="741716" y="741599"/>
                </a:cubicBezTo>
                <a:cubicBezTo>
                  <a:pt x="334290" y="736307"/>
                  <a:pt x="5293" y="407310"/>
                  <a:pt x="2" y="-116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D17C4AA-977D-6E3D-0954-41557B1AFD4C}"/>
              </a:ext>
            </a:extLst>
          </p:cNvPr>
          <p:cNvSpPr/>
          <p:nvPr/>
        </p:nvSpPr>
        <p:spPr>
          <a:xfrm>
            <a:off x="7547015" y="2761913"/>
            <a:ext cx="1219222" cy="417637"/>
          </a:xfrm>
          <a:custGeom>
            <a:avLst/>
            <a:gdLst>
              <a:gd name="connsiteX0" fmla="*/ 610056 w 1219222"/>
              <a:gd name="connsiteY0" fmla="*/ 337620 h 417637"/>
              <a:gd name="connsiteX1" fmla="*/ 50713 w 1219222"/>
              <a:gd name="connsiteY1" fmla="*/ -116 h 417637"/>
              <a:gd name="connsiteX2" fmla="*/ 2 w 1219222"/>
              <a:gd name="connsiteY2" fmla="*/ 72781 h 417637"/>
              <a:gd name="connsiteX3" fmla="*/ 976456 w 1219222"/>
              <a:gd name="connsiteY3" fmla="*/ 315549 h 417637"/>
              <a:gd name="connsiteX4" fmla="*/ 1219224 w 1219222"/>
              <a:gd name="connsiteY4" fmla="*/ 72781 h 417637"/>
              <a:gd name="connsiteX5" fmla="*/ 1168513 w 1219222"/>
              <a:gd name="connsiteY5" fmla="*/ -116 h 417637"/>
              <a:gd name="connsiteX6" fmla="*/ 610057 w 1219222"/>
              <a:gd name="connsiteY6" fmla="*/ 337620 h 41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22" h="417637">
                <a:moveTo>
                  <a:pt x="610056" y="337620"/>
                </a:moveTo>
                <a:cubicBezTo>
                  <a:pt x="375345" y="337691"/>
                  <a:pt x="159943" y="207629"/>
                  <a:pt x="50713" y="-116"/>
                </a:cubicBezTo>
                <a:cubicBezTo>
                  <a:pt x="32288" y="23089"/>
                  <a:pt x="15350" y="47437"/>
                  <a:pt x="2" y="72781"/>
                </a:cubicBezTo>
                <a:cubicBezTo>
                  <a:pt x="202603" y="409460"/>
                  <a:pt x="639777" y="518151"/>
                  <a:pt x="976456" y="315549"/>
                </a:cubicBezTo>
                <a:cubicBezTo>
                  <a:pt x="1075982" y="255657"/>
                  <a:pt x="1159332" y="172308"/>
                  <a:pt x="1219224" y="72781"/>
                </a:cubicBezTo>
                <a:cubicBezTo>
                  <a:pt x="1203875" y="47437"/>
                  <a:pt x="1186937" y="23089"/>
                  <a:pt x="1168513" y="-116"/>
                </a:cubicBezTo>
                <a:cubicBezTo>
                  <a:pt x="1059431" y="207347"/>
                  <a:pt x="844449" y="337361"/>
                  <a:pt x="610057" y="337620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E54A95C-742F-4383-512E-6A0AA513A670}"/>
              </a:ext>
            </a:extLst>
          </p:cNvPr>
          <p:cNvSpPr/>
          <p:nvPr/>
        </p:nvSpPr>
        <p:spPr>
          <a:xfrm>
            <a:off x="7552213" y="1862931"/>
            <a:ext cx="1209713" cy="1209713"/>
          </a:xfrm>
          <a:custGeom>
            <a:avLst/>
            <a:gdLst>
              <a:gd name="connsiteX0" fmla="*/ 1209713 w 1209713"/>
              <a:gd name="connsiteY0" fmla="*/ 604857 h 1209713"/>
              <a:gd name="connsiteX1" fmla="*/ 604857 w 1209713"/>
              <a:gd name="connsiteY1" fmla="*/ 1209714 h 1209713"/>
              <a:gd name="connsiteX2" fmla="*/ 0 w 1209713"/>
              <a:gd name="connsiteY2" fmla="*/ 604857 h 1209713"/>
              <a:gd name="connsiteX3" fmla="*/ 604857 w 1209713"/>
              <a:gd name="connsiteY3" fmla="*/ 0 h 1209713"/>
              <a:gd name="connsiteX4" fmla="*/ 1209713 w 1209713"/>
              <a:gd name="connsiteY4" fmla="*/ 604857 h 120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713" h="1209713">
                <a:moveTo>
                  <a:pt x="1209713" y="604857"/>
                </a:moveTo>
                <a:cubicBezTo>
                  <a:pt x="1209713" y="938910"/>
                  <a:pt x="938910" y="1209714"/>
                  <a:pt x="604857" y="1209714"/>
                </a:cubicBezTo>
                <a:cubicBezTo>
                  <a:pt x="270804" y="1209714"/>
                  <a:pt x="0" y="938910"/>
                  <a:pt x="0" y="604857"/>
                </a:cubicBezTo>
                <a:cubicBezTo>
                  <a:pt x="0" y="270804"/>
                  <a:pt x="270804" y="0"/>
                  <a:pt x="604857" y="0"/>
                </a:cubicBezTo>
                <a:cubicBezTo>
                  <a:pt x="938910" y="0"/>
                  <a:pt x="1209713" y="270804"/>
                  <a:pt x="1209713" y="604857"/>
                </a:cubicBezTo>
                <a:close/>
              </a:path>
            </a:pathLst>
          </a:custGeom>
          <a:solidFill>
            <a:srgbClr val="000000">
              <a:alpha val="15000"/>
            </a:srgbClr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8C1412A-64CC-C1D9-E584-DE036605C4AE}"/>
              </a:ext>
            </a:extLst>
          </p:cNvPr>
          <p:cNvSpPr/>
          <p:nvPr/>
        </p:nvSpPr>
        <p:spPr>
          <a:xfrm rot="16981800">
            <a:off x="7584876" y="1895360"/>
            <a:ext cx="1145056" cy="1145056"/>
          </a:xfrm>
          <a:custGeom>
            <a:avLst/>
            <a:gdLst>
              <a:gd name="connsiteX0" fmla="*/ 1145059 w 1145056"/>
              <a:gd name="connsiteY0" fmla="*/ 572413 h 1145056"/>
              <a:gd name="connsiteX1" fmla="*/ 572530 w 1145056"/>
              <a:gd name="connsiteY1" fmla="*/ 1144941 h 1145056"/>
              <a:gd name="connsiteX2" fmla="*/ 2 w 1145056"/>
              <a:gd name="connsiteY2" fmla="*/ 572413 h 1145056"/>
              <a:gd name="connsiteX3" fmla="*/ 572530 w 1145056"/>
              <a:gd name="connsiteY3" fmla="*/ -116 h 1145056"/>
              <a:gd name="connsiteX4" fmla="*/ 1145059 w 1145056"/>
              <a:gd name="connsiteY4" fmla="*/ 572413 h 114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056" h="1145056">
                <a:moveTo>
                  <a:pt x="1145059" y="572413"/>
                </a:moveTo>
                <a:cubicBezTo>
                  <a:pt x="1145059" y="888611"/>
                  <a:pt x="888729" y="1144941"/>
                  <a:pt x="572530" y="1144941"/>
                </a:cubicBezTo>
                <a:cubicBezTo>
                  <a:pt x="256331" y="1144941"/>
                  <a:pt x="2" y="888611"/>
                  <a:pt x="2" y="572413"/>
                </a:cubicBezTo>
                <a:cubicBezTo>
                  <a:pt x="2" y="256214"/>
                  <a:pt x="256331" y="-116"/>
                  <a:pt x="572530" y="-116"/>
                </a:cubicBezTo>
                <a:cubicBezTo>
                  <a:pt x="888729" y="-116"/>
                  <a:pt x="1145059" y="256214"/>
                  <a:pt x="1145059" y="572413"/>
                </a:cubicBezTo>
                <a:close/>
              </a:path>
            </a:pathLst>
          </a:custGeom>
          <a:solidFill>
            <a:srgbClr val="FFFFFF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C2AC0E7-66B9-BBA4-F85C-4C96E1772D82}"/>
              </a:ext>
            </a:extLst>
          </p:cNvPr>
          <p:cNvSpPr/>
          <p:nvPr/>
        </p:nvSpPr>
        <p:spPr>
          <a:xfrm>
            <a:off x="7997710" y="3940946"/>
            <a:ext cx="318592" cy="155936"/>
          </a:xfrm>
          <a:custGeom>
            <a:avLst/>
            <a:gdLst>
              <a:gd name="connsiteX0" fmla="*/ 2 w 318592"/>
              <a:gd name="connsiteY0" fmla="*/ 155821 h 155936"/>
              <a:gd name="connsiteX1" fmla="*/ 159361 w 318592"/>
              <a:gd name="connsiteY1" fmla="*/ -116 h 155936"/>
              <a:gd name="connsiteX2" fmla="*/ 159361 w 318592"/>
              <a:gd name="connsiteY2" fmla="*/ -116 h 155936"/>
              <a:gd name="connsiteX3" fmla="*/ 318594 w 318592"/>
              <a:gd name="connsiteY3" fmla="*/ 155821 h 15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592" h="155936">
                <a:moveTo>
                  <a:pt x="2" y="155821"/>
                </a:moveTo>
                <a:cubicBezTo>
                  <a:pt x="160502" y="130465"/>
                  <a:pt x="159361" y="-116"/>
                  <a:pt x="159361" y="-116"/>
                </a:cubicBezTo>
                <a:lnTo>
                  <a:pt x="159361" y="-116"/>
                </a:lnTo>
                <a:cubicBezTo>
                  <a:pt x="159361" y="-116"/>
                  <a:pt x="158093" y="130846"/>
                  <a:pt x="318594" y="155821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5C724EB-8C7C-4529-05D6-285C95937F37}"/>
              </a:ext>
            </a:extLst>
          </p:cNvPr>
          <p:cNvSpPr/>
          <p:nvPr/>
        </p:nvSpPr>
        <p:spPr>
          <a:xfrm>
            <a:off x="7997710" y="4062019"/>
            <a:ext cx="318592" cy="34863"/>
          </a:xfrm>
          <a:custGeom>
            <a:avLst/>
            <a:gdLst>
              <a:gd name="connsiteX0" fmla="*/ 190168 w 318592"/>
              <a:gd name="connsiteY0" fmla="*/ 6603 h 34863"/>
              <a:gd name="connsiteX1" fmla="*/ 92549 w 318592"/>
              <a:gd name="connsiteY1" fmla="*/ -116 h 34863"/>
              <a:gd name="connsiteX2" fmla="*/ 2 w 318592"/>
              <a:gd name="connsiteY2" fmla="*/ 34748 h 34863"/>
              <a:gd name="connsiteX3" fmla="*/ 318594 w 318592"/>
              <a:gd name="connsiteY3" fmla="*/ 34748 h 34863"/>
              <a:gd name="connsiteX4" fmla="*/ 234287 w 318592"/>
              <a:gd name="connsiteY4" fmla="*/ 5209 h 34863"/>
              <a:gd name="connsiteX5" fmla="*/ 190168 w 318592"/>
              <a:gd name="connsiteY5" fmla="*/ 6603 h 3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592" h="34863">
                <a:moveTo>
                  <a:pt x="190168" y="6603"/>
                </a:moveTo>
                <a:cubicBezTo>
                  <a:pt x="157512" y="6630"/>
                  <a:pt x="124894" y="4385"/>
                  <a:pt x="92549" y="-116"/>
                </a:cubicBezTo>
                <a:cubicBezTo>
                  <a:pt x="64802" y="18489"/>
                  <a:pt x="33127" y="30421"/>
                  <a:pt x="2" y="34748"/>
                </a:cubicBezTo>
                <a:lnTo>
                  <a:pt x="318594" y="34748"/>
                </a:lnTo>
                <a:cubicBezTo>
                  <a:pt x="288782" y="30709"/>
                  <a:pt x="260100" y="20660"/>
                  <a:pt x="234287" y="5209"/>
                </a:cubicBezTo>
                <a:cubicBezTo>
                  <a:pt x="219834" y="6096"/>
                  <a:pt x="205128" y="6603"/>
                  <a:pt x="190168" y="6603"/>
                </a:cubicBezTo>
                <a:close/>
              </a:path>
            </a:pathLst>
          </a:custGeom>
          <a:solidFill>
            <a:srgbClr val="3F335B"/>
          </a:solidFill>
          <a:ln w="1267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TextBox 117">
            <a:extLst>
              <a:ext uri="{FF2B5EF4-FFF2-40B4-BE49-F238E27FC236}">
                <a16:creationId xmlns:a16="http://schemas.microsoft.com/office/drawing/2014/main" id="{B4D30F9A-8E0A-9B5F-96FA-EC6596F5A73F}"/>
              </a:ext>
            </a:extLst>
          </p:cNvPr>
          <p:cNvSpPr txBox="1"/>
          <p:nvPr/>
        </p:nvSpPr>
        <p:spPr>
          <a:xfrm>
            <a:off x="637615" y="5445349"/>
            <a:ext cx="25793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Coroutines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8" name="TextBox 118">
            <a:extLst>
              <a:ext uri="{FF2B5EF4-FFF2-40B4-BE49-F238E27FC236}">
                <a16:creationId xmlns:a16="http://schemas.microsoft.com/office/drawing/2014/main" id="{9C02D9D3-2607-1CBA-827C-478A2AA8350F}"/>
              </a:ext>
            </a:extLst>
          </p:cNvPr>
          <p:cNvSpPr txBox="1"/>
          <p:nvPr/>
        </p:nvSpPr>
        <p:spPr>
          <a:xfrm>
            <a:off x="4812774" y="5445349"/>
            <a:ext cx="25793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spcBef>
                <a:spcPct val="20000"/>
              </a:spcBef>
              <a:defRPr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Lincheck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9" name="TextBox 119">
            <a:extLst>
              <a:ext uri="{FF2B5EF4-FFF2-40B4-BE49-F238E27FC236}">
                <a16:creationId xmlns:a16="http://schemas.microsoft.com/office/drawing/2014/main" id="{AE382A4D-9C2B-FCC4-08F8-1B073D14972F}"/>
              </a:ext>
            </a:extLst>
          </p:cNvPr>
          <p:cNvSpPr txBox="1"/>
          <p:nvPr/>
        </p:nvSpPr>
        <p:spPr>
          <a:xfrm>
            <a:off x="8870872" y="5119607"/>
            <a:ext cx="294403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Many modern Android libraries already have multiplatform support, like Koin, Apollo, and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Okio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TextBox 120">
            <a:extLst>
              <a:ext uri="{FF2B5EF4-FFF2-40B4-BE49-F238E27FC236}">
                <a16:creationId xmlns:a16="http://schemas.microsoft.com/office/drawing/2014/main" id="{10ED5735-F5ED-95E6-2717-D33530125ADF}"/>
              </a:ext>
            </a:extLst>
          </p:cNvPr>
          <p:cNvSpPr txBox="1"/>
          <p:nvPr/>
        </p:nvSpPr>
        <p:spPr>
          <a:xfrm>
            <a:off x="2704566" y="1104873"/>
            <a:ext cx="25793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Serialization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121">
            <a:extLst>
              <a:ext uri="{FF2B5EF4-FFF2-40B4-BE49-F238E27FC236}">
                <a16:creationId xmlns:a16="http://schemas.microsoft.com/office/drawing/2014/main" id="{44972870-80F2-31BF-4AC0-773DCF7D1A6D}"/>
              </a:ext>
            </a:extLst>
          </p:cNvPr>
          <p:cNvSpPr txBox="1"/>
          <p:nvPr/>
        </p:nvSpPr>
        <p:spPr>
          <a:xfrm>
            <a:off x="6867417" y="1104873"/>
            <a:ext cx="25793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spcBef>
                <a:spcPct val="20000"/>
              </a:spcBef>
              <a:defRPr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Ktor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2" name="Picture 2" descr="GitHub - Kotlin/kotlinx.coroutines: Library support for Kotlin coroutines">
            <a:extLst>
              <a:ext uri="{FF2B5EF4-FFF2-40B4-BE49-F238E27FC236}">
                <a16:creationId xmlns:a16="http://schemas.microsoft.com/office/drawing/2014/main" id="{D60B109B-B388-3EB4-B39C-98F8AF357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t="27449" r="5418" b="28083"/>
          <a:stretch/>
        </p:blipFill>
        <p:spPr bwMode="auto">
          <a:xfrm>
            <a:off x="1446445" y="4182407"/>
            <a:ext cx="961518" cy="310704"/>
          </a:xfrm>
          <a:prstGeom prst="rect">
            <a:avLst/>
          </a:prstGeom>
          <a:solidFill>
            <a:srgbClr val="B990FC"/>
          </a:solidFill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86ADD2D-A314-9BEA-0E5C-9A5BD78D5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85" t="14443" r="6791" b="53826"/>
          <a:stretch/>
        </p:blipFill>
        <p:spPr>
          <a:xfrm>
            <a:off x="3749524" y="2217398"/>
            <a:ext cx="488374" cy="480564"/>
          </a:xfrm>
          <a:prstGeom prst="rect">
            <a:avLst/>
          </a:prstGeom>
          <a:solidFill>
            <a:srgbClr val="3F335B"/>
          </a:solidFill>
        </p:spPr>
      </p:pic>
      <p:pic>
        <p:nvPicPr>
          <p:cNvPr id="74" name="Picture 4" descr="How We Test Concurrent Primitives in Kotlin Coroutines | The Kotlin Blog">
            <a:extLst>
              <a:ext uri="{FF2B5EF4-FFF2-40B4-BE49-F238E27FC236}">
                <a16:creationId xmlns:a16="http://schemas.microsoft.com/office/drawing/2014/main" id="{08C1E22A-514F-90A1-DBC8-B46AB258D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2" t="37004" r="24532" b="38213"/>
          <a:stretch/>
        </p:blipFill>
        <p:spPr bwMode="auto">
          <a:xfrm>
            <a:off x="5624294" y="4193588"/>
            <a:ext cx="943411" cy="36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5234EFF-E845-D975-02C6-3C292687DE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41" t="22643" r="16466" b="20150"/>
          <a:stretch/>
        </p:blipFill>
        <p:spPr>
          <a:xfrm>
            <a:off x="7637364" y="2249606"/>
            <a:ext cx="1038523" cy="41435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24D0063-050F-79E1-93A5-12A5B6ED32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11" t="3213" r="4018" b="2093"/>
          <a:stretch/>
        </p:blipFill>
        <p:spPr>
          <a:xfrm>
            <a:off x="10443729" y="4266397"/>
            <a:ext cx="400811" cy="411337"/>
          </a:xfrm>
          <a:prstGeom prst="flowChartConnector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CC686EF-6416-D918-1338-8C6FE825A9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514" t="22335" r="41688" b="25363"/>
          <a:stretch/>
        </p:blipFill>
        <p:spPr>
          <a:xfrm>
            <a:off x="9868961" y="4230531"/>
            <a:ext cx="490861" cy="600290"/>
          </a:xfrm>
          <a:prstGeom prst="flowChartConnector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ADC25DD-E006-AE97-8630-19F7EA95A9D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563" t="38880" r="66854" b="18117"/>
          <a:stretch/>
        </p:blipFill>
        <p:spPr>
          <a:xfrm>
            <a:off x="10185997" y="3858388"/>
            <a:ext cx="321644" cy="322052"/>
          </a:xfrm>
          <a:prstGeom prst="rect">
            <a:avLst/>
          </a:prstGeom>
          <a:solidFill>
            <a:srgbClr val="B990FC"/>
          </a:solidFill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BCD620B-97DA-886C-D9E3-3C0E260DB7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11" t="3213" r="4018" b="2093"/>
          <a:stretch/>
        </p:blipFill>
        <p:spPr>
          <a:xfrm>
            <a:off x="10417858" y="4297636"/>
            <a:ext cx="400811" cy="411337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72422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2A7D6-7FB1-4DCC-815C-23D62BB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51" y="-1191050"/>
            <a:ext cx="7453883" cy="2492990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Kotlin Multiplatform Mobile  Module</a:t>
            </a:r>
            <a:b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Google Shape;422;p25">
            <a:extLst>
              <a:ext uri="{FF2B5EF4-FFF2-40B4-BE49-F238E27FC236}">
                <a16:creationId xmlns:a16="http://schemas.microsoft.com/office/drawing/2014/main" id="{AB45FFEC-EE6E-67DC-14BC-FE2CB5CD3D24}"/>
              </a:ext>
            </a:extLst>
          </p:cNvPr>
          <p:cNvSpPr/>
          <p:nvPr/>
        </p:nvSpPr>
        <p:spPr>
          <a:xfrm>
            <a:off x="6998478" y="2179264"/>
            <a:ext cx="2931843" cy="2499472"/>
          </a:xfrm>
          <a:custGeom>
            <a:avLst/>
            <a:gdLst/>
            <a:ahLst/>
            <a:cxnLst/>
            <a:rect l="l" t="t" r="r" b="b"/>
            <a:pathLst>
              <a:path w="90382" h="143088" extrusionOk="0">
                <a:moveTo>
                  <a:pt x="7726" y="1"/>
                </a:moveTo>
                <a:lnTo>
                  <a:pt x="6139" y="107"/>
                </a:lnTo>
                <a:lnTo>
                  <a:pt x="3387" y="1271"/>
                </a:lnTo>
                <a:lnTo>
                  <a:pt x="1271" y="3387"/>
                </a:lnTo>
                <a:lnTo>
                  <a:pt x="106" y="6245"/>
                </a:lnTo>
                <a:lnTo>
                  <a:pt x="1" y="7832"/>
                </a:lnTo>
                <a:lnTo>
                  <a:pt x="1" y="135362"/>
                </a:lnTo>
                <a:lnTo>
                  <a:pt x="106" y="136949"/>
                </a:lnTo>
                <a:lnTo>
                  <a:pt x="1271" y="139701"/>
                </a:lnTo>
                <a:lnTo>
                  <a:pt x="3387" y="141817"/>
                </a:lnTo>
                <a:lnTo>
                  <a:pt x="6139" y="142982"/>
                </a:lnTo>
                <a:lnTo>
                  <a:pt x="7726" y="143087"/>
                </a:lnTo>
                <a:lnTo>
                  <a:pt x="82550" y="143087"/>
                </a:lnTo>
                <a:lnTo>
                  <a:pt x="84138" y="142982"/>
                </a:lnTo>
                <a:lnTo>
                  <a:pt x="86889" y="141817"/>
                </a:lnTo>
                <a:lnTo>
                  <a:pt x="89006" y="139701"/>
                </a:lnTo>
                <a:lnTo>
                  <a:pt x="90276" y="136949"/>
                </a:lnTo>
                <a:lnTo>
                  <a:pt x="90382" y="135362"/>
                </a:lnTo>
                <a:lnTo>
                  <a:pt x="90382" y="7832"/>
                </a:lnTo>
                <a:lnTo>
                  <a:pt x="90276" y="6245"/>
                </a:lnTo>
                <a:lnTo>
                  <a:pt x="89006" y="3387"/>
                </a:lnTo>
                <a:lnTo>
                  <a:pt x="86889" y="1271"/>
                </a:lnTo>
                <a:lnTo>
                  <a:pt x="84138" y="107"/>
                </a:lnTo>
                <a:lnTo>
                  <a:pt x="82550" y="1"/>
                </a:lnTo>
                <a:close/>
              </a:path>
            </a:pathLst>
          </a:custGeom>
          <a:solidFill>
            <a:srgbClr val="3F335B"/>
          </a:solidFill>
          <a:ln w="9525">
            <a:solidFill>
              <a:srgbClr val="43385E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sz="16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Google Shape;431;p25">
            <a:extLst>
              <a:ext uri="{FF2B5EF4-FFF2-40B4-BE49-F238E27FC236}">
                <a16:creationId xmlns:a16="http://schemas.microsoft.com/office/drawing/2014/main" id="{A082E3DA-219C-A47A-760B-51B0F1366FBC}"/>
              </a:ext>
            </a:extLst>
          </p:cNvPr>
          <p:cNvSpPr/>
          <p:nvPr/>
        </p:nvSpPr>
        <p:spPr>
          <a:xfrm>
            <a:off x="2495584" y="2179264"/>
            <a:ext cx="2931843" cy="2499472"/>
          </a:xfrm>
          <a:custGeom>
            <a:avLst/>
            <a:gdLst/>
            <a:ahLst/>
            <a:cxnLst/>
            <a:rect l="l" t="t" r="r" b="b"/>
            <a:pathLst>
              <a:path w="90382" h="143088" extrusionOk="0">
                <a:moveTo>
                  <a:pt x="7726" y="1"/>
                </a:moveTo>
                <a:lnTo>
                  <a:pt x="6139" y="107"/>
                </a:lnTo>
                <a:lnTo>
                  <a:pt x="3387" y="1271"/>
                </a:lnTo>
                <a:lnTo>
                  <a:pt x="1271" y="3387"/>
                </a:lnTo>
                <a:lnTo>
                  <a:pt x="106" y="6245"/>
                </a:lnTo>
                <a:lnTo>
                  <a:pt x="1" y="7832"/>
                </a:lnTo>
                <a:lnTo>
                  <a:pt x="1" y="135362"/>
                </a:lnTo>
                <a:lnTo>
                  <a:pt x="106" y="136949"/>
                </a:lnTo>
                <a:lnTo>
                  <a:pt x="1271" y="139701"/>
                </a:lnTo>
                <a:lnTo>
                  <a:pt x="3387" y="141817"/>
                </a:lnTo>
                <a:lnTo>
                  <a:pt x="6139" y="142982"/>
                </a:lnTo>
                <a:lnTo>
                  <a:pt x="7726" y="143087"/>
                </a:lnTo>
                <a:lnTo>
                  <a:pt x="82550" y="143087"/>
                </a:lnTo>
                <a:lnTo>
                  <a:pt x="84138" y="142982"/>
                </a:lnTo>
                <a:lnTo>
                  <a:pt x="86889" y="141817"/>
                </a:lnTo>
                <a:lnTo>
                  <a:pt x="89006" y="139701"/>
                </a:lnTo>
                <a:lnTo>
                  <a:pt x="90276" y="136949"/>
                </a:lnTo>
                <a:lnTo>
                  <a:pt x="90382" y="135362"/>
                </a:lnTo>
                <a:lnTo>
                  <a:pt x="90382" y="7832"/>
                </a:lnTo>
                <a:lnTo>
                  <a:pt x="90276" y="6245"/>
                </a:lnTo>
                <a:lnTo>
                  <a:pt x="89006" y="3387"/>
                </a:lnTo>
                <a:lnTo>
                  <a:pt x="86889" y="1271"/>
                </a:lnTo>
                <a:lnTo>
                  <a:pt x="84138" y="107"/>
                </a:lnTo>
                <a:lnTo>
                  <a:pt x="82550" y="1"/>
                </a:lnTo>
                <a:close/>
              </a:path>
            </a:pathLst>
          </a:custGeom>
          <a:solidFill>
            <a:srgbClr val="D59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sz="16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Google Shape;434;p25">
            <a:extLst>
              <a:ext uri="{FF2B5EF4-FFF2-40B4-BE49-F238E27FC236}">
                <a16:creationId xmlns:a16="http://schemas.microsoft.com/office/drawing/2014/main" id="{2438C80C-27A9-5D05-BA2E-681971AD88AC}"/>
              </a:ext>
            </a:extLst>
          </p:cNvPr>
          <p:cNvSpPr/>
          <p:nvPr/>
        </p:nvSpPr>
        <p:spPr>
          <a:xfrm>
            <a:off x="3243366" y="2486401"/>
            <a:ext cx="1459079" cy="1210668"/>
          </a:xfrm>
          <a:custGeom>
            <a:avLst/>
            <a:gdLst/>
            <a:ahLst/>
            <a:cxnLst/>
            <a:rect l="l" t="t" r="r" b="b"/>
            <a:pathLst>
              <a:path w="44980" h="45085" extrusionOk="0">
                <a:moveTo>
                  <a:pt x="22543" y="0"/>
                </a:moveTo>
                <a:lnTo>
                  <a:pt x="20215" y="106"/>
                </a:lnTo>
                <a:lnTo>
                  <a:pt x="15770" y="953"/>
                </a:lnTo>
                <a:lnTo>
                  <a:pt x="11748" y="2646"/>
                </a:lnTo>
                <a:lnTo>
                  <a:pt x="8150" y="5080"/>
                </a:lnTo>
                <a:lnTo>
                  <a:pt x="5081" y="8149"/>
                </a:lnTo>
                <a:lnTo>
                  <a:pt x="2647" y="11748"/>
                </a:lnTo>
                <a:lnTo>
                  <a:pt x="953" y="15769"/>
                </a:lnTo>
                <a:lnTo>
                  <a:pt x="107" y="20214"/>
                </a:lnTo>
                <a:lnTo>
                  <a:pt x="1" y="22543"/>
                </a:lnTo>
                <a:lnTo>
                  <a:pt x="107" y="24871"/>
                </a:lnTo>
                <a:lnTo>
                  <a:pt x="953" y="29210"/>
                </a:lnTo>
                <a:lnTo>
                  <a:pt x="2647" y="33232"/>
                </a:lnTo>
                <a:lnTo>
                  <a:pt x="5081" y="36830"/>
                </a:lnTo>
                <a:lnTo>
                  <a:pt x="8150" y="39899"/>
                </a:lnTo>
                <a:lnTo>
                  <a:pt x="11748" y="42333"/>
                </a:lnTo>
                <a:lnTo>
                  <a:pt x="15770" y="44027"/>
                </a:lnTo>
                <a:lnTo>
                  <a:pt x="20215" y="44979"/>
                </a:lnTo>
                <a:lnTo>
                  <a:pt x="22543" y="45085"/>
                </a:lnTo>
                <a:lnTo>
                  <a:pt x="24766" y="44979"/>
                </a:lnTo>
                <a:lnTo>
                  <a:pt x="29211" y="44027"/>
                </a:lnTo>
                <a:lnTo>
                  <a:pt x="33232" y="42333"/>
                </a:lnTo>
                <a:lnTo>
                  <a:pt x="36831" y="39899"/>
                </a:lnTo>
                <a:lnTo>
                  <a:pt x="39900" y="36830"/>
                </a:lnTo>
                <a:lnTo>
                  <a:pt x="42334" y="33232"/>
                </a:lnTo>
                <a:lnTo>
                  <a:pt x="44027" y="29210"/>
                </a:lnTo>
                <a:lnTo>
                  <a:pt x="44980" y="24871"/>
                </a:lnTo>
                <a:lnTo>
                  <a:pt x="44980" y="22543"/>
                </a:lnTo>
                <a:lnTo>
                  <a:pt x="44980" y="20214"/>
                </a:lnTo>
                <a:lnTo>
                  <a:pt x="44027" y="15769"/>
                </a:lnTo>
                <a:lnTo>
                  <a:pt x="42334" y="11748"/>
                </a:lnTo>
                <a:lnTo>
                  <a:pt x="39900" y="8149"/>
                </a:lnTo>
                <a:lnTo>
                  <a:pt x="36831" y="5080"/>
                </a:lnTo>
                <a:lnTo>
                  <a:pt x="33232" y="2646"/>
                </a:lnTo>
                <a:lnTo>
                  <a:pt x="29211" y="953"/>
                </a:lnTo>
                <a:lnTo>
                  <a:pt x="24766" y="106"/>
                </a:lnTo>
                <a:lnTo>
                  <a:pt x="22543" y="0"/>
                </a:lnTo>
                <a:close/>
              </a:path>
            </a:pathLst>
          </a:custGeom>
          <a:solidFill>
            <a:srgbClr val="3B2E58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sz="16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Google Shape;435;p25">
            <a:extLst>
              <a:ext uri="{FF2B5EF4-FFF2-40B4-BE49-F238E27FC236}">
                <a16:creationId xmlns:a16="http://schemas.microsoft.com/office/drawing/2014/main" id="{F21A9587-0992-1B37-9729-208BB65F80A0}"/>
              </a:ext>
            </a:extLst>
          </p:cNvPr>
          <p:cNvSpPr txBox="1"/>
          <p:nvPr/>
        </p:nvSpPr>
        <p:spPr>
          <a:xfrm>
            <a:off x="2588473" y="4004206"/>
            <a:ext cx="2768864" cy="32830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.framework</a:t>
            </a:r>
            <a:endParaRPr lang="en-US" sz="3600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Google Shape;438;p25">
            <a:extLst>
              <a:ext uri="{FF2B5EF4-FFF2-40B4-BE49-F238E27FC236}">
                <a16:creationId xmlns:a16="http://schemas.microsoft.com/office/drawing/2014/main" id="{52CB55F8-5B42-6A29-FF8B-E0D550E477CA}"/>
              </a:ext>
            </a:extLst>
          </p:cNvPr>
          <p:cNvSpPr/>
          <p:nvPr/>
        </p:nvSpPr>
        <p:spPr>
          <a:xfrm>
            <a:off x="7734863" y="2486401"/>
            <a:ext cx="1459077" cy="1210668"/>
          </a:xfrm>
          <a:custGeom>
            <a:avLst/>
            <a:gdLst/>
            <a:ahLst/>
            <a:cxnLst/>
            <a:rect l="l" t="t" r="r" b="b"/>
            <a:pathLst>
              <a:path w="44980" h="45085" extrusionOk="0">
                <a:moveTo>
                  <a:pt x="22543" y="0"/>
                </a:moveTo>
                <a:lnTo>
                  <a:pt x="20215" y="106"/>
                </a:lnTo>
                <a:lnTo>
                  <a:pt x="15770" y="953"/>
                </a:lnTo>
                <a:lnTo>
                  <a:pt x="11748" y="2646"/>
                </a:lnTo>
                <a:lnTo>
                  <a:pt x="8150" y="5080"/>
                </a:lnTo>
                <a:lnTo>
                  <a:pt x="5081" y="8149"/>
                </a:lnTo>
                <a:lnTo>
                  <a:pt x="2647" y="11748"/>
                </a:lnTo>
                <a:lnTo>
                  <a:pt x="953" y="15769"/>
                </a:lnTo>
                <a:lnTo>
                  <a:pt x="107" y="20214"/>
                </a:lnTo>
                <a:lnTo>
                  <a:pt x="1" y="22543"/>
                </a:lnTo>
                <a:lnTo>
                  <a:pt x="107" y="24871"/>
                </a:lnTo>
                <a:lnTo>
                  <a:pt x="953" y="29210"/>
                </a:lnTo>
                <a:lnTo>
                  <a:pt x="2647" y="33232"/>
                </a:lnTo>
                <a:lnTo>
                  <a:pt x="5081" y="36830"/>
                </a:lnTo>
                <a:lnTo>
                  <a:pt x="8150" y="39899"/>
                </a:lnTo>
                <a:lnTo>
                  <a:pt x="11748" y="42333"/>
                </a:lnTo>
                <a:lnTo>
                  <a:pt x="15770" y="44027"/>
                </a:lnTo>
                <a:lnTo>
                  <a:pt x="20215" y="44979"/>
                </a:lnTo>
                <a:lnTo>
                  <a:pt x="22543" y="45085"/>
                </a:lnTo>
                <a:lnTo>
                  <a:pt x="24766" y="44979"/>
                </a:lnTo>
                <a:lnTo>
                  <a:pt x="29211" y="44027"/>
                </a:lnTo>
                <a:lnTo>
                  <a:pt x="33232" y="42333"/>
                </a:lnTo>
                <a:lnTo>
                  <a:pt x="36831" y="39899"/>
                </a:lnTo>
                <a:lnTo>
                  <a:pt x="39900" y="36830"/>
                </a:lnTo>
                <a:lnTo>
                  <a:pt x="42334" y="33232"/>
                </a:lnTo>
                <a:lnTo>
                  <a:pt x="44027" y="29210"/>
                </a:lnTo>
                <a:lnTo>
                  <a:pt x="44980" y="24871"/>
                </a:lnTo>
                <a:lnTo>
                  <a:pt x="44980" y="22543"/>
                </a:lnTo>
                <a:lnTo>
                  <a:pt x="44980" y="20214"/>
                </a:lnTo>
                <a:lnTo>
                  <a:pt x="44027" y="15769"/>
                </a:lnTo>
                <a:lnTo>
                  <a:pt x="42334" y="11748"/>
                </a:lnTo>
                <a:lnTo>
                  <a:pt x="39900" y="8149"/>
                </a:lnTo>
                <a:lnTo>
                  <a:pt x="36831" y="5080"/>
                </a:lnTo>
                <a:lnTo>
                  <a:pt x="33232" y="2646"/>
                </a:lnTo>
                <a:lnTo>
                  <a:pt x="29211" y="953"/>
                </a:lnTo>
                <a:lnTo>
                  <a:pt x="24766" y="106"/>
                </a:lnTo>
                <a:lnTo>
                  <a:pt x="22543" y="0"/>
                </a:lnTo>
                <a:close/>
              </a:path>
            </a:pathLst>
          </a:custGeom>
          <a:solidFill>
            <a:srgbClr val="8661C5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sz="1600">
              <a:solidFill>
                <a:srgbClr val="8661C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Google Shape;435;p25">
            <a:extLst>
              <a:ext uri="{FF2B5EF4-FFF2-40B4-BE49-F238E27FC236}">
                <a16:creationId xmlns:a16="http://schemas.microsoft.com/office/drawing/2014/main" id="{F8B43F6B-FFAF-7EDC-7F14-7E99366D491B}"/>
              </a:ext>
            </a:extLst>
          </p:cNvPr>
          <p:cNvSpPr txBox="1"/>
          <p:nvPr/>
        </p:nvSpPr>
        <p:spPr>
          <a:xfrm>
            <a:off x="7450052" y="4004206"/>
            <a:ext cx="2028697" cy="32830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.jar</a:t>
            </a:r>
            <a:endParaRPr lang="en-US" sz="3600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2" descr="Android ">
            <a:extLst>
              <a:ext uri="{FF2B5EF4-FFF2-40B4-BE49-F238E27FC236}">
                <a16:creationId xmlns:a16="http://schemas.microsoft.com/office/drawing/2014/main" id="{32012370-C9E1-7B0B-483C-CD84BC87C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34" y="2610468"/>
            <a:ext cx="880534" cy="88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pple ">
            <a:extLst>
              <a:ext uri="{FF2B5EF4-FFF2-40B4-BE49-F238E27FC236}">
                <a16:creationId xmlns:a16="http://schemas.microsoft.com/office/drawing/2014/main" id="{EE2F74A1-E4A6-65A0-0223-898548B63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05" y="2819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8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E15B-C3E4-542B-5BEA-47DE333B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29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Helvetica" panose="020B0604020202020204" pitchFamily="34" charset="0"/>
                <a:cs typeface="Helvetica" panose="020B0604020202020204" pitchFamily="34" charset="0"/>
              </a:rPr>
              <a:t>Comparison between Kotlin Multiplatform Mobile  and Other Class Platform</a:t>
            </a:r>
          </a:p>
        </p:txBody>
      </p:sp>
    </p:spTree>
    <p:extLst>
      <p:ext uri="{BB962C8B-B14F-4D97-AF65-F5344CB8AC3E}">
        <p14:creationId xmlns:p14="http://schemas.microsoft.com/office/powerpoint/2010/main" val="4270696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2A7D6-7FB1-4DCC-815C-23D62BB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37161"/>
            <a:ext cx="2694105" cy="997196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b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308666-B3DB-3988-60B9-AE7F39908D15}"/>
              </a:ext>
            </a:extLst>
          </p:cNvPr>
          <p:cNvSpPr/>
          <p:nvPr/>
        </p:nvSpPr>
        <p:spPr>
          <a:xfrm>
            <a:off x="2257066" y="1450207"/>
            <a:ext cx="1800000" cy="3240000"/>
          </a:xfrm>
          <a:prstGeom prst="roundRect">
            <a:avLst>
              <a:gd name="adj" fmla="val 8200"/>
            </a:avLst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0AABC1-9D26-D020-D13B-B566327D607D}"/>
              </a:ext>
            </a:extLst>
          </p:cNvPr>
          <p:cNvSpPr/>
          <p:nvPr/>
        </p:nvSpPr>
        <p:spPr>
          <a:xfrm>
            <a:off x="2108945" y="1997122"/>
            <a:ext cx="2160000" cy="2160000"/>
          </a:xfrm>
          <a:prstGeom prst="roundRect">
            <a:avLst>
              <a:gd name="adj" fmla="val 8200"/>
            </a:avLst>
          </a:prstGeom>
          <a:solidFill>
            <a:srgbClr val="00857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A14476-07BE-3DA9-59CC-C636ABAAA5F1}"/>
              </a:ext>
            </a:extLst>
          </p:cNvPr>
          <p:cNvSpPr/>
          <p:nvPr/>
        </p:nvSpPr>
        <p:spPr>
          <a:xfrm>
            <a:off x="2198945" y="2087122"/>
            <a:ext cx="1980000" cy="1980000"/>
          </a:xfrm>
          <a:prstGeom prst="roundRect">
            <a:avLst>
              <a:gd name="adj" fmla="val 82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E5F39-A39D-8E97-38ED-3F7D7B2B9917}"/>
              </a:ext>
            </a:extLst>
          </p:cNvPr>
          <p:cNvSpPr/>
          <p:nvPr/>
        </p:nvSpPr>
        <p:spPr>
          <a:xfrm>
            <a:off x="2647772" y="1538013"/>
            <a:ext cx="1082349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rgbClr val="30E5D0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FLUTER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A67A97-861F-9A49-203B-EB626EE30F1F}"/>
              </a:ext>
            </a:extLst>
          </p:cNvPr>
          <p:cNvSpPr/>
          <p:nvPr/>
        </p:nvSpPr>
        <p:spPr>
          <a:xfrm>
            <a:off x="5511686" y="1457122"/>
            <a:ext cx="1800000" cy="3240000"/>
          </a:xfrm>
          <a:prstGeom prst="roundRect">
            <a:avLst>
              <a:gd name="adj" fmla="val 8200"/>
            </a:avLst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40229D-9272-BDB2-996B-C660A7492ABC}"/>
              </a:ext>
            </a:extLst>
          </p:cNvPr>
          <p:cNvSpPr/>
          <p:nvPr/>
        </p:nvSpPr>
        <p:spPr>
          <a:xfrm>
            <a:off x="5331686" y="1997122"/>
            <a:ext cx="2160000" cy="2160000"/>
          </a:xfrm>
          <a:prstGeom prst="roundRect">
            <a:avLst>
              <a:gd name="adj" fmla="val 8200"/>
            </a:avLst>
          </a:prstGeom>
          <a:solidFill>
            <a:srgbClr val="00857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404DA8-CD15-178D-22E3-6A724D962FC6}"/>
              </a:ext>
            </a:extLst>
          </p:cNvPr>
          <p:cNvSpPr/>
          <p:nvPr/>
        </p:nvSpPr>
        <p:spPr>
          <a:xfrm>
            <a:off x="5421686" y="2087122"/>
            <a:ext cx="1980000" cy="1980000"/>
          </a:xfrm>
          <a:prstGeom prst="roundRect">
            <a:avLst>
              <a:gd name="adj" fmla="val 82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BC4A29-CE03-5BE0-1E6D-A6F80C5AB185}"/>
              </a:ext>
            </a:extLst>
          </p:cNvPr>
          <p:cNvSpPr/>
          <p:nvPr/>
        </p:nvSpPr>
        <p:spPr>
          <a:xfrm>
            <a:off x="5490027" y="1538013"/>
            <a:ext cx="1843326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rgbClr val="30E5D0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REACT NATIVE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52F21-15A4-F1D4-01AE-0A620C2D7111}"/>
              </a:ext>
            </a:extLst>
          </p:cNvPr>
          <p:cNvSpPr/>
          <p:nvPr/>
        </p:nvSpPr>
        <p:spPr>
          <a:xfrm>
            <a:off x="8734427" y="1457122"/>
            <a:ext cx="1800000" cy="3240000"/>
          </a:xfrm>
          <a:prstGeom prst="roundRect">
            <a:avLst>
              <a:gd name="adj" fmla="val 8200"/>
            </a:avLst>
          </a:pr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CD3B6F-BDF8-D5F7-861C-B9D708BFB069}"/>
              </a:ext>
            </a:extLst>
          </p:cNvPr>
          <p:cNvSpPr/>
          <p:nvPr/>
        </p:nvSpPr>
        <p:spPr>
          <a:xfrm>
            <a:off x="8554427" y="1997122"/>
            <a:ext cx="2160000" cy="2160000"/>
          </a:xfrm>
          <a:prstGeom prst="roundRect">
            <a:avLst>
              <a:gd name="adj" fmla="val 8200"/>
            </a:avLst>
          </a:prstGeom>
          <a:solidFill>
            <a:srgbClr val="00857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95A219-C40A-AD67-F2B0-0D91E17EF041}"/>
              </a:ext>
            </a:extLst>
          </p:cNvPr>
          <p:cNvSpPr/>
          <p:nvPr/>
        </p:nvSpPr>
        <p:spPr>
          <a:xfrm>
            <a:off x="8644427" y="2087122"/>
            <a:ext cx="1980000" cy="1980000"/>
          </a:xfrm>
          <a:prstGeom prst="roundRect">
            <a:avLst>
              <a:gd name="adj" fmla="val 82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E1BDA1-A3DF-6E69-A825-228819B1D217}"/>
              </a:ext>
            </a:extLst>
          </p:cNvPr>
          <p:cNvSpPr/>
          <p:nvPr/>
        </p:nvSpPr>
        <p:spPr>
          <a:xfrm>
            <a:off x="8157101" y="1538013"/>
            <a:ext cx="2954655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rgbClr val="30E5D0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Kotlin Multiplatform Mobile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B9B00-64B7-83F1-90E2-FB35762E9A9A}"/>
              </a:ext>
            </a:extLst>
          </p:cNvPr>
          <p:cNvSpPr txBox="1"/>
          <p:nvPr/>
        </p:nvSpPr>
        <p:spPr>
          <a:xfrm>
            <a:off x="2220267" y="2615456"/>
            <a:ext cx="1980000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Common UI for both Android and IOS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F4A09C-CDE5-F319-5D2C-622F97A255B7}"/>
              </a:ext>
            </a:extLst>
          </p:cNvPr>
          <p:cNvSpPr txBox="1"/>
          <p:nvPr/>
        </p:nvSpPr>
        <p:spPr>
          <a:xfrm>
            <a:off x="5331686" y="2054544"/>
            <a:ext cx="2271949" cy="20313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Components of React Native are mapped to Native components of respective platform, means native look and feel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C66EC6-C865-7EB9-C9B1-674C24F0207B}"/>
              </a:ext>
            </a:extLst>
          </p:cNvPr>
          <p:cNvSpPr txBox="1"/>
          <p:nvPr/>
        </p:nvSpPr>
        <p:spPr>
          <a:xfrm>
            <a:off x="8559393" y="2476956"/>
            <a:ext cx="2160000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0E5D0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UI is coded separately for Android and IOS using native code</a:t>
            </a:r>
          </a:p>
        </p:txBody>
      </p:sp>
    </p:spTree>
    <p:extLst>
      <p:ext uri="{BB962C8B-B14F-4D97-AF65-F5344CB8AC3E}">
        <p14:creationId xmlns:p14="http://schemas.microsoft.com/office/powerpoint/2010/main" val="248485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2A7D6-7FB1-4DCC-815C-23D62BB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83" y="-270727"/>
            <a:ext cx="3419083" cy="1495794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Business Logic</a:t>
            </a:r>
            <a:b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27A7BC-EF33-F134-AC8B-15CDD302CEE4}"/>
              </a:ext>
            </a:extLst>
          </p:cNvPr>
          <p:cNvSpPr/>
          <p:nvPr/>
        </p:nvSpPr>
        <p:spPr>
          <a:xfrm>
            <a:off x="2257066" y="1450207"/>
            <a:ext cx="1800000" cy="3240000"/>
          </a:xfrm>
          <a:prstGeom prst="roundRect">
            <a:avLst>
              <a:gd name="adj" fmla="val 8200"/>
            </a:avLst>
          </a:prstGeom>
          <a:solidFill>
            <a:srgbClr val="3B2E58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8DC95C-1A6A-0879-AD0D-3A1FED9C6B46}"/>
              </a:ext>
            </a:extLst>
          </p:cNvPr>
          <p:cNvSpPr/>
          <p:nvPr/>
        </p:nvSpPr>
        <p:spPr>
          <a:xfrm>
            <a:off x="2108945" y="1997122"/>
            <a:ext cx="2160000" cy="2160000"/>
          </a:xfrm>
          <a:prstGeom prst="roundRect">
            <a:avLst>
              <a:gd name="adj" fmla="val 8200"/>
            </a:avLst>
          </a:prstGeom>
          <a:solidFill>
            <a:srgbClr val="8661C5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>
              <a:solidFill>
                <a:srgbClr val="8661C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2C6801-AA4F-9F30-147F-C0FD89FAAAC6}"/>
              </a:ext>
            </a:extLst>
          </p:cNvPr>
          <p:cNvSpPr/>
          <p:nvPr/>
        </p:nvSpPr>
        <p:spPr>
          <a:xfrm>
            <a:off x="2198945" y="2087122"/>
            <a:ext cx="1980000" cy="1980000"/>
          </a:xfrm>
          <a:prstGeom prst="roundRect">
            <a:avLst>
              <a:gd name="adj" fmla="val 82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012FB-6855-C3DB-EB46-3C3086E01FA6}"/>
              </a:ext>
            </a:extLst>
          </p:cNvPr>
          <p:cNvSpPr/>
          <p:nvPr/>
        </p:nvSpPr>
        <p:spPr>
          <a:xfrm>
            <a:off x="2647772" y="1538013"/>
            <a:ext cx="1082349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rgbClr val="D09CFA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FLUTER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BA2FBC-9A3F-C3F3-AB2C-99955421B3B7}"/>
              </a:ext>
            </a:extLst>
          </p:cNvPr>
          <p:cNvSpPr/>
          <p:nvPr/>
        </p:nvSpPr>
        <p:spPr>
          <a:xfrm>
            <a:off x="5511686" y="1457122"/>
            <a:ext cx="1800000" cy="3240000"/>
          </a:xfrm>
          <a:prstGeom prst="roundRect">
            <a:avLst>
              <a:gd name="adj" fmla="val 8200"/>
            </a:avLst>
          </a:prstGeom>
          <a:solidFill>
            <a:srgbClr val="3B2E58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8A2A53-498D-ACFC-4A75-1E583BAC7D5F}"/>
              </a:ext>
            </a:extLst>
          </p:cNvPr>
          <p:cNvSpPr/>
          <p:nvPr/>
        </p:nvSpPr>
        <p:spPr>
          <a:xfrm>
            <a:off x="5331686" y="1997122"/>
            <a:ext cx="2160000" cy="2160000"/>
          </a:xfrm>
          <a:prstGeom prst="roundRect">
            <a:avLst>
              <a:gd name="adj" fmla="val 8200"/>
            </a:avLst>
          </a:prstGeom>
          <a:solidFill>
            <a:srgbClr val="8661C5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>
              <a:solidFill>
                <a:srgbClr val="8661C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0880E3-29A7-4C06-528A-B5B99A189EAA}"/>
              </a:ext>
            </a:extLst>
          </p:cNvPr>
          <p:cNvSpPr/>
          <p:nvPr/>
        </p:nvSpPr>
        <p:spPr>
          <a:xfrm>
            <a:off x="5421686" y="2087122"/>
            <a:ext cx="1980000" cy="1980000"/>
          </a:xfrm>
          <a:prstGeom prst="roundRect">
            <a:avLst>
              <a:gd name="adj" fmla="val 82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908E4-BF18-90FB-6157-C4496D499AAF}"/>
              </a:ext>
            </a:extLst>
          </p:cNvPr>
          <p:cNvSpPr/>
          <p:nvPr/>
        </p:nvSpPr>
        <p:spPr>
          <a:xfrm>
            <a:off x="5490027" y="1538013"/>
            <a:ext cx="1843326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rgbClr val="D09CFA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REACT NATIVE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EC1A89-B82E-3B8B-1BE0-C21280830F7D}"/>
              </a:ext>
            </a:extLst>
          </p:cNvPr>
          <p:cNvSpPr/>
          <p:nvPr/>
        </p:nvSpPr>
        <p:spPr>
          <a:xfrm>
            <a:off x="8734427" y="1457122"/>
            <a:ext cx="1800000" cy="3240000"/>
          </a:xfrm>
          <a:prstGeom prst="roundRect">
            <a:avLst>
              <a:gd name="adj" fmla="val 8200"/>
            </a:avLst>
          </a:prstGeom>
          <a:solidFill>
            <a:srgbClr val="3B2E58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BAEEED-8B03-08FC-F627-248FDA105EE0}"/>
              </a:ext>
            </a:extLst>
          </p:cNvPr>
          <p:cNvSpPr/>
          <p:nvPr/>
        </p:nvSpPr>
        <p:spPr>
          <a:xfrm>
            <a:off x="8554427" y="1997122"/>
            <a:ext cx="2160000" cy="2160000"/>
          </a:xfrm>
          <a:prstGeom prst="roundRect">
            <a:avLst>
              <a:gd name="adj" fmla="val 8200"/>
            </a:avLst>
          </a:prstGeom>
          <a:solidFill>
            <a:srgbClr val="8661C5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>
              <a:solidFill>
                <a:srgbClr val="8661C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1EBE69-5B90-6029-3DE2-0AED51F35CAA}"/>
              </a:ext>
            </a:extLst>
          </p:cNvPr>
          <p:cNvSpPr/>
          <p:nvPr/>
        </p:nvSpPr>
        <p:spPr>
          <a:xfrm>
            <a:off x="8644427" y="2087122"/>
            <a:ext cx="1980000" cy="1980000"/>
          </a:xfrm>
          <a:prstGeom prst="roundRect">
            <a:avLst>
              <a:gd name="adj" fmla="val 82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03403-3F7E-5985-AAA7-6F9DC09AC115}"/>
              </a:ext>
            </a:extLst>
          </p:cNvPr>
          <p:cNvSpPr/>
          <p:nvPr/>
        </p:nvSpPr>
        <p:spPr>
          <a:xfrm>
            <a:off x="8157101" y="1538013"/>
            <a:ext cx="2954655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rgbClr val="D09CFA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Kotlin Multiplatform Mobile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257FA9-5AFA-47AC-AF46-F3B391BAF8FC}"/>
              </a:ext>
            </a:extLst>
          </p:cNvPr>
          <p:cNvSpPr txBox="1"/>
          <p:nvPr/>
        </p:nvSpPr>
        <p:spPr>
          <a:xfrm>
            <a:off x="2177278" y="2705356"/>
            <a:ext cx="1980000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Written in Dart common to both platforms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D6A72-20CD-3504-FA06-93C0FC48AAF3}"/>
              </a:ext>
            </a:extLst>
          </p:cNvPr>
          <p:cNvSpPr txBox="1"/>
          <p:nvPr/>
        </p:nvSpPr>
        <p:spPr>
          <a:xfrm>
            <a:off x="5527666" y="2705356"/>
            <a:ext cx="1874020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Written in JS common to both platforms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76007-A08E-A703-C679-4A30F1FB4D68}"/>
              </a:ext>
            </a:extLst>
          </p:cNvPr>
          <p:cNvSpPr txBox="1"/>
          <p:nvPr/>
        </p:nvSpPr>
        <p:spPr>
          <a:xfrm>
            <a:off x="8572905" y="2615457"/>
            <a:ext cx="2084149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09CFA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Written in </a:t>
            </a:r>
            <a:r>
              <a:rPr lang="en-US" b="1" dirty="0" err="1">
                <a:solidFill>
                  <a:srgbClr val="D09CFA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Kotin</a:t>
            </a:r>
            <a:r>
              <a:rPr lang="en-US" b="1" dirty="0">
                <a:solidFill>
                  <a:srgbClr val="D09CFA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 and common for both platforms</a:t>
            </a:r>
          </a:p>
        </p:txBody>
      </p:sp>
    </p:spTree>
    <p:extLst>
      <p:ext uri="{BB962C8B-B14F-4D97-AF65-F5344CB8AC3E}">
        <p14:creationId xmlns:p14="http://schemas.microsoft.com/office/powerpoint/2010/main" val="222684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2E368187-4873-FDEA-8ECF-030B35426031}"/>
              </a:ext>
            </a:extLst>
          </p:cNvPr>
          <p:cNvSpPr txBox="1">
            <a:spLocks/>
          </p:cNvSpPr>
          <p:nvPr/>
        </p:nvSpPr>
        <p:spPr>
          <a:xfrm>
            <a:off x="3532649" y="964472"/>
            <a:ext cx="6076694" cy="6070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515F516-B04B-B154-299F-6F977B056AB3}"/>
              </a:ext>
            </a:extLst>
          </p:cNvPr>
          <p:cNvSpPr txBox="1">
            <a:spLocks/>
          </p:cNvSpPr>
          <p:nvPr/>
        </p:nvSpPr>
        <p:spPr>
          <a:xfrm>
            <a:off x="3587796" y="1715863"/>
            <a:ext cx="4852245" cy="3077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Chief Digital Officer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EA3B-FE15-E89A-FBE2-FFFF24E943E8}"/>
              </a:ext>
            </a:extLst>
          </p:cNvPr>
          <p:cNvSpPr txBox="1"/>
          <p:nvPr/>
        </p:nvSpPr>
        <p:spPr>
          <a:xfrm>
            <a:off x="3226978" y="1108796"/>
            <a:ext cx="5463589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Gopinath J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404AA239-DF95-D829-8C02-6F62378B988C}"/>
              </a:ext>
            </a:extLst>
          </p:cNvPr>
          <p:cNvSpPr txBox="1">
            <a:spLocks/>
          </p:cNvSpPr>
          <p:nvPr/>
        </p:nvSpPr>
        <p:spPr>
          <a:xfrm>
            <a:off x="3532649" y="4229031"/>
            <a:ext cx="6076694" cy="6070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503F356-A731-76E8-1A3E-7381A4F22D8D}"/>
              </a:ext>
            </a:extLst>
          </p:cNvPr>
          <p:cNvSpPr txBox="1">
            <a:spLocks/>
          </p:cNvSpPr>
          <p:nvPr/>
        </p:nvSpPr>
        <p:spPr>
          <a:xfrm>
            <a:off x="3587796" y="4980422"/>
            <a:ext cx="4852245" cy="2722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Architect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A4B15E-178F-8CCD-62E3-449C632B723B}"/>
              </a:ext>
            </a:extLst>
          </p:cNvPr>
          <p:cNvSpPr txBox="1"/>
          <p:nvPr/>
        </p:nvSpPr>
        <p:spPr>
          <a:xfrm>
            <a:off x="3226978" y="4373355"/>
            <a:ext cx="5463589" cy="46274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Ganesh Kanna Subramanian</a:t>
            </a:r>
          </a:p>
        </p:txBody>
      </p:sp>
      <p:pic>
        <p:nvPicPr>
          <p:cNvPr id="12" name="Picture 2" descr="Profile photo of Ganesh Kanna S">
            <a:extLst>
              <a:ext uri="{FF2B5EF4-FFF2-40B4-BE49-F238E27FC236}">
                <a16:creationId xmlns:a16="http://schemas.microsoft.com/office/drawing/2014/main" id="{BCE38863-2631-6AC5-2349-1BA55A25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85" y="3485489"/>
            <a:ext cx="2820626" cy="2820626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2F3945-26B7-DFF7-A815-3A6FC2F66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72" t="9026" b="21048"/>
          <a:stretch/>
        </p:blipFill>
        <p:spPr>
          <a:xfrm>
            <a:off x="420820" y="204534"/>
            <a:ext cx="2806157" cy="2793479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307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2A7D6-7FB1-4DCC-815C-23D62BB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74" y="-257965"/>
            <a:ext cx="4523639" cy="997196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Layered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1DC947-57EC-9793-8FD3-BD8A87D4C607}"/>
              </a:ext>
            </a:extLst>
          </p:cNvPr>
          <p:cNvSpPr/>
          <p:nvPr/>
        </p:nvSpPr>
        <p:spPr>
          <a:xfrm>
            <a:off x="2257066" y="1450207"/>
            <a:ext cx="1800000" cy="3240000"/>
          </a:xfrm>
          <a:prstGeom prst="roundRect">
            <a:avLst>
              <a:gd name="adj" fmla="val 8200"/>
            </a:avLst>
          </a:prstGeom>
          <a:solidFill>
            <a:srgbClr val="054B1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2FB755-DFAB-AB3F-5663-9657C7397B63}"/>
              </a:ext>
            </a:extLst>
          </p:cNvPr>
          <p:cNvSpPr/>
          <p:nvPr/>
        </p:nvSpPr>
        <p:spPr>
          <a:xfrm>
            <a:off x="2108945" y="1997122"/>
            <a:ext cx="2160000" cy="2160000"/>
          </a:xfrm>
          <a:prstGeom prst="roundRect">
            <a:avLst>
              <a:gd name="adj" fmla="val 8200"/>
            </a:avLst>
          </a:pr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C58DB8-F181-6BB5-AD6A-F0218A42A8F5}"/>
              </a:ext>
            </a:extLst>
          </p:cNvPr>
          <p:cNvSpPr/>
          <p:nvPr/>
        </p:nvSpPr>
        <p:spPr>
          <a:xfrm>
            <a:off x="2198945" y="2087122"/>
            <a:ext cx="1980000" cy="1980000"/>
          </a:xfrm>
          <a:prstGeom prst="roundRect">
            <a:avLst>
              <a:gd name="adj" fmla="val 82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12CD25-7C99-79CC-3512-98DFF83DD6CA}"/>
              </a:ext>
            </a:extLst>
          </p:cNvPr>
          <p:cNvSpPr/>
          <p:nvPr/>
        </p:nvSpPr>
        <p:spPr>
          <a:xfrm>
            <a:off x="2647772" y="1538013"/>
            <a:ext cx="1082349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rgbClr val="9BF00B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FLUTER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78435CC-B2A2-8144-C0A8-196C6A26F786}"/>
              </a:ext>
            </a:extLst>
          </p:cNvPr>
          <p:cNvSpPr/>
          <p:nvPr/>
        </p:nvSpPr>
        <p:spPr>
          <a:xfrm>
            <a:off x="5511686" y="1457122"/>
            <a:ext cx="1800000" cy="3240000"/>
          </a:xfrm>
          <a:prstGeom prst="roundRect">
            <a:avLst>
              <a:gd name="adj" fmla="val 8200"/>
            </a:avLst>
          </a:prstGeom>
          <a:solidFill>
            <a:srgbClr val="054B1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09B6E4-0930-63E5-010C-3E6FCE0B4864}"/>
              </a:ext>
            </a:extLst>
          </p:cNvPr>
          <p:cNvSpPr/>
          <p:nvPr/>
        </p:nvSpPr>
        <p:spPr>
          <a:xfrm>
            <a:off x="5331686" y="1997122"/>
            <a:ext cx="2160000" cy="2160000"/>
          </a:xfrm>
          <a:prstGeom prst="roundRect">
            <a:avLst>
              <a:gd name="adj" fmla="val 8200"/>
            </a:avLst>
          </a:pr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963A0B-398F-391C-F457-F52DCF640BC1}"/>
              </a:ext>
            </a:extLst>
          </p:cNvPr>
          <p:cNvSpPr/>
          <p:nvPr/>
        </p:nvSpPr>
        <p:spPr>
          <a:xfrm>
            <a:off x="5421686" y="2087122"/>
            <a:ext cx="1980000" cy="1980000"/>
          </a:xfrm>
          <a:prstGeom prst="roundRect">
            <a:avLst>
              <a:gd name="adj" fmla="val 82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E0CA36-408A-A112-BFAC-A9CBB4CDCD0D}"/>
              </a:ext>
            </a:extLst>
          </p:cNvPr>
          <p:cNvSpPr/>
          <p:nvPr/>
        </p:nvSpPr>
        <p:spPr>
          <a:xfrm>
            <a:off x="5490027" y="1538013"/>
            <a:ext cx="1843326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rgbClr val="9BF00B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REACT NATIVE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9482DB-CC8F-704E-16DB-7AFDC93E2E43}"/>
              </a:ext>
            </a:extLst>
          </p:cNvPr>
          <p:cNvSpPr/>
          <p:nvPr/>
        </p:nvSpPr>
        <p:spPr>
          <a:xfrm>
            <a:off x="8734427" y="1457122"/>
            <a:ext cx="1800000" cy="3240000"/>
          </a:xfrm>
          <a:prstGeom prst="roundRect">
            <a:avLst>
              <a:gd name="adj" fmla="val 8200"/>
            </a:avLst>
          </a:prstGeom>
          <a:solidFill>
            <a:srgbClr val="054B1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479B4D-F754-974C-6833-7EF6E695822E}"/>
              </a:ext>
            </a:extLst>
          </p:cNvPr>
          <p:cNvSpPr/>
          <p:nvPr/>
        </p:nvSpPr>
        <p:spPr>
          <a:xfrm>
            <a:off x="8554427" y="1997122"/>
            <a:ext cx="2160000" cy="2160000"/>
          </a:xfrm>
          <a:prstGeom prst="roundRect">
            <a:avLst>
              <a:gd name="adj" fmla="val 8200"/>
            </a:avLst>
          </a:pr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3CE7275-52E1-213F-BE56-5AE0B333D128}"/>
              </a:ext>
            </a:extLst>
          </p:cNvPr>
          <p:cNvSpPr/>
          <p:nvPr/>
        </p:nvSpPr>
        <p:spPr>
          <a:xfrm>
            <a:off x="8644427" y="2087122"/>
            <a:ext cx="1980000" cy="1980000"/>
          </a:xfrm>
          <a:prstGeom prst="roundRect">
            <a:avLst>
              <a:gd name="adj" fmla="val 82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A5E4FB-86EF-A900-BE24-0EE0759EEF48}"/>
              </a:ext>
            </a:extLst>
          </p:cNvPr>
          <p:cNvSpPr/>
          <p:nvPr/>
        </p:nvSpPr>
        <p:spPr>
          <a:xfrm>
            <a:off x="8157101" y="1538013"/>
            <a:ext cx="2954655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rgbClr val="9BF00B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Kotlin Multiplatform Mobile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90370-F388-DF9B-452A-2902C7045379}"/>
              </a:ext>
            </a:extLst>
          </p:cNvPr>
          <p:cNvSpPr txBox="1"/>
          <p:nvPr/>
        </p:nvSpPr>
        <p:spPr>
          <a:xfrm>
            <a:off x="1961955" y="2727127"/>
            <a:ext cx="2453980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Written in Dart common to both platforms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1B8778-A3A6-F00A-8628-A4F07BE3AEDD}"/>
              </a:ext>
            </a:extLst>
          </p:cNvPr>
          <p:cNvSpPr txBox="1"/>
          <p:nvPr/>
        </p:nvSpPr>
        <p:spPr>
          <a:xfrm>
            <a:off x="5486401" y="2615457"/>
            <a:ext cx="1980000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Written in JS common to both platforms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32DFC5-CAD5-9BB7-A898-E4C459D9E75D}"/>
              </a:ext>
            </a:extLst>
          </p:cNvPr>
          <p:cNvSpPr txBox="1"/>
          <p:nvPr/>
        </p:nvSpPr>
        <p:spPr>
          <a:xfrm>
            <a:off x="8710129" y="2608542"/>
            <a:ext cx="19800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BF00B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Written in Kotlin and common for both platforms</a:t>
            </a:r>
          </a:p>
        </p:txBody>
      </p:sp>
    </p:spTree>
    <p:extLst>
      <p:ext uri="{BB962C8B-B14F-4D97-AF65-F5344CB8AC3E}">
        <p14:creationId xmlns:p14="http://schemas.microsoft.com/office/powerpoint/2010/main" val="405143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2A7D6-7FB1-4DCC-815C-23D62BB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02" y="225956"/>
            <a:ext cx="2942615" cy="498598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Interoperability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D1B50-E099-1017-C0DB-2D449051D83E}"/>
              </a:ext>
            </a:extLst>
          </p:cNvPr>
          <p:cNvSpPr/>
          <p:nvPr/>
        </p:nvSpPr>
        <p:spPr>
          <a:xfrm>
            <a:off x="246004" y="2116753"/>
            <a:ext cx="11852379" cy="917921"/>
          </a:xfrm>
          <a:prstGeom prst="rect">
            <a:avLst/>
          </a:prstGeom>
          <a:solidFill>
            <a:srgbClr val="FF934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kern="0">
              <a:solidFill>
                <a:srgbClr val="D83B0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D8CD4E-8132-80AD-B078-A62A4074C271}"/>
              </a:ext>
            </a:extLst>
          </p:cNvPr>
          <p:cNvSpPr/>
          <p:nvPr/>
        </p:nvSpPr>
        <p:spPr>
          <a:xfrm>
            <a:off x="246004" y="3034673"/>
            <a:ext cx="11852379" cy="917921"/>
          </a:xfrm>
          <a:prstGeom prst="rect">
            <a:avLst/>
          </a:prstGeom>
          <a:solidFill>
            <a:srgbClr val="FF934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kern="0">
              <a:solidFill>
                <a:srgbClr val="D83B0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111AB6-9F44-AB92-D5A0-8105813079F7}"/>
              </a:ext>
            </a:extLst>
          </p:cNvPr>
          <p:cNvSpPr/>
          <p:nvPr/>
        </p:nvSpPr>
        <p:spPr>
          <a:xfrm>
            <a:off x="246004" y="3952594"/>
            <a:ext cx="11852379" cy="917921"/>
          </a:xfrm>
          <a:prstGeom prst="rect">
            <a:avLst/>
          </a:prstGeom>
          <a:solidFill>
            <a:srgbClr val="FF934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kern="0">
              <a:solidFill>
                <a:srgbClr val="D83B0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54C51E8E-2842-A57E-563D-8EB51FF6053B}"/>
              </a:ext>
            </a:extLst>
          </p:cNvPr>
          <p:cNvSpPr/>
          <p:nvPr/>
        </p:nvSpPr>
        <p:spPr>
          <a:xfrm>
            <a:off x="246004" y="3795472"/>
            <a:ext cx="5264007" cy="1542528"/>
          </a:xfrm>
          <a:custGeom>
            <a:avLst/>
            <a:gdLst>
              <a:gd name="connsiteX0" fmla="*/ 0 w 3009900"/>
              <a:gd name="connsiteY0" fmla="*/ 0 h 1409700"/>
              <a:gd name="connsiteX1" fmla="*/ 3009900 w 3009900"/>
              <a:gd name="connsiteY1" fmla="*/ 0 h 1409700"/>
              <a:gd name="connsiteX2" fmla="*/ 3009900 w 3009900"/>
              <a:gd name="connsiteY2" fmla="*/ 1409700 h 1409700"/>
              <a:gd name="connsiteX3" fmla="*/ 0 w 3009900"/>
              <a:gd name="connsiteY3" fmla="*/ 1409700 h 1409700"/>
              <a:gd name="connsiteX4" fmla="*/ 0 w 3009900"/>
              <a:gd name="connsiteY4" fmla="*/ 0 h 1409700"/>
              <a:gd name="connsiteX0" fmla="*/ 0 w 3048000"/>
              <a:gd name="connsiteY0" fmla="*/ 0 h 1993900"/>
              <a:gd name="connsiteX1" fmla="*/ 3009900 w 3048000"/>
              <a:gd name="connsiteY1" fmla="*/ 0 h 1993900"/>
              <a:gd name="connsiteX2" fmla="*/ 3048000 w 3048000"/>
              <a:gd name="connsiteY2" fmla="*/ 1993900 h 1993900"/>
              <a:gd name="connsiteX3" fmla="*/ 0 w 3048000"/>
              <a:gd name="connsiteY3" fmla="*/ 1409700 h 1993900"/>
              <a:gd name="connsiteX4" fmla="*/ 0 w 3048000"/>
              <a:gd name="connsiteY4" fmla="*/ 0 h 1993900"/>
              <a:gd name="connsiteX0" fmla="*/ 0 w 3048000"/>
              <a:gd name="connsiteY0" fmla="*/ 0 h 1993900"/>
              <a:gd name="connsiteX1" fmla="*/ 3009900 w 3048000"/>
              <a:gd name="connsiteY1" fmla="*/ 0 h 1993900"/>
              <a:gd name="connsiteX2" fmla="*/ 3048000 w 3048000"/>
              <a:gd name="connsiteY2" fmla="*/ 1993900 h 1993900"/>
              <a:gd name="connsiteX3" fmla="*/ 0 w 3048000"/>
              <a:gd name="connsiteY3" fmla="*/ 1409700 h 1993900"/>
              <a:gd name="connsiteX4" fmla="*/ 0 w 3048000"/>
              <a:gd name="connsiteY4" fmla="*/ 0 h 1993900"/>
              <a:gd name="connsiteX0" fmla="*/ 0 w 3048000"/>
              <a:gd name="connsiteY0" fmla="*/ 0 h 1993900"/>
              <a:gd name="connsiteX1" fmla="*/ 3009900 w 3048000"/>
              <a:gd name="connsiteY1" fmla="*/ 0 h 1993900"/>
              <a:gd name="connsiteX2" fmla="*/ 3048000 w 3048000"/>
              <a:gd name="connsiteY2" fmla="*/ 1993900 h 1993900"/>
              <a:gd name="connsiteX3" fmla="*/ 0 w 3048000"/>
              <a:gd name="connsiteY3" fmla="*/ 1409700 h 1993900"/>
              <a:gd name="connsiteX4" fmla="*/ 0 w 3048000"/>
              <a:gd name="connsiteY4" fmla="*/ 0 h 1993900"/>
              <a:gd name="connsiteX0" fmla="*/ 0 w 3048000"/>
              <a:gd name="connsiteY0" fmla="*/ 0 h 1993900"/>
              <a:gd name="connsiteX1" fmla="*/ 3009900 w 3048000"/>
              <a:gd name="connsiteY1" fmla="*/ 0 h 1993900"/>
              <a:gd name="connsiteX2" fmla="*/ 3048000 w 3048000"/>
              <a:gd name="connsiteY2" fmla="*/ 1993900 h 1993900"/>
              <a:gd name="connsiteX3" fmla="*/ 0 w 3048000"/>
              <a:gd name="connsiteY3" fmla="*/ 1409700 h 1993900"/>
              <a:gd name="connsiteX4" fmla="*/ 0 w 3048000"/>
              <a:gd name="connsiteY4" fmla="*/ 0 h 1993900"/>
              <a:gd name="connsiteX0" fmla="*/ 0 w 3009900"/>
              <a:gd name="connsiteY0" fmla="*/ 0 h 1892300"/>
              <a:gd name="connsiteX1" fmla="*/ 3009900 w 3009900"/>
              <a:gd name="connsiteY1" fmla="*/ 0 h 1892300"/>
              <a:gd name="connsiteX2" fmla="*/ 2933700 w 3009900"/>
              <a:gd name="connsiteY2" fmla="*/ 1892300 h 1892300"/>
              <a:gd name="connsiteX3" fmla="*/ 0 w 3009900"/>
              <a:gd name="connsiteY3" fmla="*/ 1409700 h 1892300"/>
              <a:gd name="connsiteX4" fmla="*/ 0 w 3009900"/>
              <a:gd name="connsiteY4" fmla="*/ 0 h 1892300"/>
              <a:gd name="connsiteX0" fmla="*/ 0 w 3048000"/>
              <a:gd name="connsiteY0" fmla="*/ 0 h 1917700"/>
              <a:gd name="connsiteX1" fmla="*/ 3009900 w 3048000"/>
              <a:gd name="connsiteY1" fmla="*/ 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09900 w 3048000"/>
              <a:gd name="connsiteY1" fmla="*/ 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226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226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226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480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226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1917700">
                <a:moveTo>
                  <a:pt x="0" y="0"/>
                </a:moveTo>
                <a:cubicBezTo>
                  <a:pt x="1020233" y="38100"/>
                  <a:pt x="1989667" y="50800"/>
                  <a:pt x="3022600" y="342900"/>
                </a:cubicBezTo>
                <a:lnTo>
                  <a:pt x="3048000" y="1917700"/>
                </a:lnTo>
                <a:cubicBezTo>
                  <a:pt x="2057400" y="1443567"/>
                  <a:pt x="1041400" y="1426633"/>
                  <a:pt x="0" y="1409700"/>
                </a:cubicBezTo>
                <a:lnTo>
                  <a:pt x="0" y="0"/>
                </a:lnTo>
                <a:close/>
              </a:path>
            </a:pathLst>
          </a:custGeom>
          <a:solidFill>
            <a:srgbClr val="D83B01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IN" sz="1400" kern="0">
              <a:solidFill>
                <a:srgbClr val="D83B0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D0F98C13-8DD8-93C2-ECC5-C75BF9707ECF}"/>
              </a:ext>
            </a:extLst>
          </p:cNvPr>
          <p:cNvSpPr/>
          <p:nvPr/>
        </p:nvSpPr>
        <p:spPr>
          <a:xfrm>
            <a:off x="246004" y="2945487"/>
            <a:ext cx="4247103" cy="1416608"/>
          </a:xfrm>
          <a:custGeom>
            <a:avLst/>
            <a:gdLst>
              <a:gd name="connsiteX0" fmla="*/ 0 w 3009900"/>
              <a:gd name="connsiteY0" fmla="*/ 0 h 1409700"/>
              <a:gd name="connsiteX1" fmla="*/ 3009900 w 3009900"/>
              <a:gd name="connsiteY1" fmla="*/ 0 h 1409700"/>
              <a:gd name="connsiteX2" fmla="*/ 3009900 w 3009900"/>
              <a:gd name="connsiteY2" fmla="*/ 1409700 h 1409700"/>
              <a:gd name="connsiteX3" fmla="*/ 0 w 3009900"/>
              <a:gd name="connsiteY3" fmla="*/ 1409700 h 1409700"/>
              <a:gd name="connsiteX4" fmla="*/ 0 w 3009900"/>
              <a:gd name="connsiteY4" fmla="*/ 0 h 1409700"/>
              <a:gd name="connsiteX0" fmla="*/ 0 w 3048000"/>
              <a:gd name="connsiteY0" fmla="*/ 0 h 1993900"/>
              <a:gd name="connsiteX1" fmla="*/ 3009900 w 3048000"/>
              <a:gd name="connsiteY1" fmla="*/ 0 h 1993900"/>
              <a:gd name="connsiteX2" fmla="*/ 3048000 w 3048000"/>
              <a:gd name="connsiteY2" fmla="*/ 1993900 h 1993900"/>
              <a:gd name="connsiteX3" fmla="*/ 0 w 3048000"/>
              <a:gd name="connsiteY3" fmla="*/ 1409700 h 1993900"/>
              <a:gd name="connsiteX4" fmla="*/ 0 w 3048000"/>
              <a:gd name="connsiteY4" fmla="*/ 0 h 1993900"/>
              <a:gd name="connsiteX0" fmla="*/ 0 w 3048000"/>
              <a:gd name="connsiteY0" fmla="*/ 0 h 1993900"/>
              <a:gd name="connsiteX1" fmla="*/ 3009900 w 3048000"/>
              <a:gd name="connsiteY1" fmla="*/ 0 h 1993900"/>
              <a:gd name="connsiteX2" fmla="*/ 3048000 w 3048000"/>
              <a:gd name="connsiteY2" fmla="*/ 1993900 h 1993900"/>
              <a:gd name="connsiteX3" fmla="*/ 0 w 3048000"/>
              <a:gd name="connsiteY3" fmla="*/ 1409700 h 1993900"/>
              <a:gd name="connsiteX4" fmla="*/ 0 w 3048000"/>
              <a:gd name="connsiteY4" fmla="*/ 0 h 1993900"/>
              <a:gd name="connsiteX0" fmla="*/ 0 w 3048000"/>
              <a:gd name="connsiteY0" fmla="*/ 0 h 1993900"/>
              <a:gd name="connsiteX1" fmla="*/ 3009900 w 3048000"/>
              <a:gd name="connsiteY1" fmla="*/ 0 h 1993900"/>
              <a:gd name="connsiteX2" fmla="*/ 3048000 w 3048000"/>
              <a:gd name="connsiteY2" fmla="*/ 1993900 h 1993900"/>
              <a:gd name="connsiteX3" fmla="*/ 0 w 3048000"/>
              <a:gd name="connsiteY3" fmla="*/ 1409700 h 1993900"/>
              <a:gd name="connsiteX4" fmla="*/ 0 w 3048000"/>
              <a:gd name="connsiteY4" fmla="*/ 0 h 1993900"/>
              <a:gd name="connsiteX0" fmla="*/ 0 w 3048000"/>
              <a:gd name="connsiteY0" fmla="*/ 0 h 1993900"/>
              <a:gd name="connsiteX1" fmla="*/ 3009900 w 3048000"/>
              <a:gd name="connsiteY1" fmla="*/ 0 h 1993900"/>
              <a:gd name="connsiteX2" fmla="*/ 3048000 w 3048000"/>
              <a:gd name="connsiteY2" fmla="*/ 1993900 h 1993900"/>
              <a:gd name="connsiteX3" fmla="*/ 0 w 3048000"/>
              <a:gd name="connsiteY3" fmla="*/ 1409700 h 1993900"/>
              <a:gd name="connsiteX4" fmla="*/ 0 w 3048000"/>
              <a:gd name="connsiteY4" fmla="*/ 0 h 1993900"/>
              <a:gd name="connsiteX0" fmla="*/ 0 w 3009900"/>
              <a:gd name="connsiteY0" fmla="*/ 0 h 1892300"/>
              <a:gd name="connsiteX1" fmla="*/ 3009900 w 3009900"/>
              <a:gd name="connsiteY1" fmla="*/ 0 h 1892300"/>
              <a:gd name="connsiteX2" fmla="*/ 2933700 w 3009900"/>
              <a:gd name="connsiteY2" fmla="*/ 1892300 h 1892300"/>
              <a:gd name="connsiteX3" fmla="*/ 0 w 3009900"/>
              <a:gd name="connsiteY3" fmla="*/ 1409700 h 1892300"/>
              <a:gd name="connsiteX4" fmla="*/ 0 w 3009900"/>
              <a:gd name="connsiteY4" fmla="*/ 0 h 1892300"/>
              <a:gd name="connsiteX0" fmla="*/ 0 w 3048000"/>
              <a:gd name="connsiteY0" fmla="*/ 0 h 1917700"/>
              <a:gd name="connsiteX1" fmla="*/ 3009900 w 3048000"/>
              <a:gd name="connsiteY1" fmla="*/ 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09900 w 3048000"/>
              <a:gd name="connsiteY1" fmla="*/ 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226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226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226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480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226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1917700">
                <a:moveTo>
                  <a:pt x="0" y="0"/>
                </a:moveTo>
                <a:cubicBezTo>
                  <a:pt x="1020233" y="38100"/>
                  <a:pt x="1989667" y="50800"/>
                  <a:pt x="3022600" y="342900"/>
                </a:cubicBezTo>
                <a:lnTo>
                  <a:pt x="3048000" y="1917700"/>
                </a:lnTo>
                <a:cubicBezTo>
                  <a:pt x="2057400" y="1443567"/>
                  <a:pt x="1041400" y="1426633"/>
                  <a:pt x="0" y="1409700"/>
                </a:cubicBezTo>
                <a:lnTo>
                  <a:pt x="0" y="0"/>
                </a:lnTo>
                <a:close/>
              </a:path>
            </a:pathLst>
          </a:custGeom>
          <a:solidFill>
            <a:srgbClr val="6B2929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IN" sz="1400" kern="0">
              <a:solidFill>
                <a:srgbClr val="D83B0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Rectangle 34">
            <a:extLst>
              <a:ext uri="{FF2B5EF4-FFF2-40B4-BE49-F238E27FC236}">
                <a16:creationId xmlns:a16="http://schemas.microsoft.com/office/drawing/2014/main" id="{950B38EC-7439-FF3C-CC52-B7D3EB1C3732}"/>
              </a:ext>
            </a:extLst>
          </p:cNvPr>
          <p:cNvSpPr/>
          <p:nvPr/>
        </p:nvSpPr>
        <p:spPr>
          <a:xfrm>
            <a:off x="246004" y="2116754"/>
            <a:ext cx="2963095" cy="1147398"/>
          </a:xfrm>
          <a:custGeom>
            <a:avLst/>
            <a:gdLst>
              <a:gd name="connsiteX0" fmla="*/ 0 w 3009900"/>
              <a:gd name="connsiteY0" fmla="*/ 0 h 1409700"/>
              <a:gd name="connsiteX1" fmla="*/ 3009900 w 3009900"/>
              <a:gd name="connsiteY1" fmla="*/ 0 h 1409700"/>
              <a:gd name="connsiteX2" fmla="*/ 3009900 w 3009900"/>
              <a:gd name="connsiteY2" fmla="*/ 1409700 h 1409700"/>
              <a:gd name="connsiteX3" fmla="*/ 0 w 3009900"/>
              <a:gd name="connsiteY3" fmla="*/ 1409700 h 1409700"/>
              <a:gd name="connsiteX4" fmla="*/ 0 w 3009900"/>
              <a:gd name="connsiteY4" fmla="*/ 0 h 1409700"/>
              <a:gd name="connsiteX0" fmla="*/ 0 w 3048000"/>
              <a:gd name="connsiteY0" fmla="*/ 0 h 1993900"/>
              <a:gd name="connsiteX1" fmla="*/ 3009900 w 3048000"/>
              <a:gd name="connsiteY1" fmla="*/ 0 h 1993900"/>
              <a:gd name="connsiteX2" fmla="*/ 3048000 w 3048000"/>
              <a:gd name="connsiteY2" fmla="*/ 1993900 h 1993900"/>
              <a:gd name="connsiteX3" fmla="*/ 0 w 3048000"/>
              <a:gd name="connsiteY3" fmla="*/ 1409700 h 1993900"/>
              <a:gd name="connsiteX4" fmla="*/ 0 w 3048000"/>
              <a:gd name="connsiteY4" fmla="*/ 0 h 1993900"/>
              <a:gd name="connsiteX0" fmla="*/ 0 w 3048000"/>
              <a:gd name="connsiteY0" fmla="*/ 0 h 1993900"/>
              <a:gd name="connsiteX1" fmla="*/ 3009900 w 3048000"/>
              <a:gd name="connsiteY1" fmla="*/ 0 h 1993900"/>
              <a:gd name="connsiteX2" fmla="*/ 3048000 w 3048000"/>
              <a:gd name="connsiteY2" fmla="*/ 1993900 h 1993900"/>
              <a:gd name="connsiteX3" fmla="*/ 0 w 3048000"/>
              <a:gd name="connsiteY3" fmla="*/ 1409700 h 1993900"/>
              <a:gd name="connsiteX4" fmla="*/ 0 w 3048000"/>
              <a:gd name="connsiteY4" fmla="*/ 0 h 1993900"/>
              <a:gd name="connsiteX0" fmla="*/ 0 w 3048000"/>
              <a:gd name="connsiteY0" fmla="*/ 0 h 1993900"/>
              <a:gd name="connsiteX1" fmla="*/ 3009900 w 3048000"/>
              <a:gd name="connsiteY1" fmla="*/ 0 h 1993900"/>
              <a:gd name="connsiteX2" fmla="*/ 3048000 w 3048000"/>
              <a:gd name="connsiteY2" fmla="*/ 1993900 h 1993900"/>
              <a:gd name="connsiteX3" fmla="*/ 0 w 3048000"/>
              <a:gd name="connsiteY3" fmla="*/ 1409700 h 1993900"/>
              <a:gd name="connsiteX4" fmla="*/ 0 w 3048000"/>
              <a:gd name="connsiteY4" fmla="*/ 0 h 1993900"/>
              <a:gd name="connsiteX0" fmla="*/ 0 w 3048000"/>
              <a:gd name="connsiteY0" fmla="*/ 0 h 1993900"/>
              <a:gd name="connsiteX1" fmla="*/ 3009900 w 3048000"/>
              <a:gd name="connsiteY1" fmla="*/ 0 h 1993900"/>
              <a:gd name="connsiteX2" fmla="*/ 3048000 w 3048000"/>
              <a:gd name="connsiteY2" fmla="*/ 1993900 h 1993900"/>
              <a:gd name="connsiteX3" fmla="*/ 0 w 3048000"/>
              <a:gd name="connsiteY3" fmla="*/ 1409700 h 1993900"/>
              <a:gd name="connsiteX4" fmla="*/ 0 w 3048000"/>
              <a:gd name="connsiteY4" fmla="*/ 0 h 1993900"/>
              <a:gd name="connsiteX0" fmla="*/ 0 w 3009900"/>
              <a:gd name="connsiteY0" fmla="*/ 0 h 1892300"/>
              <a:gd name="connsiteX1" fmla="*/ 3009900 w 3009900"/>
              <a:gd name="connsiteY1" fmla="*/ 0 h 1892300"/>
              <a:gd name="connsiteX2" fmla="*/ 2933700 w 3009900"/>
              <a:gd name="connsiteY2" fmla="*/ 1892300 h 1892300"/>
              <a:gd name="connsiteX3" fmla="*/ 0 w 3009900"/>
              <a:gd name="connsiteY3" fmla="*/ 1409700 h 1892300"/>
              <a:gd name="connsiteX4" fmla="*/ 0 w 3009900"/>
              <a:gd name="connsiteY4" fmla="*/ 0 h 1892300"/>
              <a:gd name="connsiteX0" fmla="*/ 0 w 3048000"/>
              <a:gd name="connsiteY0" fmla="*/ 0 h 1917700"/>
              <a:gd name="connsiteX1" fmla="*/ 3009900 w 3048000"/>
              <a:gd name="connsiteY1" fmla="*/ 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09900 w 3048000"/>
              <a:gd name="connsiteY1" fmla="*/ 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226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226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226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480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  <a:gd name="connsiteX0" fmla="*/ 0 w 3048000"/>
              <a:gd name="connsiteY0" fmla="*/ 0 h 1917700"/>
              <a:gd name="connsiteX1" fmla="*/ 3022600 w 3048000"/>
              <a:gd name="connsiteY1" fmla="*/ 342900 h 1917700"/>
              <a:gd name="connsiteX2" fmla="*/ 3048000 w 3048000"/>
              <a:gd name="connsiteY2" fmla="*/ 1917700 h 1917700"/>
              <a:gd name="connsiteX3" fmla="*/ 0 w 3048000"/>
              <a:gd name="connsiteY3" fmla="*/ 1409700 h 1917700"/>
              <a:gd name="connsiteX4" fmla="*/ 0 w 3048000"/>
              <a:gd name="connsiteY4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1917700">
                <a:moveTo>
                  <a:pt x="0" y="0"/>
                </a:moveTo>
                <a:cubicBezTo>
                  <a:pt x="1020233" y="38100"/>
                  <a:pt x="1989667" y="50800"/>
                  <a:pt x="3022600" y="342900"/>
                </a:cubicBezTo>
                <a:lnTo>
                  <a:pt x="3048000" y="1917700"/>
                </a:lnTo>
                <a:cubicBezTo>
                  <a:pt x="2057400" y="1443567"/>
                  <a:pt x="1041400" y="1426633"/>
                  <a:pt x="0" y="1409700"/>
                </a:cubicBezTo>
                <a:lnTo>
                  <a:pt x="0" y="0"/>
                </a:lnTo>
                <a:close/>
              </a:path>
            </a:pathLst>
          </a:custGeom>
          <a:solidFill>
            <a:srgbClr val="D83B01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IN" sz="1400" kern="0" dirty="0">
              <a:solidFill>
                <a:srgbClr val="D83B0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01EF0A-D883-C1F3-F34F-17AAFB5D0195}"/>
              </a:ext>
            </a:extLst>
          </p:cNvPr>
          <p:cNvSpPr txBox="1"/>
          <p:nvPr/>
        </p:nvSpPr>
        <p:spPr>
          <a:xfrm>
            <a:off x="4652185" y="2443898"/>
            <a:ext cx="6569704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Kotlin can interop with java and other languages also.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76849-A0E2-AB48-8842-AF61EE20AE12}"/>
              </a:ext>
            </a:extLst>
          </p:cNvPr>
          <p:cNvSpPr txBox="1"/>
          <p:nvPr/>
        </p:nvSpPr>
        <p:spPr>
          <a:xfrm>
            <a:off x="4879173" y="3327987"/>
            <a:ext cx="6820107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But in the case of Flutter, we have to stick to Dart only 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08C61-18FF-5358-0E8F-2B32E3A1C397}"/>
              </a:ext>
            </a:extLst>
          </p:cNvPr>
          <p:cNvSpPr txBox="1"/>
          <p:nvPr/>
        </p:nvSpPr>
        <p:spPr>
          <a:xfrm>
            <a:off x="5789121" y="4226888"/>
            <a:ext cx="60960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React Native we have to stick with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js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only</a:t>
            </a:r>
          </a:p>
        </p:txBody>
      </p:sp>
      <p:pic>
        <p:nvPicPr>
          <p:cNvPr id="28" name="Picture 2" descr="Neural ">
            <a:extLst>
              <a:ext uri="{FF2B5EF4-FFF2-40B4-BE49-F238E27FC236}">
                <a16:creationId xmlns:a16="http://schemas.microsoft.com/office/drawing/2014/main" id="{965E7923-0F6D-10B4-BCCD-865AD5C1D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51" y="218028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Dart programming language | Dart">
            <a:extLst>
              <a:ext uri="{FF2B5EF4-FFF2-40B4-BE49-F238E27FC236}">
                <a16:creationId xmlns:a16="http://schemas.microsoft.com/office/drawing/2014/main" id="{3F2C3EE5-5FD4-863D-74B7-E48A9ADE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49" y="3252962"/>
            <a:ext cx="1009804" cy="5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Learn JavaScript Tutorial - javatpoint">
            <a:extLst>
              <a:ext uri="{FF2B5EF4-FFF2-40B4-BE49-F238E27FC236}">
                <a16:creationId xmlns:a16="http://schemas.microsoft.com/office/drawing/2014/main" id="{54AD2D8D-5E93-205E-6F76-AB67B71AC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1" y="4156737"/>
            <a:ext cx="710019" cy="71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40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2A7D6-7FB1-4DCC-815C-23D62BB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940" y="237381"/>
            <a:ext cx="3431197" cy="498598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Easy to go native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78B9C-F127-5F56-E87D-646369D758E2}"/>
              </a:ext>
            </a:extLst>
          </p:cNvPr>
          <p:cNvSpPr txBox="1"/>
          <p:nvPr/>
        </p:nvSpPr>
        <p:spPr>
          <a:xfrm>
            <a:off x="7845443" y="2176736"/>
            <a:ext cx="2581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At any level of coding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7552583-08B1-5447-B709-0A7EE40622C7}"/>
              </a:ext>
            </a:extLst>
          </p:cNvPr>
          <p:cNvSpPr/>
          <p:nvPr/>
        </p:nvSpPr>
        <p:spPr>
          <a:xfrm>
            <a:off x="3961463" y="1758931"/>
            <a:ext cx="4280417" cy="2533421"/>
          </a:xfrm>
          <a:custGeom>
            <a:avLst/>
            <a:gdLst>
              <a:gd name="connsiteX0" fmla="*/ 9876695 w 10116478"/>
              <a:gd name="connsiteY0" fmla="*/ 3643954 h 6801864"/>
              <a:gd name="connsiteX1" fmla="*/ 9701181 w 10116478"/>
              <a:gd name="connsiteY1" fmla="*/ 3164026 h 6801864"/>
              <a:gd name="connsiteX2" fmla="*/ 8594698 w 10116478"/>
              <a:gd name="connsiteY2" fmla="*/ 1522832 h 6801864"/>
              <a:gd name="connsiteX3" fmla="*/ 6953505 w 10116478"/>
              <a:gd name="connsiteY3" fmla="*/ 416349 h 6801864"/>
              <a:gd name="connsiteX4" fmla="*/ 4943559 w 10116478"/>
              <a:gd name="connsiteY4" fmla="*/ 10424 h 6801864"/>
              <a:gd name="connsiteX5" fmla="*/ 2933614 w 10116478"/>
              <a:gd name="connsiteY5" fmla="*/ 416349 h 6801864"/>
              <a:gd name="connsiteX6" fmla="*/ 1292420 w 10116478"/>
              <a:gd name="connsiteY6" fmla="*/ 1522832 h 6801864"/>
              <a:gd name="connsiteX7" fmla="*/ 185937 w 10116478"/>
              <a:gd name="connsiteY7" fmla="*/ 3164026 h 6801864"/>
              <a:gd name="connsiteX8" fmla="*/ 10424 w 10116478"/>
              <a:gd name="connsiteY8" fmla="*/ 3643954 h 6801864"/>
              <a:gd name="connsiteX9" fmla="*/ 635482 w 10116478"/>
              <a:gd name="connsiteY9" fmla="*/ 3251380 h 6801864"/>
              <a:gd name="connsiteX10" fmla="*/ 4943559 w 10116478"/>
              <a:gd name="connsiteY10" fmla="*/ 456170 h 6801864"/>
              <a:gd name="connsiteX11" fmla="*/ 9251637 w 10116478"/>
              <a:gd name="connsiteY11" fmla="*/ 3251380 h 6801864"/>
              <a:gd name="connsiteX12" fmla="*/ 9254399 w 10116478"/>
              <a:gd name="connsiteY12" fmla="*/ 3257595 h 6801864"/>
              <a:gd name="connsiteX13" fmla="*/ 8941582 w 10116478"/>
              <a:gd name="connsiteY13" fmla="*/ 3616102 h 6801864"/>
              <a:gd name="connsiteX14" fmla="*/ 8483636 w 10116478"/>
              <a:gd name="connsiteY14" fmla="*/ 3550616 h 6801864"/>
              <a:gd name="connsiteX15" fmla="*/ 7481656 w 10116478"/>
              <a:gd name="connsiteY15" fmla="*/ 3896579 h 6801864"/>
              <a:gd name="connsiteX16" fmla="*/ 6860166 w 10116478"/>
              <a:gd name="connsiteY16" fmla="*/ 5173971 h 6801864"/>
              <a:gd name="connsiteX17" fmla="*/ 7481656 w 10116478"/>
              <a:gd name="connsiteY17" fmla="*/ 6451364 h 6801864"/>
              <a:gd name="connsiteX18" fmla="*/ 8483636 w 10116478"/>
              <a:gd name="connsiteY18" fmla="*/ 6797327 h 6801864"/>
              <a:gd name="connsiteX19" fmla="*/ 9485616 w 10116478"/>
              <a:gd name="connsiteY19" fmla="*/ 6451364 h 6801864"/>
              <a:gd name="connsiteX20" fmla="*/ 10107106 w 10116478"/>
              <a:gd name="connsiteY20" fmla="*/ 5173971 h 6801864"/>
              <a:gd name="connsiteX21" fmla="*/ 9876695 w 10116478"/>
              <a:gd name="connsiteY21" fmla="*/ 3643954 h 68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116478" h="6801864">
                <a:moveTo>
                  <a:pt x="9876695" y="3643954"/>
                </a:moveTo>
                <a:cubicBezTo>
                  <a:pt x="9826285" y="3481792"/>
                  <a:pt x="9767819" y="3321700"/>
                  <a:pt x="9701181" y="3164026"/>
                </a:cubicBezTo>
                <a:cubicBezTo>
                  <a:pt x="9441076" y="2549211"/>
                  <a:pt x="9068757" y="1996890"/>
                  <a:pt x="8594698" y="1522832"/>
                </a:cubicBezTo>
                <a:cubicBezTo>
                  <a:pt x="8120525" y="1048658"/>
                  <a:pt x="7568319" y="676454"/>
                  <a:pt x="6953505" y="416349"/>
                </a:cubicBezTo>
                <a:cubicBezTo>
                  <a:pt x="6316707" y="147036"/>
                  <a:pt x="5640549" y="10424"/>
                  <a:pt x="4943559" y="10424"/>
                </a:cubicBezTo>
                <a:cubicBezTo>
                  <a:pt x="4246570" y="10424"/>
                  <a:pt x="3570296" y="146921"/>
                  <a:pt x="2933614" y="416349"/>
                </a:cubicBezTo>
                <a:cubicBezTo>
                  <a:pt x="2318799" y="676454"/>
                  <a:pt x="1766479" y="1048658"/>
                  <a:pt x="1292420" y="1522832"/>
                </a:cubicBezTo>
                <a:cubicBezTo>
                  <a:pt x="818361" y="1997005"/>
                  <a:pt x="445927" y="2549211"/>
                  <a:pt x="185937" y="3164026"/>
                </a:cubicBezTo>
                <a:cubicBezTo>
                  <a:pt x="119300" y="3321700"/>
                  <a:pt x="60718" y="3481792"/>
                  <a:pt x="10424" y="3643954"/>
                </a:cubicBezTo>
                <a:cubicBezTo>
                  <a:pt x="196065" y="3474541"/>
                  <a:pt x="407487" y="3342416"/>
                  <a:pt x="635482" y="3251380"/>
                </a:cubicBezTo>
                <a:cubicBezTo>
                  <a:pt x="1372868" y="1605582"/>
                  <a:pt x="3026492" y="456170"/>
                  <a:pt x="4943559" y="456170"/>
                </a:cubicBezTo>
                <a:cubicBezTo>
                  <a:pt x="6860626" y="456170"/>
                  <a:pt x="8514365" y="1605467"/>
                  <a:pt x="9251637" y="3251380"/>
                </a:cubicBezTo>
                <a:cubicBezTo>
                  <a:pt x="9252558" y="3253452"/>
                  <a:pt x="9253479" y="3255523"/>
                  <a:pt x="9254399" y="3257595"/>
                </a:cubicBezTo>
                <a:cubicBezTo>
                  <a:pt x="9345206" y="3461075"/>
                  <a:pt x="9155421" y="3678827"/>
                  <a:pt x="8941582" y="3616102"/>
                </a:cubicBezTo>
                <a:cubicBezTo>
                  <a:pt x="8796338" y="3573519"/>
                  <a:pt x="8642577" y="3550616"/>
                  <a:pt x="8483636" y="3550616"/>
                </a:cubicBezTo>
                <a:cubicBezTo>
                  <a:pt x="8105563" y="3550616"/>
                  <a:pt x="7757644" y="3679863"/>
                  <a:pt x="7481656" y="3896579"/>
                </a:cubicBezTo>
                <a:cubicBezTo>
                  <a:pt x="7103238" y="4193743"/>
                  <a:pt x="6860166" y="4655487"/>
                  <a:pt x="6860166" y="5173971"/>
                </a:cubicBezTo>
                <a:cubicBezTo>
                  <a:pt x="6860166" y="5692455"/>
                  <a:pt x="7103238" y="6154199"/>
                  <a:pt x="7481656" y="6451364"/>
                </a:cubicBezTo>
                <a:cubicBezTo>
                  <a:pt x="7757528" y="6668079"/>
                  <a:pt x="8105563" y="6797327"/>
                  <a:pt x="8483636" y="6797327"/>
                </a:cubicBezTo>
                <a:cubicBezTo>
                  <a:pt x="8861709" y="6797327"/>
                  <a:pt x="9209629" y="6668079"/>
                  <a:pt x="9485616" y="6451364"/>
                </a:cubicBezTo>
                <a:cubicBezTo>
                  <a:pt x="9864035" y="6154199"/>
                  <a:pt x="10107106" y="5692455"/>
                  <a:pt x="10107106" y="5173971"/>
                </a:cubicBezTo>
                <a:cubicBezTo>
                  <a:pt x="10106992" y="4649617"/>
                  <a:pt x="10029651" y="4136888"/>
                  <a:pt x="9876695" y="3643954"/>
                </a:cubicBezTo>
                <a:close/>
              </a:path>
            </a:pathLst>
          </a:custGeom>
          <a:solidFill>
            <a:srgbClr val="50E6FF"/>
          </a:solidFill>
          <a:ln w="11502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2438278"/>
            <a:endParaRPr lang="en-US" sz="1600" dirty="0">
              <a:solidFill>
                <a:srgbClr val="50E6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D27CC64-90D7-E0AD-2E1A-1B14D7155152}"/>
              </a:ext>
            </a:extLst>
          </p:cNvPr>
          <p:cNvSpPr/>
          <p:nvPr/>
        </p:nvSpPr>
        <p:spPr>
          <a:xfrm>
            <a:off x="3864021" y="3077510"/>
            <a:ext cx="4280417" cy="2533421"/>
          </a:xfrm>
          <a:custGeom>
            <a:avLst/>
            <a:gdLst>
              <a:gd name="connsiteX0" fmla="*/ 9481933 w 10116478"/>
              <a:gd name="connsiteY0" fmla="*/ 3556371 h 6801864"/>
              <a:gd name="connsiteX1" fmla="*/ 5173856 w 10116478"/>
              <a:gd name="connsiteY1" fmla="*/ 6351580 h 6801864"/>
              <a:gd name="connsiteX2" fmla="*/ 865778 w 10116478"/>
              <a:gd name="connsiteY2" fmla="*/ 3556371 h 6801864"/>
              <a:gd name="connsiteX3" fmla="*/ 863016 w 10116478"/>
              <a:gd name="connsiteY3" fmla="*/ 3550155 h 6801864"/>
              <a:gd name="connsiteX4" fmla="*/ 1175487 w 10116478"/>
              <a:gd name="connsiteY4" fmla="*/ 3191648 h 6801864"/>
              <a:gd name="connsiteX5" fmla="*/ 1634930 w 10116478"/>
              <a:gd name="connsiteY5" fmla="*/ 3257249 h 6801864"/>
              <a:gd name="connsiteX6" fmla="*/ 3257250 w 10116478"/>
              <a:gd name="connsiteY6" fmla="*/ 1633779 h 6801864"/>
              <a:gd name="connsiteX7" fmla="*/ 1633894 w 10116478"/>
              <a:gd name="connsiteY7" fmla="*/ 10424 h 6801864"/>
              <a:gd name="connsiteX8" fmla="*/ 631914 w 10116478"/>
              <a:gd name="connsiteY8" fmla="*/ 356387 h 6801864"/>
              <a:gd name="connsiteX9" fmla="*/ 10424 w 10116478"/>
              <a:gd name="connsiteY9" fmla="*/ 1633779 h 6801864"/>
              <a:gd name="connsiteX10" fmla="*/ 240720 w 10116478"/>
              <a:gd name="connsiteY10" fmla="*/ 3163796 h 6801864"/>
              <a:gd name="connsiteX11" fmla="*/ 416234 w 10116478"/>
              <a:gd name="connsiteY11" fmla="*/ 3643724 h 6801864"/>
              <a:gd name="connsiteX12" fmla="*/ 1522716 w 10116478"/>
              <a:gd name="connsiteY12" fmla="*/ 5284919 h 6801864"/>
              <a:gd name="connsiteX13" fmla="*/ 3163911 w 10116478"/>
              <a:gd name="connsiteY13" fmla="*/ 6391401 h 6801864"/>
              <a:gd name="connsiteX14" fmla="*/ 5173856 w 10116478"/>
              <a:gd name="connsiteY14" fmla="*/ 6797327 h 6801864"/>
              <a:gd name="connsiteX15" fmla="*/ 7183801 w 10116478"/>
              <a:gd name="connsiteY15" fmla="*/ 6391401 h 6801864"/>
              <a:gd name="connsiteX16" fmla="*/ 8824995 w 10116478"/>
              <a:gd name="connsiteY16" fmla="*/ 5284919 h 6801864"/>
              <a:gd name="connsiteX17" fmla="*/ 9931478 w 10116478"/>
              <a:gd name="connsiteY17" fmla="*/ 3643724 h 6801864"/>
              <a:gd name="connsiteX18" fmla="*/ 10106991 w 10116478"/>
              <a:gd name="connsiteY18" fmla="*/ 3163796 h 6801864"/>
              <a:gd name="connsiteX19" fmla="*/ 9481933 w 10116478"/>
              <a:gd name="connsiteY19" fmla="*/ 3556371 h 68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116478" h="6801864">
                <a:moveTo>
                  <a:pt x="9481933" y="3556371"/>
                </a:moveTo>
                <a:cubicBezTo>
                  <a:pt x="8744547" y="5202169"/>
                  <a:pt x="7090808" y="6351580"/>
                  <a:pt x="5173856" y="6351580"/>
                </a:cubicBezTo>
                <a:cubicBezTo>
                  <a:pt x="3256789" y="6351580"/>
                  <a:pt x="1603165" y="5202283"/>
                  <a:pt x="865778" y="3556371"/>
                </a:cubicBezTo>
                <a:cubicBezTo>
                  <a:pt x="864858" y="3554299"/>
                  <a:pt x="863937" y="3552227"/>
                  <a:pt x="863016" y="3550155"/>
                </a:cubicBezTo>
                <a:cubicBezTo>
                  <a:pt x="772209" y="3346790"/>
                  <a:pt x="961879" y="3128808"/>
                  <a:pt x="1175487" y="3191648"/>
                </a:cubicBezTo>
                <a:cubicBezTo>
                  <a:pt x="1321192" y="3234461"/>
                  <a:pt x="1475414" y="3257364"/>
                  <a:pt x="1634930" y="3257249"/>
                </a:cubicBezTo>
                <a:cubicBezTo>
                  <a:pt x="2533789" y="3256674"/>
                  <a:pt x="3257250" y="2532638"/>
                  <a:pt x="3257250" y="1633779"/>
                </a:cubicBezTo>
                <a:cubicBezTo>
                  <a:pt x="3257250" y="737222"/>
                  <a:pt x="2530451" y="10424"/>
                  <a:pt x="1633894" y="10424"/>
                </a:cubicBezTo>
                <a:cubicBezTo>
                  <a:pt x="1255821" y="10424"/>
                  <a:pt x="907901" y="139671"/>
                  <a:pt x="631914" y="356387"/>
                </a:cubicBezTo>
                <a:cubicBezTo>
                  <a:pt x="253495" y="653551"/>
                  <a:pt x="10424" y="1115295"/>
                  <a:pt x="10424" y="1633779"/>
                </a:cubicBezTo>
                <a:cubicBezTo>
                  <a:pt x="10424" y="2158132"/>
                  <a:pt x="87765" y="2670862"/>
                  <a:pt x="240720" y="3163796"/>
                </a:cubicBezTo>
                <a:cubicBezTo>
                  <a:pt x="291130" y="3325959"/>
                  <a:pt x="349596" y="3486050"/>
                  <a:pt x="416234" y="3643724"/>
                </a:cubicBezTo>
                <a:cubicBezTo>
                  <a:pt x="676224" y="4258539"/>
                  <a:pt x="1048542" y="4810860"/>
                  <a:pt x="1522716" y="5284919"/>
                </a:cubicBezTo>
                <a:cubicBezTo>
                  <a:pt x="1996890" y="5759092"/>
                  <a:pt x="2549096" y="6131411"/>
                  <a:pt x="3163911" y="6391401"/>
                </a:cubicBezTo>
                <a:cubicBezTo>
                  <a:pt x="3800593" y="6660714"/>
                  <a:pt x="4476866" y="6797327"/>
                  <a:pt x="5173856" y="6797327"/>
                </a:cubicBezTo>
                <a:cubicBezTo>
                  <a:pt x="5870845" y="6797327"/>
                  <a:pt x="6547004" y="6660829"/>
                  <a:pt x="7183801" y="6391401"/>
                </a:cubicBezTo>
                <a:cubicBezTo>
                  <a:pt x="7798616" y="6131411"/>
                  <a:pt x="8350936" y="5759092"/>
                  <a:pt x="8824995" y="5284919"/>
                </a:cubicBezTo>
                <a:cubicBezTo>
                  <a:pt x="9299054" y="4810745"/>
                  <a:pt x="9671373" y="4258539"/>
                  <a:pt x="9931478" y="3643724"/>
                </a:cubicBezTo>
                <a:cubicBezTo>
                  <a:pt x="9998116" y="3486050"/>
                  <a:pt x="10056697" y="3325959"/>
                  <a:pt x="10106991" y="3163796"/>
                </a:cubicBezTo>
                <a:cubicBezTo>
                  <a:pt x="9921350" y="3333209"/>
                  <a:pt x="9709928" y="3465333"/>
                  <a:pt x="9481933" y="3556371"/>
                </a:cubicBezTo>
                <a:close/>
              </a:path>
            </a:pathLst>
          </a:custGeom>
          <a:solidFill>
            <a:srgbClr val="0C59A4"/>
          </a:solidFill>
          <a:ln w="11502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2438278"/>
            <a:endParaRPr lang="en-US" sz="16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8AE583-288E-118E-B8A1-D4A029517EB9}"/>
              </a:ext>
            </a:extLst>
          </p:cNvPr>
          <p:cNvSpPr/>
          <p:nvPr/>
        </p:nvSpPr>
        <p:spPr>
          <a:xfrm>
            <a:off x="3867917" y="1986083"/>
            <a:ext cx="141220" cy="124314"/>
          </a:xfrm>
          <a:custGeom>
            <a:avLst/>
            <a:gdLst>
              <a:gd name="connsiteX0" fmla="*/ 327614 w 333763"/>
              <a:gd name="connsiteY0" fmla="*/ 169019 h 333763"/>
              <a:gd name="connsiteX1" fmla="*/ 169019 w 333763"/>
              <a:gd name="connsiteY1" fmla="*/ 327614 h 333763"/>
              <a:gd name="connsiteX2" fmla="*/ 10424 w 333763"/>
              <a:gd name="connsiteY2" fmla="*/ 169019 h 333763"/>
              <a:gd name="connsiteX3" fmla="*/ 169019 w 333763"/>
              <a:gd name="connsiteY3" fmla="*/ 10424 h 333763"/>
              <a:gd name="connsiteX4" fmla="*/ 327614 w 333763"/>
              <a:gd name="connsiteY4" fmla="*/ 169019 h 33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63" h="333763">
                <a:moveTo>
                  <a:pt x="327614" y="169019"/>
                </a:moveTo>
                <a:cubicBezTo>
                  <a:pt x="327614" y="256608"/>
                  <a:pt x="256608" y="327614"/>
                  <a:pt x="169019" y="327614"/>
                </a:cubicBezTo>
                <a:cubicBezTo>
                  <a:pt x="81429" y="327614"/>
                  <a:pt x="10424" y="256608"/>
                  <a:pt x="10424" y="169019"/>
                </a:cubicBezTo>
                <a:cubicBezTo>
                  <a:pt x="10424" y="81429"/>
                  <a:pt x="81429" y="10424"/>
                  <a:pt x="169019" y="10424"/>
                </a:cubicBezTo>
                <a:cubicBezTo>
                  <a:pt x="256608" y="10424"/>
                  <a:pt x="327614" y="81429"/>
                  <a:pt x="327614" y="169019"/>
                </a:cubicBezTo>
                <a:close/>
              </a:path>
            </a:pathLst>
          </a:custGeom>
          <a:solidFill>
            <a:srgbClr val="50E6FF"/>
          </a:solidFill>
          <a:ln w="11502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2438278"/>
            <a:endParaRPr lang="en-US" sz="16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2E539C-6B55-07F2-CBA4-CD6B0BCD28BE}"/>
              </a:ext>
            </a:extLst>
          </p:cNvPr>
          <p:cNvSpPr/>
          <p:nvPr/>
        </p:nvSpPr>
        <p:spPr>
          <a:xfrm>
            <a:off x="4117730" y="1766134"/>
            <a:ext cx="141220" cy="124314"/>
          </a:xfrm>
          <a:custGeom>
            <a:avLst/>
            <a:gdLst>
              <a:gd name="connsiteX0" fmla="*/ 327614 w 333763"/>
              <a:gd name="connsiteY0" fmla="*/ 169019 h 333763"/>
              <a:gd name="connsiteX1" fmla="*/ 169019 w 333763"/>
              <a:gd name="connsiteY1" fmla="*/ 327614 h 333763"/>
              <a:gd name="connsiteX2" fmla="*/ 10424 w 333763"/>
              <a:gd name="connsiteY2" fmla="*/ 169019 h 333763"/>
              <a:gd name="connsiteX3" fmla="*/ 169019 w 333763"/>
              <a:gd name="connsiteY3" fmla="*/ 10424 h 333763"/>
              <a:gd name="connsiteX4" fmla="*/ 327614 w 333763"/>
              <a:gd name="connsiteY4" fmla="*/ 169019 h 33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63" h="333763">
                <a:moveTo>
                  <a:pt x="327614" y="169019"/>
                </a:moveTo>
                <a:cubicBezTo>
                  <a:pt x="327614" y="256608"/>
                  <a:pt x="256608" y="327614"/>
                  <a:pt x="169019" y="327614"/>
                </a:cubicBezTo>
                <a:cubicBezTo>
                  <a:pt x="81429" y="327614"/>
                  <a:pt x="10424" y="256608"/>
                  <a:pt x="10424" y="169019"/>
                </a:cubicBezTo>
                <a:cubicBezTo>
                  <a:pt x="10424" y="81429"/>
                  <a:pt x="81429" y="10424"/>
                  <a:pt x="169019" y="10424"/>
                </a:cubicBezTo>
                <a:cubicBezTo>
                  <a:pt x="256608" y="10424"/>
                  <a:pt x="327614" y="81429"/>
                  <a:pt x="327614" y="169019"/>
                </a:cubicBezTo>
                <a:close/>
              </a:path>
            </a:pathLst>
          </a:custGeom>
          <a:solidFill>
            <a:srgbClr val="0C59A4"/>
          </a:solidFill>
          <a:ln w="11502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2438278"/>
            <a:endParaRPr lang="en-US" sz="16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3E152AE-1702-47AD-77BD-5BAB23FF64A3}"/>
              </a:ext>
            </a:extLst>
          </p:cNvPr>
          <p:cNvSpPr/>
          <p:nvPr/>
        </p:nvSpPr>
        <p:spPr>
          <a:xfrm>
            <a:off x="7845443" y="5480016"/>
            <a:ext cx="141220" cy="124314"/>
          </a:xfrm>
          <a:custGeom>
            <a:avLst/>
            <a:gdLst>
              <a:gd name="connsiteX0" fmla="*/ 327614 w 333763"/>
              <a:gd name="connsiteY0" fmla="*/ 169018 h 333763"/>
              <a:gd name="connsiteX1" fmla="*/ 169018 w 333763"/>
              <a:gd name="connsiteY1" fmla="*/ 327614 h 333763"/>
              <a:gd name="connsiteX2" fmla="*/ 10423 w 333763"/>
              <a:gd name="connsiteY2" fmla="*/ 169018 h 333763"/>
              <a:gd name="connsiteX3" fmla="*/ 169018 w 333763"/>
              <a:gd name="connsiteY3" fmla="*/ 10423 h 333763"/>
              <a:gd name="connsiteX4" fmla="*/ 327614 w 333763"/>
              <a:gd name="connsiteY4" fmla="*/ 169018 h 33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63" h="333763">
                <a:moveTo>
                  <a:pt x="327614" y="169018"/>
                </a:moveTo>
                <a:cubicBezTo>
                  <a:pt x="327614" y="256608"/>
                  <a:pt x="256609" y="327614"/>
                  <a:pt x="169018" y="327614"/>
                </a:cubicBezTo>
                <a:cubicBezTo>
                  <a:pt x="81429" y="327614"/>
                  <a:pt x="10423" y="256609"/>
                  <a:pt x="10423" y="169018"/>
                </a:cubicBezTo>
                <a:cubicBezTo>
                  <a:pt x="10423" y="81429"/>
                  <a:pt x="81428" y="10423"/>
                  <a:pt x="169018" y="10423"/>
                </a:cubicBezTo>
                <a:cubicBezTo>
                  <a:pt x="256608" y="10423"/>
                  <a:pt x="327614" y="81428"/>
                  <a:pt x="327614" y="169018"/>
                </a:cubicBezTo>
                <a:close/>
              </a:path>
            </a:pathLst>
          </a:custGeom>
          <a:solidFill>
            <a:srgbClr val="0C59A4"/>
          </a:solidFill>
          <a:ln w="11502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2438278"/>
            <a:endParaRPr lang="en-US" sz="16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59F4AFA-8FBC-9501-64E4-5FAA639D0059}"/>
              </a:ext>
            </a:extLst>
          </p:cNvPr>
          <p:cNvSpPr/>
          <p:nvPr/>
        </p:nvSpPr>
        <p:spPr>
          <a:xfrm>
            <a:off x="8095305" y="5260068"/>
            <a:ext cx="141220" cy="124314"/>
          </a:xfrm>
          <a:custGeom>
            <a:avLst/>
            <a:gdLst>
              <a:gd name="connsiteX0" fmla="*/ 327614 w 333763"/>
              <a:gd name="connsiteY0" fmla="*/ 169018 h 333763"/>
              <a:gd name="connsiteX1" fmla="*/ 169018 w 333763"/>
              <a:gd name="connsiteY1" fmla="*/ 327614 h 333763"/>
              <a:gd name="connsiteX2" fmla="*/ 10423 w 333763"/>
              <a:gd name="connsiteY2" fmla="*/ 169018 h 333763"/>
              <a:gd name="connsiteX3" fmla="*/ 169018 w 333763"/>
              <a:gd name="connsiteY3" fmla="*/ 10423 h 333763"/>
              <a:gd name="connsiteX4" fmla="*/ 327614 w 333763"/>
              <a:gd name="connsiteY4" fmla="*/ 169018 h 33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63" h="333763">
                <a:moveTo>
                  <a:pt x="327614" y="169018"/>
                </a:moveTo>
                <a:cubicBezTo>
                  <a:pt x="327614" y="256608"/>
                  <a:pt x="256609" y="327614"/>
                  <a:pt x="169018" y="327614"/>
                </a:cubicBezTo>
                <a:cubicBezTo>
                  <a:pt x="81429" y="327614"/>
                  <a:pt x="10423" y="256609"/>
                  <a:pt x="10423" y="169018"/>
                </a:cubicBezTo>
                <a:cubicBezTo>
                  <a:pt x="10423" y="81429"/>
                  <a:pt x="81428" y="10423"/>
                  <a:pt x="169018" y="10423"/>
                </a:cubicBezTo>
                <a:cubicBezTo>
                  <a:pt x="256608" y="10423"/>
                  <a:pt x="327614" y="81428"/>
                  <a:pt x="327614" y="169018"/>
                </a:cubicBezTo>
                <a:close/>
              </a:path>
            </a:pathLst>
          </a:custGeom>
          <a:solidFill>
            <a:srgbClr val="50E6FF"/>
          </a:solidFill>
          <a:ln w="11502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2438278"/>
            <a:endParaRPr lang="en-US" sz="16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747D901-5DF3-F945-0761-D908A1E19A53}"/>
              </a:ext>
            </a:extLst>
          </p:cNvPr>
          <p:cNvSpPr/>
          <p:nvPr/>
        </p:nvSpPr>
        <p:spPr>
          <a:xfrm>
            <a:off x="6031890" y="5636480"/>
            <a:ext cx="1738464" cy="540120"/>
          </a:xfrm>
          <a:custGeom>
            <a:avLst/>
            <a:gdLst>
              <a:gd name="connsiteX0" fmla="*/ 4056094 w 4108740"/>
              <a:gd name="connsiteY0" fmla="*/ 10424 h 1450143"/>
              <a:gd name="connsiteX1" fmla="*/ 4105123 w 4108740"/>
              <a:gd name="connsiteY1" fmla="*/ 72919 h 1450143"/>
              <a:gd name="connsiteX2" fmla="*/ 2650376 w 4108740"/>
              <a:gd name="connsiteY2" fmla="*/ 918490 h 1450143"/>
              <a:gd name="connsiteX3" fmla="*/ 50245 w 4108740"/>
              <a:gd name="connsiteY3" fmla="*/ 1443419 h 1450143"/>
              <a:gd name="connsiteX4" fmla="*/ 22047 w 4108740"/>
              <a:gd name="connsiteY4" fmla="*/ 1431795 h 1450143"/>
              <a:gd name="connsiteX5" fmla="*/ 10424 w 4108740"/>
              <a:gd name="connsiteY5" fmla="*/ 1403598 h 1450143"/>
              <a:gd name="connsiteX6" fmla="*/ 50245 w 4108740"/>
              <a:gd name="connsiteY6" fmla="*/ 1363777 h 1450143"/>
              <a:gd name="connsiteX7" fmla="*/ 4056094 w 4108740"/>
              <a:gd name="connsiteY7" fmla="*/ 10424 h 14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8740" h="1450143">
                <a:moveTo>
                  <a:pt x="4056094" y="10424"/>
                </a:moveTo>
                <a:cubicBezTo>
                  <a:pt x="4070365" y="32291"/>
                  <a:pt x="4086708" y="53238"/>
                  <a:pt x="4105123" y="72919"/>
                </a:cubicBezTo>
                <a:cubicBezTo>
                  <a:pt x="3658801" y="414738"/>
                  <a:pt x="3171967" y="697862"/>
                  <a:pt x="2650376" y="918490"/>
                </a:cubicBezTo>
                <a:cubicBezTo>
                  <a:pt x="1826786" y="1266755"/>
                  <a:pt x="951981" y="1443419"/>
                  <a:pt x="50245" y="1443419"/>
                </a:cubicBezTo>
                <a:cubicBezTo>
                  <a:pt x="39311" y="1443419"/>
                  <a:pt x="29298" y="1439045"/>
                  <a:pt x="22047" y="1431795"/>
                </a:cubicBezTo>
                <a:cubicBezTo>
                  <a:pt x="14797" y="1424544"/>
                  <a:pt x="10424" y="1414646"/>
                  <a:pt x="10424" y="1403598"/>
                </a:cubicBezTo>
                <a:cubicBezTo>
                  <a:pt x="10424" y="1381615"/>
                  <a:pt x="28263" y="1363777"/>
                  <a:pt x="50245" y="1363777"/>
                </a:cubicBezTo>
                <a:cubicBezTo>
                  <a:pt x="1517192" y="1363777"/>
                  <a:pt x="2911171" y="888452"/>
                  <a:pt x="4056094" y="10424"/>
                </a:cubicBezTo>
                <a:close/>
              </a:path>
            </a:pathLst>
          </a:custGeom>
          <a:solidFill>
            <a:srgbClr val="0C59A4"/>
          </a:solidFill>
          <a:ln w="11502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2438278"/>
            <a:endParaRPr lang="en-US" sz="16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F37C5B-5647-CCC7-455C-37714CF19986}"/>
              </a:ext>
            </a:extLst>
          </p:cNvPr>
          <p:cNvSpPr/>
          <p:nvPr/>
        </p:nvSpPr>
        <p:spPr>
          <a:xfrm>
            <a:off x="8272366" y="3667357"/>
            <a:ext cx="608706" cy="1526053"/>
          </a:xfrm>
          <a:custGeom>
            <a:avLst/>
            <a:gdLst>
              <a:gd name="connsiteX0" fmla="*/ 73148 w 1438634"/>
              <a:gd name="connsiteY0" fmla="*/ 4093844 h 4097231"/>
              <a:gd name="connsiteX1" fmla="*/ 10424 w 1438634"/>
              <a:gd name="connsiteY1" fmla="*/ 4045161 h 4097231"/>
              <a:gd name="connsiteX2" fmla="*/ 1355259 w 1438634"/>
              <a:gd name="connsiteY2" fmla="*/ 50245 h 4097231"/>
              <a:gd name="connsiteX3" fmla="*/ 1395080 w 1438634"/>
              <a:gd name="connsiteY3" fmla="*/ 10424 h 4097231"/>
              <a:gd name="connsiteX4" fmla="*/ 1434901 w 1438634"/>
              <a:gd name="connsiteY4" fmla="*/ 50245 h 4097231"/>
              <a:gd name="connsiteX5" fmla="*/ 909972 w 1438634"/>
              <a:gd name="connsiteY5" fmla="*/ 2650376 h 4097231"/>
              <a:gd name="connsiteX6" fmla="*/ 73148 w 1438634"/>
              <a:gd name="connsiteY6" fmla="*/ 4093844 h 4097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634" h="4097231">
                <a:moveTo>
                  <a:pt x="73148" y="4093844"/>
                </a:moveTo>
                <a:cubicBezTo>
                  <a:pt x="53352" y="4075544"/>
                  <a:pt x="32405" y="4059432"/>
                  <a:pt x="10424" y="4045161"/>
                </a:cubicBezTo>
                <a:cubicBezTo>
                  <a:pt x="882926" y="2902309"/>
                  <a:pt x="1355259" y="1512588"/>
                  <a:pt x="1355259" y="50245"/>
                </a:cubicBezTo>
                <a:cubicBezTo>
                  <a:pt x="1355259" y="28263"/>
                  <a:pt x="1373097" y="10424"/>
                  <a:pt x="1395080" y="10424"/>
                </a:cubicBezTo>
                <a:cubicBezTo>
                  <a:pt x="1417063" y="10424"/>
                  <a:pt x="1434901" y="28263"/>
                  <a:pt x="1434901" y="50245"/>
                </a:cubicBezTo>
                <a:cubicBezTo>
                  <a:pt x="1434901" y="951981"/>
                  <a:pt x="1258352" y="1826901"/>
                  <a:pt x="909972" y="2650376"/>
                </a:cubicBezTo>
                <a:cubicBezTo>
                  <a:pt x="691300" y="3167594"/>
                  <a:pt x="411054" y="3650629"/>
                  <a:pt x="73148" y="4093844"/>
                </a:cubicBezTo>
                <a:close/>
              </a:path>
            </a:pathLst>
          </a:custGeom>
          <a:solidFill>
            <a:srgbClr val="50E6FF"/>
          </a:solidFill>
          <a:ln w="11502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2438278"/>
            <a:endParaRPr lang="en-US" sz="16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36B5696-D2C8-4DF7-14EC-CC3460763F4C}"/>
              </a:ext>
            </a:extLst>
          </p:cNvPr>
          <p:cNvSpPr/>
          <p:nvPr/>
        </p:nvSpPr>
        <p:spPr>
          <a:xfrm>
            <a:off x="3223058" y="2176736"/>
            <a:ext cx="608706" cy="1526053"/>
          </a:xfrm>
          <a:custGeom>
            <a:avLst/>
            <a:gdLst>
              <a:gd name="connsiteX0" fmla="*/ 88275 w 1438634"/>
              <a:gd name="connsiteY0" fmla="*/ 4052231 h 4097231"/>
              <a:gd name="connsiteX1" fmla="*/ 48453 w 1438634"/>
              <a:gd name="connsiteY1" fmla="*/ 4092052 h 4097231"/>
              <a:gd name="connsiteX2" fmla="*/ 20256 w 1438634"/>
              <a:gd name="connsiteY2" fmla="*/ 4080428 h 4097231"/>
              <a:gd name="connsiteX3" fmla="*/ 8632 w 1438634"/>
              <a:gd name="connsiteY3" fmla="*/ 4052231 h 4097231"/>
              <a:gd name="connsiteX4" fmla="*/ 533561 w 1438634"/>
              <a:gd name="connsiteY4" fmla="*/ 1452100 h 4097231"/>
              <a:gd name="connsiteX5" fmla="*/ 1370501 w 1438634"/>
              <a:gd name="connsiteY5" fmla="*/ 8632 h 4097231"/>
              <a:gd name="connsiteX6" fmla="*/ 1433225 w 1438634"/>
              <a:gd name="connsiteY6" fmla="*/ 57315 h 4097231"/>
              <a:gd name="connsiteX7" fmla="*/ 88275 w 1438634"/>
              <a:gd name="connsiteY7" fmla="*/ 4052231 h 4097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8634" h="4097231">
                <a:moveTo>
                  <a:pt x="88275" y="4052231"/>
                </a:moveTo>
                <a:cubicBezTo>
                  <a:pt x="88275" y="4074213"/>
                  <a:pt x="70436" y="4092052"/>
                  <a:pt x="48453" y="4092052"/>
                </a:cubicBezTo>
                <a:cubicBezTo>
                  <a:pt x="37405" y="4092052"/>
                  <a:pt x="27507" y="4087563"/>
                  <a:pt x="20256" y="4080428"/>
                </a:cubicBezTo>
                <a:cubicBezTo>
                  <a:pt x="13005" y="4073177"/>
                  <a:pt x="8632" y="4063279"/>
                  <a:pt x="8632" y="4052231"/>
                </a:cubicBezTo>
                <a:cubicBezTo>
                  <a:pt x="8632" y="3150495"/>
                  <a:pt x="185181" y="2275690"/>
                  <a:pt x="533561" y="1452100"/>
                </a:cubicBezTo>
                <a:cubicBezTo>
                  <a:pt x="752348" y="934882"/>
                  <a:pt x="1032479" y="451961"/>
                  <a:pt x="1370501" y="8632"/>
                </a:cubicBezTo>
                <a:cubicBezTo>
                  <a:pt x="1390297" y="26931"/>
                  <a:pt x="1411243" y="43044"/>
                  <a:pt x="1433225" y="57315"/>
                </a:cubicBezTo>
                <a:cubicBezTo>
                  <a:pt x="560607" y="1200167"/>
                  <a:pt x="88275" y="2590002"/>
                  <a:pt x="88275" y="4052231"/>
                </a:cubicBezTo>
                <a:close/>
              </a:path>
            </a:pathLst>
          </a:custGeom>
          <a:solidFill>
            <a:srgbClr val="50E6FF"/>
          </a:solidFill>
          <a:ln w="11502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2438278"/>
            <a:endParaRPr lang="en-US" sz="16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216F86-4C74-AAE1-6999-208BD80A528F}"/>
              </a:ext>
            </a:extLst>
          </p:cNvPr>
          <p:cNvSpPr/>
          <p:nvPr/>
        </p:nvSpPr>
        <p:spPr>
          <a:xfrm>
            <a:off x="4333775" y="1194788"/>
            <a:ext cx="1738464" cy="540120"/>
          </a:xfrm>
          <a:custGeom>
            <a:avLst/>
            <a:gdLst>
              <a:gd name="connsiteX0" fmla="*/ 57545 w 4108740"/>
              <a:gd name="connsiteY0" fmla="*/ 1441627 h 1450143"/>
              <a:gd name="connsiteX1" fmla="*/ 8632 w 4108740"/>
              <a:gd name="connsiteY1" fmla="*/ 1379018 h 1450143"/>
              <a:gd name="connsiteX2" fmla="*/ 1463379 w 4108740"/>
              <a:gd name="connsiteY2" fmla="*/ 533446 h 1450143"/>
              <a:gd name="connsiteX3" fmla="*/ 4063510 w 4108740"/>
              <a:gd name="connsiteY3" fmla="*/ 8632 h 1450143"/>
              <a:gd name="connsiteX4" fmla="*/ 4103331 w 4108740"/>
              <a:gd name="connsiteY4" fmla="*/ 48453 h 1450143"/>
              <a:gd name="connsiteX5" fmla="*/ 4063510 w 4108740"/>
              <a:gd name="connsiteY5" fmla="*/ 88275 h 1450143"/>
              <a:gd name="connsiteX6" fmla="*/ 57545 w 4108740"/>
              <a:gd name="connsiteY6" fmla="*/ 1441627 h 14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8740" h="1450143">
                <a:moveTo>
                  <a:pt x="57545" y="1441627"/>
                </a:moveTo>
                <a:cubicBezTo>
                  <a:pt x="43274" y="1419760"/>
                  <a:pt x="26931" y="1398813"/>
                  <a:pt x="8632" y="1379018"/>
                </a:cubicBezTo>
                <a:cubicBezTo>
                  <a:pt x="454954" y="1037198"/>
                  <a:pt x="941673" y="754190"/>
                  <a:pt x="1463379" y="533446"/>
                </a:cubicBezTo>
                <a:cubicBezTo>
                  <a:pt x="2286969" y="185181"/>
                  <a:pt x="3161774" y="8632"/>
                  <a:pt x="4063510" y="8632"/>
                </a:cubicBezTo>
                <a:cubicBezTo>
                  <a:pt x="4085492" y="8632"/>
                  <a:pt x="4103331" y="26471"/>
                  <a:pt x="4103331" y="48453"/>
                </a:cubicBezTo>
                <a:cubicBezTo>
                  <a:pt x="4103331" y="70436"/>
                  <a:pt x="4085492" y="88275"/>
                  <a:pt x="4063510" y="88275"/>
                </a:cubicBezTo>
                <a:cubicBezTo>
                  <a:pt x="2596448" y="88275"/>
                  <a:pt x="1202469" y="563715"/>
                  <a:pt x="57545" y="1441627"/>
                </a:cubicBezTo>
                <a:close/>
              </a:path>
            </a:pathLst>
          </a:custGeom>
          <a:solidFill>
            <a:srgbClr val="0C59A4"/>
          </a:solidFill>
          <a:ln w="11502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2438278"/>
            <a:endParaRPr lang="en-US" sz="16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75E467-1AB5-809A-EAAC-A73AA3D5B7E8}"/>
              </a:ext>
            </a:extLst>
          </p:cNvPr>
          <p:cNvSpPr txBox="1"/>
          <p:nvPr/>
        </p:nvSpPr>
        <p:spPr>
          <a:xfrm>
            <a:off x="5139354" y="3129915"/>
            <a:ext cx="1785072" cy="1914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ts val="2400"/>
              </a:lnSpc>
              <a:spcBef>
                <a:spcPts val="1030"/>
              </a:spcBef>
              <a:spcAft>
                <a:spcPts val="0"/>
              </a:spcAft>
            </a:pPr>
            <a:r>
              <a:rPr lang="en-IN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In Kotlin Multiplatform Mobile  it is very easy to write native code</a:t>
            </a:r>
            <a:endParaRPr lang="en-US" sz="14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AAE820-B8F8-D59F-3F2C-808C62901F43}"/>
              </a:ext>
            </a:extLst>
          </p:cNvPr>
          <p:cNvSpPr txBox="1"/>
          <p:nvPr/>
        </p:nvSpPr>
        <p:spPr>
          <a:xfrm>
            <a:off x="1012974" y="4952893"/>
            <a:ext cx="3431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At any layer of the architecture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2" name="Picture 4" descr="Architechture">
            <a:extLst>
              <a:ext uri="{FF2B5EF4-FFF2-40B4-BE49-F238E27FC236}">
                <a16:creationId xmlns:a16="http://schemas.microsoft.com/office/drawing/2014/main" id="{28B0FEFD-FD3D-1640-A9FF-7C9877C6C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26" y="34134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Coding ">
            <a:extLst>
              <a:ext uri="{FF2B5EF4-FFF2-40B4-BE49-F238E27FC236}">
                <a16:creationId xmlns:a16="http://schemas.microsoft.com/office/drawing/2014/main" id="{AFFAEED6-4CC9-343D-119A-9680E3134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82" y="339798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0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2A7D6-7FB1-4DCC-815C-23D62BB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96" y="242753"/>
            <a:ext cx="6746885" cy="498598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Integration with existing Projects</a:t>
            </a:r>
          </a:p>
        </p:txBody>
      </p:sp>
      <p:sp>
        <p:nvSpPr>
          <p:cNvPr id="2" name="Freeform 46">
            <a:extLst>
              <a:ext uri="{FF2B5EF4-FFF2-40B4-BE49-F238E27FC236}">
                <a16:creationId xmlns:a16="http://schemas.microsoft.com/office/drawing/2014/main" id="{3CD6E7AE-332E-1471-7EF6-0A65A3297778}"/>
              </a:ext>
            </a:extLst>
          </p:cNvPr>
          <p:cNvSpPr>
            <a:spLocks/>
          </p:cNvSpPr>
          <p:nvPr/>
        </p:nvSpPr>
        <p:spPr bwMode="auto">
          <a:xfrm flipV="1">
            <a:off x="4194355" y="1027159"/>
            <a:ext cx="4941854" cy="4940240"/>
          </a:xfrm>
          <a:custGeom>
            <a:avLst/>
            <a:gdLst>
              <a:gd name="T0" fmla="*/ 1590 w 2291"/>
              <a:gd name="T1" fmla="*/ 888 h 2290"/>
              <a:gd name="T2" fmla="*/ 1387 w 2291"/>
              <a:gd name="T3" fmla="*/ 918 h 2290"/>
              <a:gd name="T4" fmla="*/ 885 w 2291"/>
              <a:gd name="T5" fmla="*/ 527 h 2290"/>
              <a:gd name="T6" fmla="*/ 893 w 2291"/>
              <a:gd name="T7" fmla="*/ 446 h 2290"/>
              <a:gd name="T8" fmla="*/ 447 w 2291"/>
              <a:gd name="T9" fmla="*/ 0 h 2290"/>
              <a:gd name="T10" fmla="*/ 0 w 2291"/>
              <a:gd name="T11" fmla="*/ 446 h 2290"/>
              <a:gd name="T12" fmla="*/ 447 w 2291"/>
              <a:gd name="T13" fmla="*/ 892 h 2290"/>
              <a:gd name="T14" fmla="*/ 528 w 2291"/>
              <a:gd name="T15" fmla="*/ 885 h 2290"/>
              <a:gd name="T16" fmla="*/ 919 w 2291"/>
              <a:gd name="T17" fmla="*/ 1386 h 2290"/>
              <a:gd name="T18" fmla="*/ 889 w 2291"/>
              <a:gd name="T19" fmla="*/ 1589 h 2290"/>
              <a:gd name="T20" fmla="*/ 1590 w 2291"/>
              <a:gd name="T21" fmla="*/ 2290 h 2290"/>
              <a:gd name="T22" fmla="*/ 2291 w 2291"/>
              <a:gd name="T23" fmla="*/ 1589 h 2290"/>
              <a:gd name="T24" fmla="*/ 1590 w 2291"/>
              <a:gd name="T25" fmla="*/ 888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1" h="2290">
                <a:moveTo>
                  <a:pt x="1590" y="888"/>
                </a:moveTo>
                <a:cubicBezTo>
                  <a:pt x="1519" y="888"/>
                  <a:pt x="1451" y="899"/>
                  <a:pt x="1387" y="918"/>
                </a:cubicBezTo>
                <a:cubicBezTo>
                  <a:pt x="1015" y="1028"/>
                  <a:pt x="842" y="770"/>
                  <a:pt x="885" y="527"/>
                </a:cubicBezTo>
                <a:cubicBezTo>
                  <a:pt x="890" y="501"/>
                  <a:pt x="893" y="474"/>
                  <a:pt x="893" y="446"/>
                </a:cubicBezTo>
                <a:cubicBezTo>
                  <a:pt x="893" y="200"/>
                  <a:pt x="693" y="0"/>
                  <a:pt x="447" y="0"/>
                </a:cubicBezTo>
                <a:cubicBezTo>
                  <a:pt x="201" y="0"/>
                  <a:pt x="0" y="200"/>
                  <a:pt x="0" y="446"/>
                </a:cubicBezTo>
                <a:cubicBezTo>
                  <a:pt x="0" y="692"/>
                  <a:pt x="201" y="892"/>
                  <a:pt x="447" y="892"/>
                </a:cubicBezTo>
                <a:cubicBezTo>
                  <a:pt x="474" y="892"/>
                  <a:pt x="502" y="889"/>
                  <a:pt x="528" y="885"/>
                </a:cubicBezTo>
                <a:cubicBezTo>
                  <a:pt x="771" y="841"/>
                  <a:pt x="1029" y="1015"/>
                  <a:pt x="919" y="1386"/>
                </a:cubicBezTo>
                <a:cubicBezTo>
                  <a:pt x="899" y="1450"/>
                  <a:pt x="889" y="1519"/>
                  <a:pt x="889" y="1589"/>
                </a:cubicBezTo>
                <a:cubicBezTo>
                  <a:pt x="889" y="1976"/>
                  <a:pt x="1203" y="2290"/>
                  <a:pt x="1590" y="2290"/>
                </a:cubicBezTo>
                <a:cubicBezTo>
                  <a:pt x="1976" y="2290"/>
                  <a:pt x="2291" y="1976"/>
                  <a:pt x="2291" y="1589"/>
                </a:cubicBezTo>
                <a:cubicBezTo>
                  <a:pt x="2291" y="1203"/>
                  <a:pt x="1976" y="888"/>
                  <a:pt x="1590" y="888"/>
                </a:cubicBezTo>
                <a:close/>
              </a:path>
            </a:pathLst>
          </a:custGeom>
          <a:solidFill>
            <a:srgbClr val="8661C5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8661C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990F62A3-4431-33DC-14EF-F41191017CF2}"/>
              </a:ext>
            </a:extLst>
          </p:cNvPr>
          <p:cNvSpPr>
            <a:spLocks/>
          </p:cNvSpPr>
          <p:nvPr/>
        </p:nvSpPr>
        <p:spPr bwMode="auto">
          <a:xfrm flipV="1">
            <a:off x="3726009" y="1796963"/>
            <a:ext cx="4739982" cy="4738367"/>
          </a:xfrm>
          <a:custGeom>
            <a:avLst/>
            <a:gdLst>
              <a:gd name="T0" fmla="*/ 1646 w 2197"/>
              <a:gd name="T1" fmla="*/ 0 h 2197"/>
              <a:gd name="T2" fmla="*/ 1095 w 2197"/>
              <a:gd name="T3" fmla="*/ 551 h 2197"/>
              <a:gd name="T4" fmla="*/ 1122 w 2197"/>
              <a:gd name="T5" fmla="*/ 722 h 2197"/>
              <a:gd name="T6" fmla="*/ 721 w 2197"/>
              <a:gd name="T7" fmla="*/ 1122 h 2197"/>
              <a:gd name="T8" fmla="*/ 551 w 2197"/>
              <a:gd name="T9" fmla="*/ 1095 h 2197"/>
              <a:gd name="T10" fmla="*/ 0 w 2197"/>
              <a:gd name="T11" fmla="*/ 1646 h 2197"/>
              <a:gd name="T12" fmla="*/ 551 w 2197"/>
              <a:gd name="T13" fmla="*/ 2197 h 2197"/>
              <a:gd name="T14" fmla="*/ 1102 w 2197"/>
              <a:gd name="T15" fmla="*/ 1646 h 2197"/>
              <a:gd name="T16" fmla="*/ 1075 w 2197"/>
              <a:gd name="T17" fmla="*/ 1475 h 2197"/>
              <a:gd name="T18" fmla="*/ 1475 w 2197"/>
              <a:gd name="T19" fmla="*/ 1075 h 2197"/>
              <a:gd name="T20" fmla="*/ 1646 w 2197"/>
              <a:gd name="T21" fmla="*/ 1102 h 2197"/>
              <a:gd name="T22" fmla="*/ 2197 w 2197"/>
              <a:gd name="T23" fmla="*/ 551 h 2197"/>
              <a:gd name="T24" fmla="*/ 1646 w 2197"/>
              <a:gd name="T25" fmla="*/ 0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97" h="2197">
                <a:moveTo>
                  <a:pt x="1646" y="0"/>
                </a:moveTo>
                <a:cubicBezTo>
                  <a:pt x="1342" y="0"/>
                  <a:pt x="1095" y="247"/>
                  <a:pt x="1095" y="551"/>
                </a:cubicBezTo>
                <a:cubicBezTo>
                  <a:pt x="1095" y="611"/>
                  <a:pt x="1104" y="668"/>
                  <a:pt x="1122" y="722"/>
                </a:cubicBezTo>
                <a:cubicBezTo>
                  <a:pt x="1209" y="991"/>
                  <a:pt x="990" y="1209"/>
                  <a:pt x="721" y="1122"/>
                </a:cubicBezTo>
                <a:cubicBezTo>
                  <a:pt x="668" y="1105"/>
                  <a:pt x="610" y="1095"/>
                  <a:pt x="551" y="1095"/>
                </a:cubicBezTo>
                <a:cubicBezTo>
                  <a:pt x="247" y="1095"/>
                  <a:pt x="0" y="1342"/>
                  <a:pt x="0" y="1646"/>
                </a:cubicBezTo>
                <a:cubicBezTo>
                  <a:pt x="0" y="1950"/>
                  <a:pt x="247" y="2197"/>
                  <a:pt x="551" y="2197"/>
                </a:cubicBezTo>
                <a:cubicBezTo>
                  <a:pt x="855" y="2197"/>
                  <a:pt x="1102" y="1950"/>
                  <a:pt x="1102" y="1646"/>
                </a:cubicBezTo>
                <a:cubicBezTo>
                  <a:pt x="1102" y="1586"/>
                  <a:pt x="1092" y="1529"/>
                  <a:pt x="1075" y="1475"/>
                </a:cubicBezTo>
                <a:cubicBezTo>
                  <a:pt x="988" y="1206"/>
                  <a:pt x="1206" y="988"/>
                  <a:pt x="1475" y="1075"/>
                </a:cubicBezTo>
                <a:cubicBezTo>
                  <a:pt x="1529" y="1093"/>
                  <a:pt x="1586" y="1102"/>
                  <a:pt x="1646" y="1102"/>
                </a:cubicBezTo>
                <a:cubicBezTo>
                  <a:pt x="1950" y="1102"/>
                  <a:pt x="2197" y="855"/>
                  <a:pt x="2197" y="551"/>
                </a:cubicBezTo>
                <a:cubicBezTo>
                  <a:pt x="2197" y="247"/>
                  <a:pt x="1950" y="0"/>
                  <a:pt x="1646" y="0"/>
                </a:cubicBezTo>
                <a:close/>
              </a:path>
            </a:pathLst>
          </a:custGeom>
          <a:solidFill>
            <a:srgbClr val="3B2E58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DE91B0-8F47-28A1-21B7-C59CD28DD02A}"/>
              </a:ext>
            </a:extLst>
          </p:cNvPr>
          <p:cNvSpPr/>
          <p:nvPr/>
        </p:nvSpPr>
        <p:spPr>
          <a:xfrm flipV="1">
            <a:off x="6263580" y="4275359"/>
            <a:ext cx="1988908" cy="1988908"/>
          </a:xfrm>
          <a:prstGeom prst="ellipse">
            <a:avLst/>
          </a:prstGeom>
          <a:solidFill>
            <a:srgbClr val="D59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B01688-DEB1-C57B-70C5-BA0C9F57E899}"/>
              </a:ext>
            </a:extLst>
          </p:cNvPr>
          <p:cNvSpPr/>
          <p:nvPr/>
        </p:nvSpPr>
        <p:spPr>
          <a:xfrm flipV="1">
            <a:off x="6383967" y="1322030"/>
            <a:ext cx="2513519" cy="2513519"/>
          </a:xfrm>
          <a:prstGeom prst="ellipse">
            <a:avLst/>
          </a:prstGeom>
          <a:solidFill>
            <a:srgbClr val="D59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D49239-6BF7-DEB2-784A-2BBCF77209E0}"/>
              </a:ext>
            </a:extLst>
          </p:cNvPr>
          <p:cNvSpPr/>
          <p:nvPr/>
        </p:nvSpPr>
        <p:spPr>
          <a:xfrm flipV="1">
            <a:off x="3811532" y="1811374"/>
            <a:ext cx="2193536" cy="2193534"/>
          </a:xfrm>
          <a:prstGeom prst="ellipse">
            <a:avLst/>
          </a:prstGeom>
          <a:solidFill>
            <a:srgbClr val="D59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D09CFA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294CD5-4B4F-73FC-D6CD-FB046E978227}"/>
              </a:ext>
            </a:extLst>
          </p:cNvPr>
          <p:cNvSpPr/>
          <p:nvPr/>
        </p:nvSpPr>
        <p:spPr>
          <a:xfrm flipV="1">
            <a:off x="4284180" y="4169070"/>
            <a:ext cx="1745228" cy="1745228"/>
          </a:xfrm>
          <a:prstGeom prst="ellipse">
            <a:avLst/>
          </a:prstGeom>
          <a:solidFill>
            <a:srgbClr val="D59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AAF8F-CEF9-C147-B44E-FC95BF63A6CE}"/>
              </a:ext>
            </a:extLst>
          </p:cNvPr>
          <p:cNvSpPr txBox="1"/>
          <p:nvPr/>
        </p:nvSpPr>
        <p:spPr>
          <a:xfrm>
            <a:off x="3945239" y="2369532"/>
            <a:ext cx="1926122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1600" kern="0" dirty="0">
                <a:solidFill>
                  <a:srgbClr val="3B2E5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Kotlin Multiplatform Mobile  has the power to get integrated with any existing project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38973-E5B5-8C2D-F856-3DF88FF996B7}"/>
              </a:ext>
            </a:extLst>
          </p:cNvPr>
          <p:cNvSpPr txBox="1"/>
          <p:nvPr/>
        </p:nvSpPr>
        <p:spPr>
          <a:xfrm>
            <a:off x="6263580" y="4676617"/>
            <a:ext cx="1947702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1600" kern="0" dirty="0">
                <a:solidFill>
                  <a:srgbClr val="8661C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But in Flutter or React Native we have to keep going with their own infrastructure</a:t>
            </a:r>
          </a:p>
        </p:txBody>
      </p:sp>
      <p:pic>
        <p:nvPicPr>
          <p:cNvPr id="13" name="Picture 4" descr="Collaboration ">
            <a:extLst>
              <a:ext uri="{FF2B5EF4-FFF2-40B4-BE49-F238E27FC236}">
                <a16:creationId xmlns:a16="http://schemas.microsoft.com/office/drawing/2014/main" id="{059169CF-433F-2CEE-A413-8E4C5892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53" y="1955816"/>
            <a:ext cx="1245946" cy="124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Data server ">
            <a:extLst>
              <a:ext uri="{FF2B5EF4-FFF2-40B4-BE49-F238E27FC236}">
                <a16:creationId xmlns:a16="http://schemas.microsoft.com/office/drawing/2014/main" id="{8C30D110-A664-A9AB-972E-6E33A7FB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61" y="4563066"/>
            <a:ext cx="990251" cy="99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08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2A7D6-7FB1-4DCC-815C-23D62BB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31" y="287961"/>
            <a:ext cx="10608541" cy="498598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Kotlin Multiplatform Mobile will be a good choice if...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2B254FA-A531-1AC6-1869-CEF79A7D8A73}"/>
              </a:ext>
            </a:extLst>
          </p:cNvPr>
          <p:cNvSpPr/>
          <p:nvPr/>
        </p:nvSpPr>
        <p:spPr>
          <a:xfrm rot="14400000">
            <a:off x="3219947" y="3575386"/>
            <a:ext cx="764248" cy="974910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rgbClr val="FF934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83B0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5D6C0C5-EB5B-A4AE-3A2C-BAEA3C7F6893}"/>
              </a:ext>
            </a:extLst>
          </p:cNvPr>
          <p:cNvSpPr/>
          <p:nvPr/>
        </p:nvSpPr>
        <p:spPr>
          <a:xfrm rot="18000000">
            <a:off x="4885666" y="3582696"/>
            <a:ext cx="764248" cy="974910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rgbClr val="FF934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kern="0">
              <a:solidFill>
                <a:srgbClr val="D83B0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59FB4F7-38FD-1681-BB2B-460F6FE8D5E9}"/>
              </a:ext>
            </a:extLst>
          </p:cNvPr>
          <p:cNvSpPr/>
          <p:nvPr/>
        </p:nvSpPr>
        <p:spPr>
          <a:xfrm rot="14400000">
            <a:off x="6551384" y="3571325"/>
            <a:ext cx="764248" cy="974910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rgbClr val="FF934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kern="0">
              <a:solidFill>
                <a:srgbClr val="D83B0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5BB754D-281D-5E94-543A-799295A35A5B}"/>
              </a:ext>
            </a:extLst>
          </p:cNvPr>
          <p:cNvSpPr/>
          <p:nvPr/>
        </p:nvSpPr>
        <p:spPr>
          <a:xfrm rot="18000000">
            <a:off x="8217103" y="3585943"/>
            <a:ext cx="764248" cy="974910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rgbClr val="FF934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kern="0">
              <a:solidFill>
                <a:srgbClr val="D83B0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0A3E5B-B0BB-6BBF-33C6-61663860EDE5}"/>
              </a:ext>
            </a:extLst>
          </p:cNvPr>
          <p:cNvSpPr/>
          <p:nvPr/>
        </p:nvSpPr>
        <p:spPr>
          <a:xfrm>
            <a:off x="2084603" y="3882822"/>
            <a:ext cx="1335151" cy="1335151"/>
          </a:xfrm>
          <a:prstGeom prst="ellipse">
            <a:avLst/>
          </a:prstGeom>
          <a:solidFill>
            <a:srgbClr val="D83B01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83B0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31BE63-F4B2-C742-EBDB-A23C8AF436AF}"/>
              </a:ext>
            </a:extLst>
          </p:cNvPr>
          <p:cNvGrpSpPr/>
          <p:nvPr/>
        </p:nvGrpSpPr>
        <p:grpSpPr>
          <a:xfrm>
            <a:off x="2319473" y="4106048"/>
            <a:ext cx="865410" cy="888700"/>
            <a:chOff x="2396678" y="3434501"/>
            <a:chExt cx="710998" cy="71099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263E0C-C9AA-F824-4F71-576EDA0B0433}"/>
                </a:ext>
              </a:extLst>
            </p:cNvPr>
            <p:cNvSpPr/>
            <p:nvPr/>
          </p:nvSpPr>
          <p:spPr>
            <a:xfrm>
              <a:off x="2396678" y="3434501"/>
              <a:ext cx="710998" cy="710998"/>
            </a:xfrm>
            <a:prstGeom prst="ellipse">
              <a:avLst/>
            </a:prstGeom>
            <a:solidFill>
              <a:srgbClr val="6B292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86145F-79B2-D960-7AE0-45FDBC56E31F}"/>
                </a:ext>
              </a:extLst>
            </p:cNvPr>
            <p:cNvSpPr/>
            <p:nvPr/>
          </p:nvSpPr>
          <p:spPr>
            <a:xfrm>
              <a:off x="2488457" y="3526280"/>
              <a:ext cx="527439" cy="527439"/>
            </a:xfrm>
            <a:prstGeom prst="ellipse">
              <a:avLst/>
            </a:prstGeom>
            <a:solidFill>
              <a:srgbClr val="D83B0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185590F-9A5F-9641-7292-8853E6F2389D}"/>
              </a:ext>
            </a:extLst>
          </p:cNvPr>
          <p:cNvSpPr/>
          <p:nvPr/>
        </p:nvSpPr>
        <p:spPr>
          <a:xfrm>
            <a:off x="3755592" y="2918077"/>
            <a:ext cx="1335150" cy="1335150"/>
          </a:xfrm>
          <a:prstGeom prst="ellipse">
            <a:avLst/>
          </a:prstGeom>
          <a:solidFill>
            <a:srgbClr val="D83B01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83B0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A24A6D-EF2D-40CF-CFFA-73BA763726FA}"/>
              </a:ext>
            </a:extLst>
          </p:cNvPr>
          <p:cNvGrpSpPr/>
          <p:nvPr/>
        </p:nvGrpSpPr>
        <p:grpSpPr>
          <a:xfrm>
            <a:off x="3990462" y="3141302"/>
            <a:ext cx="865410" cy="888700"/>
            <a:chOff x="4067667" y="2469755"/>
            <a:chExt cx="710998" cy="71099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7066201-2104-2F73-FE57-F3F58D7EAB86}"/>
                </a:ext>
              </a:extLst>
            </p:cNvPr>
            <p:cNvSpPr/>
            <p:nvPr/>
          </p:nvSpPr>
          <p:spPr>
            <a:xfrm>
              <a:off x="4067667" y="2469755"/>
              <a:ext cx="710998" cy="710998"/>
            </a:xfrm>
            <a:prstGeom prst="ellipse">
              <a:avLst/>
            </a:prstGeom>
            <a:solidFill>
              <a:srgbClr val="6B292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608E8C-EAE9-79EA-70DE-E097BF4D1777}"/>
                </a:ext>
              </a:extLst>
            </p:cNvPr>
            <p:cNvSpPr/>
            <p:nvPr/>
          </p:nvSpPr>
          <p:spPr>
            <a:xfrm>
              <a:off x="4159446" y="2561534"/>
              <a:ext cx="527439" cy="527439"/>
            </a:xfrm>
            <a:prstGeom prst="ellipse">
              <a:avLst/>
            </a:prstGeom>
            <a:solidFill>
              <a:srgbClr val="D83B0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C2F57AD-AE75-8521-6FFB-9FD997F622D7}"/>
              </a:ext>
            </a:extLst>
          </p:cNvPr>
          <p:cNvSpPr/>
          <p:nvPr/>
        </p:nvSpPr>
        <p:spPr>
          <a:xfrm>
            <a:off x="5426582" y="3882822"/>
            <a:ext cx="1335150" cy="1335150"/>
          </a:xfrm>
          <a:prstGeom prst="ellipse">
            <a:avLst/>
          </a:prstGeom>
          <a:solidFill>
            <a:srgbClr val="D83B01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83B0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E76894-9CF4-BD62-26AC-870AF9E5AA91}"/>
              </a:ext>
            </a:extLst>
          </p:cNvPr>
          <p:cNvGrpSpPr/>
          <p:nvPr/>
        </p:nvGrpSpPr>
        <p:grpSpPr>
          <a:xfrm>
            <a:off x="5661452" y="4106047"/>
            <a:ext cx="865410" cy="888700"/>
            <a:chOff x="5738657" y="3434500"/>
            <a:chExt cx="710998" cy="71099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0E95EF-E4E0-8D99-AE8B-988B6C6ABC4A}"/>
                </a:ext>
              </a:extLst>
            </p:cNvPr>
            <p:cNvSpPr/>
            <p:nvPr/>
          </p:nvSpPr>
          <p:spPr>
            <a:xfrm>
              <a:off x="5738657" y="3434500"/>
              <a:ext cx="710998" cy="710998"/>
            </a:xfrm>
            <a:prstGeom prst="ellipse">
              <a:avLst/>
            </a:prstGeom>
            <a:solidFill>
              <a:srgbClr val="6B292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B171F7-F5B8-028D-A6F5-B84ADF108986}"/>
                </a:ext>
              </a:extLst>
            </p:cNvPr>
            <p:cNvSpPr/>
            <p:nvPr/>
          </p:nvSpPr>
          <p:spPr>
            <a:xfrm>
              <a:off x="5830436" y="3526279"/>
              <a:ext cx="527439" cy="527439"/>
            </a:xfrm>
            <a:prstGeom prst="ellipse">
              <a:avLst/>
            </a:prstGeom>
            <a:solidFill>
              <a:srgbClr val="D83B0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A5FB7FE6-DDE4-3D68-D5DE-C976E51B4838}"/>
              </a:ext>
            </a:extLst>
          </p:cNvPr>
          <p:cNvSpPr/>
          <p:nvPr/>
        </p:nvSpPr>
        <p:spPr>
          <a:xfrm>
            <a:off x="7097571" y="2918077"/>
            <a:ext cx="1335150" cy="1335150"/>
          </a:xfrm>
          <a:prstGeom prst="ellipse">
            <a:avLst/>
          </a:prstGeom>
          <a:solidFill>
            <a:srgbClr val="D83B01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D83B0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428FA6-38A6-DF83-26BF-048E64E6868A}"/>
              </a:ext>
            </a:extLst>
          </p:cNvPr>
          <p:cNvGrpSpPr/>
          <p:nvPr/>
        </p:nvGrpSpPr>
        <p:grpSpPr>
          <a:xfrm>
            <a:off x="7332441" y="3141302"/>
            <a:ext cx="865410" cy="888700"/>
            <a:chOff x="7409646" y="2469755"/>
            <a:chExt cx="710998" cy="71099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F72518F-1662-BE4E-F927-B0D2B6D2FC94}"/>
                </a:ext>
              </a:extLst>
            </p:cNvPr>
            <p:cNvSpPr/>
            <p:nvPr/>
          </p:nvSpPr>
          <p:spPr>
            <a:xfrm>
              <a:off x="7409646" y="2469755"/>
              <a:ext cx="710998" cy="710998"/>
            </a:xfrm>
            <a:prstGeom prst="ellipse">
              <a:avLst/>
            </a:prstGeom>
            <a:solidFill>
              <a:srgbClr val="6B292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22F5CF7-1852-0351-66A6-0BD955C0261C}"/>
                </a:ext>
              </a:extLst>
            </p:cNvPr>
            <p:cNvSpPr/>
            <p:nvPr/>
          </p:nvSpPr>
          <p:spPr>
            <a:xfrm>
              <a:off x="7501425" y="2561534"/>
              <a:ext cx="527439" cy="527439"/>
            </a:xfrm>
            <a:prstGeom prst="ellipse">
              <a:avLst/>
            </a:prstGeom>
            <a:solidFill>
              <a:srgbClr val="D83B0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E207CDC9-AFE1-DD0A-9FEB-11F4FA104158}"/>
              </a:ext>
            </a:extLst>
          </p:cNvPr>
          <p:cNvSpPr/>
          <p:nvPr/>
        </p:nvSpPr>
        <p:spPr>
          <a:xfrm>
            <a:off x="8768560" y="3882822"/>
            <a:ext cx="1335150" cy="1335150"/>
          </a:xfrm>
          <a:prstGeom prst="ellipse">
            <a:avLst/>
          </a:prstGeom>
          <a:solidFill>
            <a:srgbClr val="D83B01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D83B0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62AD11-1E8E-1B67-42B6-7F7F8EF8AEB3}"/>
              </a:ext>
            </a:extLst>
          </p:cNvPr>
          <p:cNvGrpSpPr/>
          <p:nvPr/>
        </p:nvGrpSpPr>
        <p:grpSpPr>
          <a:xfrm>
            <a:off x="9003430" y="4106047"/>
            <a:ext cx="865410" cy="888700"/>
            <a:chOff x="9080635" y="3434500"/>
            <a:chExt cx="710998" cy="71099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D99521E-126A-4254-59D9-7957506562D3}"/>
                </a:ext>
              </a:extLst>
            </p:cNvPr>
            <p:cNvSpPr/>
            <p:nvPr/>
          </p:nvSpPr>
          <p:spPr>
            <a:xfrm>
              <a:off x="9080635" y="3434500"/>
              <a:ext cx="710998" cy="710998"/>
            </a:xfrm>
            <a:prstGeom prst="ellipse">
              <a:avLst/>
            </a:prstGeom>
            <a:solidFill>
              <a:srgbClr val="6B292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57B457-D977-7736-E131-325C15C6D201}"/>
                </a:ext>
              </a:extLst>
            </p:cNvPr>
            <p:cNvSpPr/>
            <p:nvPr/>
          </p:nvSpPr>
          <p:spPr>
            <a:xfrm>
              <a:off x="9172414" y="3526279"/>
              <a:ext cx="527439" cy="527439"/>
            </a:xfrm>
            <a:prstGeom prst="ellipse">
              <a:avLst/>
            </a:prstGeom>
            <a:solidFill>
              <a:srgbClr val="D83B0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6A01E22-2AD1-1457-7FE0-8A76FD80907C}"/>
              </a:ext>
            </a:extLst>
          </p:cNvPr>
          <p:cNvSpPr txBox="1"/>
          <p:nvPr/>
        </p:nvSpPr>
        <p:spPr>
          <a:xfrm>
            <a:off x="1821842" y="5313464"/>
            <a:ext cx="1988597" cy="46166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r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Already have existing native-specific code to be reused.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CBC3BB-B07A-D99F-A045-8E33CC47AF75}"/>
              </a:ext>
            </a:extLst>
          </p:cNvPr>
          <p:cNvCxnSpPr>
            <a:cxnSpLocks/>
            <a:stCxn id="11" idx="0"/>
            <a:endCxn id="42" idx="2"/>
          </p:cNvCxnSpPr>
          <p:nvPr/>
        </p:nvCxnSpPr>
        <p:spPr>
          <a:xfrm>
            <a:off x="2752177" y="4220766"/>
            <a:ext cx="63964" cy="1554363"/>
          </a:xfrm>
          <a:prstGeom prst="straightConnector1">
            <a:avLst/>
          </a:prstGeom>
          <a:noFill/>
          <a:ln w="6350" cap="flat" cmpd="sng" algn="ctr">
            <a:noFill/>
            <a:prstDash val="solid"/>
            <a:miter lim="800000"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438965-4525-AFF2-6C4A-03C53C44C551}"/>
              </a:ext>
            </a:extLst>
          </p:cNvPr>
          <p:cNvSpPr txBox="1"/>
          <p:nvPr/>
        </p:nvSpPr>
        <p:spPr>
          <a:xfrm>
            <a:off x="5024843" y="5346994"/>
            <a:ext cx="2038031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r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You want to incrementally share code between platforms on an existing codebase.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9F8947-46A3-E8B3-62FF-60DF15FAB5D4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5716201" y="5993325"/>
            <a:ext cx="327658" cy="707975"/>
          </a:xfrm>
          <a:prstGeom prst="straightConnector1">
            <a:avLst/>
          </a:prstGeom>
          <a:noFill/>
          <a:ln w="6350" cap="flat" cmpd="sng" algn="ctr">
            <a:noFill/>
            <a:prstDash val="solid"/>
            <a:miter lim="800000"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5173FF9-1FEB-41D4-C419-73C444750F2C}"/>
              </a:ext>
            </a:extLst>
          </p:cNvPr>
          <p:cNvSpPr txBox="1"/>
          <p:nvPr/>
        </p:nvSpPr>
        <p:spPr>
          <a:xfrm>
            <a:off x="8344015" y="5346994"/>
            <a:ext cx="218220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r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Your app is strongly tied to multi-thread or it has background processing needs.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909084-B67A-C022-0A7F-75A784A2771E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9035373" y="5993325"/>
            <a:ext cx="399745" cy="707976"/>
          </a:xfrm>
          <a:prstGeom prst="straightConnector1">
            <a:avLst/>
          </a:prstGeom>
          <a:noFill/>
          <a:ln w="6350" cap="flat" cmpd="sng" algn="ctr">
            <a:noFill/>
            <a:prstDash val="solid"/>
            <a:miter lim="800000"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2FF53B-481E-4C86-F50F-F301141464EE}"/>
              </a:ext>
            </a:extLst>
          </p:cNvPr>
          <p:cNvSpPr txBox="1"/>
          <p:nvPr/>
        </p:nvSpPr>
        <p:spPr>
          <a:xfrm>
            <a:off x="3186247" y="1986668"/>
            <a:ext cx="2438801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r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You care about having the most updated native components and want to have a 100% native look and feel on every new OS version.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BB1354-5536-0D1B-C5D0-5940F33D7246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875031" y="1018338"/>
            <a:ext cx="530617" cy="968330"/>
          </a:xfrm>
          <a:prstGeom prst="straightConnector1">
            <a:avLst/>
          </a:prstGeom>
          <a:noFill/>
          <a:ln w="6350" cap="flat" cmpd="sng" algn="ctr">
            <a:noFill/>
            <a:prstDash val="solid"/>
            <a:miter lim="800000"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53156A2-738D-2675-1570-97EC2E3BF6B8}"/>
              </a:ext>
            </a:extLst>
          </p:cNvPr>
          <p:cNvSpPr txBox="1"/>
          <p:nvPr/>
        </p:nvSpPr>
        <p:spPr>
          <a:xfrm>
            <a:off x="6566956" y="2161586"/>
            <a:ext cx="2307380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r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You don't want to depend on Flutter engine's implementation on each platform.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132D73-AD93-5483-DBB7-A472D6B201B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255740" y="1193256"/>
            <a:ext cx="464906" cy="968330"/>
          </a:xfrm>
          <a:prstGeom prst="straightConnector1">
            <a:avLst/>
          </a:prstGeom>
          <a:noFill/>
          <a:ln w="6350" cap="flat" cmpd="sng" algn="ctr">
            <a:noFill/>
            <a:prstDash val="solid"/>
            <a:miter lim="800000"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pic>
        <p:nvPicPr>
          <p:cNvPr id="53" name="Picture 12" descr="Adaptive Icon Foreground needs to have padding otherwise ends up stretching  · Issue #96 · fluttercommunity/flutter_launcher_icons · GitHub">
            <a:extLst>
              <a:ext uri="{FF2B5EF4-FFF2-40B4-BE49-F238E27FC236}">
                <a16:creationId xmlns:a16="http://schemas.microsoft.com/office/drawing/2014/main" id="{120F68C3-39F8-590B-0DF7-B107522F6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7" t="18907" r="18907" b="18907"/>
          <a:stretch/>
        </p:blipFill>
        <p:spPr bwMode="auto">
          <a:xfrm>
            <a:off x="7544091" y="3363736"/>
            <a:ext cx="442107" cy="442107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Version control ">
            <a:extLst>
              <a:ext uri="{FF2B5EF4-FFF2-40B4-BE49-F238E27FC236}">
                <a16:creationId xmlns:a16="http://schemas.microsoft.com/office/drawing/2014/main" id="{024DAF58-FC7B-0E0A-6315-AFFF40E2B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97" y="3310577"/>
            <a:ext cx="548424" cy="54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Set ">
            <a:extLst>
              <a:ext uri="{FF2B5EF4-FFF2-40B4-BE49-F238E27FC236}">
                <a16:creationId xmlns:a16="http://schemas.microsoft.com/office/drawing/2014/main" id="{2087D501-0B4A-6583-6237-257E52F1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324" y="4345029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Shared folder ">
            <a:extLst>
              <a:ext uri="{FF2B5EF4-FFF2-40B4-BE49-F238E27FC236}">
                <a16:creationId xmlns:a16="http://schemas.microsoft.com/office/drawing/2014/main" id="{71D19D81-FB2E-CADF-2DDC-D1CABBD31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58" y="4323110"/>
            <a:ext cx="436416" cy="4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 descr="Coding ">
            <a:extLst>
              <a:ext uri="{FF2B5EF4-FFF2-40B4-BE49-F238E27FC236}">
                <a16:creationId xmlns:a16="http://schemas.microsoft.com/office/drawing/2014/main" id="{09637DE9-5F78-443A-7C38-A17BFC3D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81" y="4310688"/>
            <a:ext cx="461260" cy="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10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2210-77C5-174B-5854-131FC116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-1292858"/>
            <a:ext cx="7987284" cy="1994392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Kotlin Multiplatform Mobile Architecture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E2ADB-38FF-C931-0FEF-21329737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15444"/>
            <a:ext cx="11212285" cy="456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7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39B8A-33FB-BBAD-86B0-0EF462964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46"/>
          <a:stretch/>
        </p:blipFill>
        <p:spPr>
          <a:xfrm>
            <a:off x="4814299" y="221381"/>
            <a:ext cx="3488688" cy="585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9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F83E9F-FC95-ED9A-846D-33FCAF71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4496"/>
            <a:ext cx="12192000" cy="69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0F796-9370-06EC-158E-CE98B7A3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13" y="30942"/>
            <a:ext cx="4593774" cy="67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2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7D9CD-F48C-5481-D448-F245AC12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5" y="183467"/>
            <a:ext cx="3722916" cy="65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3FB39-BD58-94D0-B91D-7FD6D536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86" y="64662"/>
            <a:ext cx="3331028" cy="67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1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2F969-CD11-ED89-DCF2-EBFE0557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09" y="740229"/>
            <a:ext cx="8753068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65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AAD648-BBCB-7DFC-2FE8-F6B83F29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429" y="266700"/>
            <a:ext cx="416542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28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09DB10-5D16-458A-9D51-EA73716C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Mobile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FBBBC-0A89-49E6-8D08-91A3BD4E00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Demonstrate Kotlin Multiplatform Mobile  Capability</a:t>
            </a:r>
          </a:p>
        </p:txBody>
      </p:sp>
    </p:spTree>
    <p:extLst>
      <p:ext uri="{BB962C8B-B14F-4D97-AF65-F5344CB8AC3E}">
        <p14:creationId xmlns:p14="http://schemas.microsoft.com/office/powerpoint/2010/main" val="1936231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2230B6-FFB0-6CCC-0271-85252C53E987}"/>
              </a:ext>
            </a:extLst>
          </p:cNvPr>
          <p:cNvSpPr/>
          <p:nvPr/>
        </p:nvSpPr>
        <p:spPr>
          <a:xfrm>
            <a:off x="4191232" y="211946"/>
            <a:ext cx="3841308" cy="65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67" b="1" u="sng" spc="-50" dirty="0">
                <a:ln w="3175">
                  <a:noFill/>
                </a:ln>
                <a:solidFill>
                  <a:srgbClr val="08023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Platinum Partner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4F03DB-EEC1-04D9-DCE9-B7C124BE9135}"/>
              </a:ext>
            </a:extLst>
          </p:cNvPr>
          <p:cNvGrpSpPr/>
          <p:nvPr/>
        </p:nvGrpSpPr>
        <p:grpSpPr>
          <a:xfrm>
            <a:off x="4684855" y="969889"/>
            <a:ext cx="2784661" cy="1010703"/>
            <a:chOff x="5621825" y="1050976"/>
            <a:chExt cx="3341593" cy="121284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F677F80-645F-E040-928E-C486C7108244}"/>
                </a:ext>
              </a:extLst>
            </p:cNvPr>
            <p:cNvSpPr/>
            <p:nvPr/>
          </p:nvSpPr>
          <p:spPr bwMode="auto">
            <a:xfrm>
              <a:off x="5621825" y="1050976"/>
              <a:ext cx="3341593" cy="12128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77029" fontAlgn="base">
                <a:spcBef>
                  <a:spcPct val="0"/>
                </a:spcBef>
                <a:spcAft>
                  <a:spcPct val="0"/>
                </a:spcAft>
              </a:pPr>
              <a:endParaRPr lang="en-IN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Helvetica" panose="020B0604020202020204" pitchFamily="34" charset="0"/>
                <a:ea typeface="Segoe UI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4544A297-488F-B909-6EA1-B2DD5E23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3172" y="1113774"/>
              <a:ext cx="2584054" cy="99693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2B275A5-9A0C-3DF2-C65E-1D1B9862DC00}"/>
              </a:ext>
            </a:extLst>
          </p:cNvPr>
          <p:cNvSpPr/>
          <p:nvPr/>
        </p:nvSpPr>
        <p:spPr>
          <a:xfrm>
            <a:off x="4650626" y="2332689"/>
            <a:ext cx="2956259" cy="65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67" b="1" u="sng" spc="-50" dirty="0">
                <a:ln w="3175">
                  <a:noFill/>
                </a:ln>
                <a:solidFill>
                  <a:srgbClr val="08023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Gold Partner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13931-49AD-7789-DFA2-E14B8BEC608A}"/>
              </a:ext>
            </a:extLst>
          </p:cNvPr>
          <p:cNvSpPr/>
          <p:nvPr/>
        </p:nvSpPr>
        <p:spPr>
          <a:xfrm>
            <a:off x="4569167" y="4480649"/>
            <a:ext cx="3155031" cy="65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67" b="1" u="sng" spc="-50" dirty="0">
                <a:ln w="3175">
                  <a:noFill/>
                </a:ln>
                <a:solidFill>
                  <a:srgbClr val="08023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Silver Partner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2A7A5B-0C00-FBAF-8981-DA4A0CE22659}"/>
              </a:ext>
            </a:extLst>
          </p:cNvPr>
          <p:cNvGrpSpPr/>
          <p:nvPr/>
        </p:nvGrpSpPr>
        <p:grpSpPr>
          <a:xfrm>
            <a:off x="2811920" y="3099738"/>
            <a:ext cx="6119646" cy="1031960"/>
            <a:chOff x="3631133" y="3627072"/>
            <a:chExt cx="7343575" cy="123835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7350E86-726F-119B-77D9-BDC7F13F0F8F}"/>
                </a:ext>
              </a:extLst>
            </p:cNvPr>
            <p:cNvGrpSpPr/>
            <p:nvPr/>
          </p:nvGrpSpPr>
          <p:grpSpPr>
            <a:xfrm>
              <a:off x="7633115" y="3652581"/>
              <a:ext cx="3341593" cy="1212843"/>
              <a:chOff x="7633115" y="3652581"/>
              <a:chExt cx="3341593" cy="1212843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A42D013-F94C-8C8D-8B37-53DADBA9175E}"/>
                  </a:ext>
                </a:extLst>
              </p:cNvPr>
              <p:cNvSpPr/>
              <p:nvPr/>
            </p:nvSpPr>
            <p:spPr bwMode="auto">
              <a:xfrm>
                <a:off x="7633115" y="3652581"/>
                <a:ext cx="3341593" cy="12128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77702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Helvetica" panose="020B0604020202020204" pitchFamily="34" charset="0"/>
                  <a:ea typeface="Segoe UI" pitchFamily="34" charset="0"/>
                  <a:cs typeface="Helvetica" panose="020B0604020202020204" pitchFamily="34" charset="0"/>
                </a:endParaRPr>
              </a:p>
            </p:txBody>
          </p:sp>
          <p:pic>
            <p:nvPicPr>
              <p:cNvPr id="7" name="Picture 6" descr="Logo&#10;&#10;Description automatically generated">
                <a:extLst>
                  <a:ext uri="{FF2B5EF4-FFF2-40B4-BE49-F238E27FC236}">
                    <a16:creationId xmlns:a16="http://schemas.microsoft.com/office/drawing/2014/main" id="{1B5A5971-FD83-695C-D63D-96F712501C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6118" y="3719685"/>
                <a:ext cx="2695586" cy="1078635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994613B-4E62-9702-8618-B7BC7DC19C10}"/>
                </a:ext>
              </a:extLst>
            </p:cNvPr>
            <p:cNvGrpSpPr/>
            <p:nvPr/>
          </p:nvGrpSpPr>
          <p:grpSpPr>
            <a:xfrm>
              <a:off x="3631133" y="3627072"/>
              <a:ext cx="3341593" cy="1212843"/>
              <a:chOff x="3631133" y="3627072"/>
              <a:chExt cx="3341593" cy="121284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2B14202-77CC-A4E8-8DE6-C38465822434}"/>
                  </a:ext>
                </a:extLst>
              </p:cNvPr>
              <p:cNvSpPr/>
              <p:nvPr/>
            </p:nvSpPr>
            <p:spPr bwMode="auto">
              <a:xfrm>
                <a:off x="3631133" y="3627072"/>
                <a:ext cx="3341593" cy="12128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77702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Helvetica" panose="020B0604020202020204" pitchFamily="34" charset="0"/>
                  <a:ea typeface="Segoe UI" pitchFamily="34" charset="0"/>
                  <a:cs typeface="Helvetica" panose="020B0604020202020204" pitchFamily="34" charset="0"/>
                </a:endParaRPr>
              </a:p>
            </p:txBody>
          </p:sp>
          <p:pic>
            <p:nvPicPr>
              <p:cNvPr id="9" name="Picture 8" descr="A picture containing text, tableware, plate, dishware&#10;&#10;Description automatically generated">
                <a:extLst>
                  <a:ext uri="{FF2B5EF4-FFF2-40B4-BE49-F238E27FC236}">
                    <a16:creationId xmlns:a16="http://schemas.microsoft.com/office/drawing/2014/main" id="{001F0265-0267-2361-9ADC-00250A700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7522" y="3851297"/>
                <a:ext cx="2488815" cy="877283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ADC450-F1B2-7D8B-DEFD-FF518F3AF297}"/>
              </a:ext>
            </a:extLst>
          </p:cNvPr>
          <p:cNvGrpSpPr/>
          <p:nvPr/>
        </p:nvGrpSpPr>
        <p:grpSpPr>
          <a:xfrm>
            <a:off x="1712429" y="5260857"/>
            <a:ext cx="2784661" cy="1010703"/>
            <a:chOff x="2054914" y="6362187"/>
            <a:chExt cx="3341593" cy="121284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DDAFCA7-7416-DF3B-3649-947810881BAE}"/>
                </a:ext>
              </a:extLst>
            </p:cNvPr>
            <p:cNvSpPr/>
            <p:nvPr/>
          </p:nvSpPr>
          <p:spPr bwMode="auto">
            <a:xfrm>
              <a:off x="2054914" y="6362187"/>
              <a:ext cx="3341593" cy="12128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77029" fontAlgn="base">
                <a:spcBef>
                  <a:spcPct val="0"/>
                </a:spcBef>
                <a:spcAft>
                  <a:spcPct val="0"/>
                </a:spcAft>
              </a:pPr>
              <a:endParaRPr lang="en-IN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Helvetica" panose="020B0604020202020204" pitchFamily="34" charset="0"/>
                <a:ea typeface="Segoe UI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1" name="Picture 10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4B799756-3772-C25F-8AF1-197D9C801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646" y="6522343"/>
              <a:ext cx="2602129" cy="89253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852F02-B0DE-253F-3C98-6244EDE9EE94}"/>
              </a:ext>
            </a:extLst>
          </p:cNvPr>
          <p:cNvGrpSpPr/>
          <p:nvPr/>
        </p:nvGrpSpPr>
        <p:grpSpPr>
          <a:xfrm>
            <a:off x="7622835" y="5260857"/>
            <a:ext cx="2784661" cy="1010703"/>
            <a:chOff x="9147401" y="6362187"/>
            <a:chExt cx="3341593" cy="121284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D4763A9-7D3F-6DA6-60CC-E70CDE8EE682}"/>
                </a:ext>
              </a:extLst>
            </p:cNvPr>
            <p:cNvSpPr/>
            <p:nvPr/>
          </p:nvSpPr>
          <p:spPr bwMode="auto">
            <a:xfrm>
              <a:off x="9147401" y="6362187"/>
              <a:ext cx="3341593" cy="12128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77029" fontAlgn="base">
                <a:spcBef>
                  <a:spcPct val="0"/>
                </a:spcBef>
                <a:spcAft>
                  <a:spcPct val="0"/>
                </a:spcAft>
              </a:pPr>
              <a:endParaRPr lang="en-IN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Helvetica" panose="020B0604020202020204" pitchFamily="34" charset="0"/>
                <a:ea typeface="Segoe UI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91A45E6E-65E2-A232-86BC-0C878380B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503" y="6362752"/>
              <a:ext cx="1665388" cy="121171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ECB3D9-A2D8-363D-F2ED-24D7A27DBB8E}"/>
              </a:ext>
            </a:extLst>
          </p:cNvPr>
          <p:cNvGrpSpPr/>
          <p:nvPr/>
        </p:nvGrpSpPr>
        <p:grpSpPr>
          <a:xfrm>
            <a:off x="4667632" y="5131379"/>
            <a:ext cx="2784661" cy="1269657"/>
            <a:chOff x="5644402" y="6157655"/>
            <a:chExt cx="3341593" cy="152358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9C96F41-6DB3-CFA4-A8A9-E651D1B424DB}"/>
                </a:ext>
              </a:extLst>
            </p:cNvPr>
            <p:cNvSpPr/>
            <p:nvPr/>
          </p:nvSpPr>
          <p:spPr bwMode="auto">
            <a:xfrm>
              <a:off x="5644402" y="6313028"/>
              <a:ext cx="3341593" cy="12128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77029" fontAlgn="base">
                <a:spcBef>
                  <a:spcPct val="0"/>
                </a:spcBef>
                <a:spcAft>
                  <a:spcPct val="0"/>
                </a:spcAft>
              </a:pPr>
              <a:endParaRPr lang="en-IN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Helvetica" panose="020B0604020202020204" pitchFamily="34" charset="0"/>
                <a:ea typeface="Segoe UI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ACE63A88-AB55-9617-F1D6-917CF4091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60" b="24177"/>
            <a:stretch/>
          </p:blipFill>
          <p:spPr>
            <a:xfrm>
              <a:off x="5989498" y="6157655"/>
              <a:ext cx="2651400" cy="1523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4195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F6C-0D5A-4F9F-AFA0-A2B12E92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52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659C7E2A-1841-4AA0-8084-E8A63CE1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747349-474F-41F8-ABF7-F84962B357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859" y="3344788"/>
            <a:ext cx="4075714" cy="443198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Ganesh Kanna Subramanian</a:t>
            </a: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0ABE9AD-6DAD-4C0B-9320-2C57C5AB3E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858" y="2162387"/>
            <a:ext cx="8390055" cy="72232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Kotlin Multiplatform Mobile  Simplifying Mobile Application Development</a:t>
            </a:r>
            <a:endParaRPr lang="en-IN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0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B4996F-7B3F-4E14-8BE3-61404D24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67" y="2431804"/>
            <a:ext cx="9974265" cy="997196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Kotlin Multiplatform Mobile  Simplifying 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5408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5888-FC7B-2A60-AA07-8AD0F9E04E57}"/>
              </a:ext>
            </a:extLst>
          </p:cNvPr>
          <p:cNvSpPr txBox="1">
            <a:spLocks/>
          </p:cNvSpPr>
          <p:nvPr/>
        </p:nvSpPr>
        <p:spPr>
          <a:xfrm>
            <a:off x="617873" y="192052"/>
            <a:ext cx="9144000" cy="498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latin typeface="Helvetica" panose="020B0604020202020204" pitchFamily="34" charset="0"/>
                <a:cs typeface="Helvetica" panose="020B0604020202020204" pitchFamily="34" charset="0"/>
              </a:rPr>
              <a:t>Kotlin Multiplatform Mobile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Google Shape;1703;p43">
            <a:extLst>
              <a:ext uri="{FF2B5EF4-FFF2-40B4-BE49-F238E27FC236}">
                <a16:creationId xmlns:a16="http://schemas.microsoft.com/office/drawing/2014/main" id="{DDF21BCC-B946-3EF1-4865-2DD8AFCC3EE6}"/>
              </a:ext>
            </a:extLst>
          </p:cNvPr>
          <p:cNvSpPr/>
          <p:nvPr/>
        </p:nvSpPr>
        <p:spPr>
          <a:xfrm>
            <a:off x="3291600" y="1982972"/>
            <a:ext cx="2467361" cy="2665543"/>
          </a:xfrm>
          <a:custGeom>
            <a:avLst/>
            <a:gdLst/>
            <a:ahLst/>
            <a:cxnLst/>
            <a:rect l="l" t="t" r="r" b="b"/>
            <a:pathLst>
              <a:path w="71824" h="77593" extrusionOk="0">
                <a:moveTo>
                  <a:pt x="31157" y="1"/>
                </a:moveTo>
                <a:lnTo>
                  <a:pt x="30362" y="54"/>
                </a:lnTo>
                <a:lnTo>
                  <a:pt x="29594" y="152"/>
                </a:lnTo>
                <a:lnTo>
                  <a:pt x="28835" y="295"/>
                </a:lnTo>
                <a:lnTo>
                  <a:pt x="28085" y="492"/>
                </a:lnTo>
                <a:lnTo>
                  <a:pt x="27353" y="724"/>
                </a:lnTo>
                <a:lnTo>
                  <a:pt x="26638" y="1001"/>
                </a:lnTo>
                <a:lnTo>
                  <a:pt x="25933" y="1322"/>
                </a:lnTo>
                <a:lnTo>
                  <a:pt x="24906" y="1867"/>
                </a:lnTo>
                <a:lnTo>
                  <a:pt x="23584" y="2733"/>
                </a:lnTo>
                <a:lnTo>
                  <a:pt x="22325" y="3733"/>
                </a:lnTo>
                <a:lnTo>
                  <a:pt x="21709" y="4278"/>
                </a:lnTo>
                <a:lnTo>
                  <a:pt x="21459" y="4528"/>
                </a:lnTo>
                <a:lnTo>
                  <a:pt x="20977" y="5028"/>
                </a:lnTo>
                <a:lnTo>
                  <a:pt x="20530" y="5564"/>
                </a:lnTo>
                <a:lnTo>
                  <a:pt x="20128" y="6127"/>
                </a:lnTo>
                <a:lnTo>
                  <a:pt x="19762" y="6716"/>
                </a:lnTo>
                <a:lnTo>
                  <a:pt x="19441" y="7323"/>
                </a:lnTo>
                <a:lnTo>
                  <a:pt x="19164" y="7966"/>
                </a:lnTo>
                <a:lnTo>
                  <a:pt x="18923" y="8627"/>
                </a:lnTo>
                <a:lnTo>
                  <a:pt x="18824" y="8966"/>
                </a:lnTo>
                <a:lnTo>
                  <a:pt x="18539" y="10020"/>
                </a:lnTo>
                <a:lnTo>
                  <a:pt x="18057" y="12145"/>
                </a:lnTo>
                <a:lnTo>
                  <a:pt x="17806" y="13208"/>
                </a:lnTo>
                <a:lnTo>
                  <a:pt x="17869" y="13262"/>
                </a:lnTo>
                <a:lnTo>
                  <a:pt x="17842" y="13315"/>
                </a:lnTo>
                <a:lnTo>
                  <a:pt x="17789" y="13315"/>
                </a:lnTo>
                <a:lnTo>
                  <a:pt x="11868" y="13217"/>
                </a:lnTo>
                <a:lnTo>
                  <a:pt x="5947" y="13163"/>
                </a:lnTo>
                <a:lnTo>
                  <a:pt x="5340" y="13172"/>
                </a:lnTo>
                <a:lnTo>
                  <a:pt x="4135" y="13235"/>
                </a:lnTo>
                <a:lnTo>
                  <a:pt x="2331" y="13387"/>
                </a:lnTo>
                <a:lnTo>
                  <a:pt x="1125" y="13521"/>
                </a:lnTo>
                <a:lnTo>
                  <a:pt x="1018" y="13538"/>
                </a:lnTo>
                <a:lnTo>
                  <a:pt x="786" y="13672"/>
                </a:lnTo>
                <a:lnTo>
                  <a:pt x="563" y="13878"/>
                </a:lnTo>
                <a:lnTo>
                  <a:pt x="411" y="14110"/>
                </a:lnTo>
                <a:lnTo>
                  <a:pt x="366" y="14217"/>
                </a:lnTo>
                <a:lnTo>
                  <a:pt x="232" y="14771"/>
                </a:lnTo>
                <a:lnTo>
                  <a:pt x="54" y="15896"/>
                </a:lnTo>
                <a:lnTo>
                  <a:pt x="36" y="16459"/>
                </a:lnTo>
                <a:lnTo>
                  <a:pt x="0" y="20138"/>
                </a:lnTo>
                <a:lnTo>
                  <a:pt x="18" y="23808"/>
                </a:lnTo>
                <a:lnTo>
                  <a:pt x="18" y="25987"/>
                </a:lnTo>
                <a:lnTo>
                  <a:pt x="72" y="28166"/>
                </a:lnTo>
                <a:lnTo>
                  <a:pt x="161" y="30104"/>
                </a:lnTo>
                <a:lnTo>
                  <a:pt x="384" y="33979"/>
                </a:lnTo>
                <a:lnTo>
                  <a:pt x="456" y="35917"/>
                </a:lnTo>
                <a:lnTo>
                  <a:pt x="509" y="38757"/>
                </a:lnTo>
                <a:lnTo>
                  <a:pt x="545" y="43007"/>
                </a:lnTo>
                <a:lnTo>
                  <a:pt x="598" y="45847"/>
                </a:lnTo>
                <a:lnTo>
                  <a:pt x="652" y="47258"/>
                </a:lnTo>
                <a:lnTo>
                  <a:pt x="840" y="51196"/>
                </a:lnTo>
                <a:lnTo>
                  <a:pt x="1331" y="59054"/>
                </a:lnTo>
                <a:lnTo>
                  <a:pt x="1572" y="62992"/>
                </a:lnTo>
                <a:lnTo>
                  <a:pt x="1599" y="63394"/>
                </a:lnTo>
                <a:lnTo>
                  <a:pt x="1688" y="63805"/>
                </a:lnTo>
                <a:lnTo>
                  <a:pt x="1786" y="63993"/>
                </a:lnTo>
                <a:lnTo>
                  <a:pt x="1929" y="64118"/>
                </a:lnTo>
                <a:lnTo>
                  <a:pt x="2125" y="64198"/>
                </a:lnTo>
                <a:lnTo>
                  <a:pt x="2527" y="64234"/>
                </a:lnTo>
                <a:lnTo>
                  <a:pt x="2920" y="64207"/>
                </a:lnTo>
                <a:lnTo>
                  <a:pt x="3099" y="64207"/>
                </a:lnTo>
                <a:lnTo>
                  <a:pt x="3277" y="64225"/>
                </a:lnTo>
                <a:lnTo>
                  <a:pt x="6858" y="64555"/>
                </a:lnTo>
                <a:lnTo>
                  <a:pt x="10430" y="64903"/>
                </a:lnTo>
                <a:lnTo>
                  <a:pt x="14154" y="65279"/>
                </a:lnTo>
                <a:lnTo>
                  <a:pt x="17878" y="65618"/>
                </a:lnTo>
                <a:lnTo>
                  <a:pt x="21754" y="65904"/>
                </a:lnTo>
                <a:lnTo>
                  <a:pt x="25692" y="66154"/>
                </a:lnTo>
                <a:lnTo>
                  <a:pt x="25495" y="66779"/>
                </a:lnTo>
                <a:lnTo>
                  <a:pt x="25209" y="67654"/>
                </a:lnTo>
                <a:lnTo>
                  <a:pt x="25067" y="68216"/>
                </a:lnTo>
                <a:lnTo>
                  <a:pt x="25022" y="68502"/>
                </a:lnTo>
                <a:lnTo>
                  <a:pt x="24986" y="68788"/>
                </a:lnTo>
                <a:lnTo>
                  <a:pt x="24968" y="69377"/>
                </a:lnTo>
                <a:lnTo>
                  <a:pt x="24995" y="70261"/>
                </a:lnTo>
                <a:lnTo>
                  <a:pt x="25031" y="70851"/>
                </a:lnTo>
                <a:lnTo>
                  <a:pt x="25075" y="71387"/>
                </a:lnTo>
                <a:lnTo>
                  <a:pt x="25299" y="72414"/>
                </a:lnTo>
                <a:lnTo>
                  <a:pt x="25674" y="73387"/>
                </a:lnTo>
                <a:lnTo>
                  <a:pt x="26183" y="74271"/>
                </a:lnTo>
                <a:lnTo>
                  <a:pt x="26808" y="75075"/>
                </a:lnTo>
                <a:lnTo>
                  <a:pt x="27558" y="75771"/>
                </a:lnTo>
                <a:lnTo>
                  <a:pt x="28415" y="76361"/>
                </a:lnTo>
                <a:lnTo>
                  <a:pt x="29362" y="76834"/>
                </a:lnTo>
                <a:lnTo>
                  <a:pt x="29880" y="77004"/>
                </a:lnTo>
                <a:lnTo>
                  <a:pt x="30550" y="77209"/>
                </a:lnTo>
                <a:lnTo>
                  <a:pt x="31907" y="77477"/>
                </a:lnTo>
                <a:lnTo>
                  <a:pt x="33273" y="77593"/>
                </a:lnTo>
                <a:lnTo>
                  <a:pt x="34657" y="77557"/>
                </a:lnTo>
                <a:lnTo>
                  <a:pt x="35363" y="77477"/>
                </a:lnTo>
                <a:lnTo>
                  <a:pt x="35836" y="77405"/>
                </a:lnTo>
                <a:lnTo>
                  <a:pt x="36774" y="77236"/>
                </a:lnTo>
                <a:lnTo>
                  <a:pt x="37694" y="77004"/>
                </a:lnTo>
                <a:lnTo>
                  <a:pt x="38578" y="76727"/>
                </a:lnTo>
                <a:lnTo>
                  <a:pt x="39435" y="76378"/>
                </a:lnTo>
                <a:lnTo>
                  <a:pt x="40265" y="75959"/>
                </a:lnTo>
                <a:lnTo>
                  <a:pt x="41069" y="75477"/>
                </a:lnTo>
                <a:lnTo>
                  <a:pt x="41846" y="74914"/>
                </a:lnTo>
                <a:lnTo>
                  <a:pt x="42212" y="74592"/>
                </a:lnTo>
                <a:lnTo>
                  <a:pt x="42542" y="74307"/>
                </a:lnTo>
                <a:lnTo>
                  <a:pt x="43132" y="73682"/>
                </a:lnTo>
                <a:lnTo>
                  <a:pt x="43632" y="72994"/>
                </a:lnTo>
                <a:lnTo>
                  <a:pt x="43918" y="72431"/>
                </a:lnTo>
                <a:lnTo>
                  <a:pt x="44070" y="72030"/>
                </a:lnTo>
                <a:lnTo>
                  <a:pt x="44132" y="71824"/>
                </a:lnTo>
                <a:lnTo>
                  <a:pt x="44543" y="70217"/>
                </a:lnTo>
                <a:lnTo>
                  <a:pt x="45320" y="67002"/>
                </a:lnTo>
                <a:lnTo>
                  <a:pt x="45677" y="65386"/>
                </a:lnTo>
                <a:lnTo>
                  <a:pt x="45713" y="65216"/>
                </a:lnTo>
                <a:lnTo>
                  <a:pt x="45820" y="64957"/>
                </a:lnTo>
                <a:lnTo>
                  <a:pt x="45972" y="64778"/>
                </a:lnTo>
                <a:lnTo>
                  <a:pt x="46222" y="64689"/>
                </a:lnTo>
                <a:lnTo>
                  <a:pt x="46400" y="64671"/>
                </a:lnTo>
                <a:lnTo>
                  <a:pt x="49088" y="64475"/>
                </a:lnTo>
                <a:lnTo>
                  <a:pt x="53107" y="64162"/>
                </a:lnTo>
                <a:lnTo>
                  <a:pt x="55795" y="63984"/>
                </a:lnTo>
                <a:lnTo>
                  <a:pt x="57134" y="63921"/>
                </a:lnTo>
                <a:lnTo>
                  <a:pt x="60510" y="63805"/>
                </a:lnTo>
                <a:lnTo>
                  <a:pt x="67252" y="63680"/>
                </a:lnTo>
                <a:lnTo>
                  <a:pt x="70618" y="63600"/>
                </a:lnTo>
                <a:lnTo>
                  <a:pt x="70788" y="63591"/>
                </a:lnTo>
                <a:lnTo>
                  <a:pt x="71154" y="63501"/>
                </a:lnTo>
                <a:lnTo>
                  <a:pt x="71377" y="63368"/>
                </a:lnTo>
                <a:lnTo>
                  <a:pt x="71493" y="63260"/>
                </a:lnTo>
                <a:lnTo>
                  <a:pt x="71556" y="63126"/>
                </a:lnTo>
                <a:lnTo>
                  <a:pt x="71565" y="62966"/>
                </a:lnTo>
                <a:lnTo>
                  <a:pt x="71538" y="62867"/>
                </a:lnTo>
                <a:lnTo>
                  <a:pt x="71458" y="62635"/>
                </a:lnTo>
                <a:lnTo>
                  <a:pt x="71431" y="62180"/>
                </a:lnTo>
                <a:lnTo>
                  <a:pt x="71502" y="61528"/>
                </a:lnTo>
                <a:lnTo>
                  <a:pt x="71520" y="61090"/>
                </a:lnTo>
                <a:lnTo>
                  <a:pt x="71413" y="56768"/>
                </a:lnTo>
                <a:lnTo>
                  <a:pt x="71288" y="52464"/>
                </a:lnTo>
                <a:lnTo>
                  <a:pt x="71226" y="51446"/>
                </a:lnTo>
                <a:lnTo>
                  <a:pt x="71029" y="49428"/>
                </a:lnTo>
                <a:lnTo>
                  <a:pt x="70940" y="48419"/>
                </a:lnTo>
                <a:lnTo>
                  <a:pt x="70931" y="48213"/>
                </a:lnTo>
                <a:lnTo>
                  <a:pt x="70976" y="47794"/>
                </a:lnTo>
                <a:lnTo>
                  <a:pt x="71029" y="47597"/>
                </a:lnTo>
                <a:lnTo>
                  <a:pt x="71074" y="47374"/>
                </a:lnTo>
                <a:lnTo>
                  <a:pt x="71056" y="47097"/>
                </a:lnTo>
                <a:lnTo>
                  <a:pt x="71002" y="46936"/>
                </a:lnTo>
                <a:lnTo>
                  <a:pt x="70913" y="46802"/>
                </a:lnTo>
                <a:lnTo>
                  <a:pt x="70788" y="46695"/>
                </a:lnTo>
                <a:lnTo>
                  <a:pt x="70618" y="46633"/>
                </a:lnTo>
                <a:lnTo>
                  <a:pt x="70422" y="46606"/>
                </a:lnTo>
                <a:lnTo>
                  <a:pt x="70315" y="46606"/>
                </a:lnTo>
                <a:lnTo>
                  <a:pt x="70056" y="46633"/>
                </a:lnTo>
                <a:lnTo>
                  <a:pt x="69547" y="46802"/>
                </a:lnTo>
                <a:lnTo>
                  <a:pt x="69315" y="46919"/>
                </a:lnTo>
                <a:lnTo>
                  <a:pt x="68966" y="47097"/>
                </a:lnTo>
                <a:lnTo>
                  <a:pt x="68270" y="47365"/>
                </a:lnTo>
                <a:lnTo>
                  <a:pt x="67564" y="47535"/>
                </a:lnTo>
                <a:lnTo>
                  <a:pt x="66859" y="47624"/>
                </a:lnTo>
                <a:lnTo>
                  <a:pt x="65778" y="47642"/>
                </a:lnTo>
                <a:lnTo>
                  <a:pt x="64332" y="47535"/>
                </a:lnTo>
                <a:lnTo>
                  <a:pt x="63599" y="47463"/>
                </a:lnTo>
                <a:lnTo>
                  <a:pt x="63483" y="47445"/>
                </a:lnTo>
                <a:lnTo>
                  <a:pt x="63242" y="47347"/>
                </a:lnTo>
                <a:lnTo>
                  <a:pt x="63144" y="47276"/>
                </a:lnTo>
                <a:lnTo>
                  <a:pt x="62733" y="46954"/>
                </a:lnTo>
                <a:lnTo>
                  <a:pt x="61956" y="46293"/>
                </a:lnTo>
                <a:lnTo>
                  <a:pt x="61260" y="45588"/>
                </a:lnTo>
                <a:lnTo>
                  <a:pt x="60670" y="44829"/>
                </a:lnTo>
                <a:lnTo>
                  <a:pt x="60197" y="44016"/>
                </a:lnTo>
                <a:lnTo>
                  <a:pt x="59929" y="43356"/>
                </a:lnTo>
                <a:lnTo>
                  <a:pt x="59804" y="42900"/>
                </a:lnTo>
                <a:lnTo>
                  <a:pt x="59715" y="42418"/>
                </a:lnTo>
                <a:lnTo>
                  <a:pt x="59670" y="41918"/>
                </a:lnTo>
                <a:lnTo>
                  <a:pt x="59661" y="41391"/>
                </a:lnTo>
                <a:lnTo>
                  <a:pt x="59715" y="40846"/>
                </a:lnTo>
                <a:lnTo>
                  <a:pt x="59751" y="40560"/>
                </a:lnTo>
                <a:lnTo>
                  <a:pt x="59831" y="40060"/>
                </a:lnTo>
                <a:lnTo>
                  <a:pt x="60010" y="39051"/>
                </a:lnTo>
                <a:lnTo>
                  <a:pt x="60215" y="38328"/>
                </a:lnTo>
                <a:lnTo>
                  <a:pt x="60402" y="37864"/>
                </a:lnTo>
                <a:lnTo>
                  <a:pt x="60661" y="37426"/>
                </a:lnTo>
                <a:lnTo>
                  <a:pt x="60983" y="37024"/>
                </a:lnTo>
                <a:lnTo>
                  <a:pt x="61179" y="36846"/>
                </a:lnTo>
                <a:lnTo>
                  <a:pt x="61420" y="36640"/>
                </a:lnTo>
                <a:lnTo>
                  <a:pt x="61912" y="36274"/>
                </a:lnTo>
                <a:lnTo>
                  <a:pt x="62430" y="35953"/>
                </a:lnTo>
                <a:lnTo>
                  <a:pt x="62965" y="35685"/>
                </a:lnTo>
                <a:lnTo>
                  <a:pt x="63519" y="35461"/>
                </a:lnTo>
                <a:lnTo>
                  <a:pt x="64082" y="35292"/>
                </a:lnTo>
                <a:lnTo>
                  <a:pt x="64644" y="35176"/>
                </a:lnTo>
                <a:lnTo>
                  <a:pt x="65225" y="35104"/>
                </a:lnTo>
                <a:lnTo>
                  <a:pt x="65796" y="35095"/>
                </a:lnTo>
                <a:lnTo>
                  <a:pt x="66368" y="35140"/>
                </a:lnTo>
                <a:lnTo>
                  <a:pt x="66939" y="35238"/>
                </a:lnTo>
                <a:lnTo>
                  <a:pt x="67493" y="35390"/>
                </a:lnTo>
                <a:lnTo>
                  <a:pt x="68029" y="35604"/>
                </a:lnTo>
                <a:lnTo>
                  <a:pt x="68555" y="35872"/>
                </a:lnTo>
                <a:lnTo>
                  <a:pt x="69064" y="36203"/>
                </a:lnTo>
                <a:lnTo>
                  <a:pt x="69538" y="36587"/>
                </a:lnTo>
                <a:lnTo>
                  <a:pt x="69770" y="36810"/>
                </a:lnTo>
                <a:lnTo>
                  <a:pt x="69877" y="36899"/>
                </a:lnTo>
                <a:lnTo>
                  <a:pt x="70154" y="37060"/>
                </a:lnTo>
                <a:lnTo>
                  <a:pt x="70458" y="37167"/>
                </a:lnTo>
                <a:lnTo>
                  <a:pt x="70752" y="37194"/>
                </a:lnTo>
                <a:lnTo>
                  <a:pt x="70868" y="37158"/>
                </a:lnTo>
                <a:lnTo>
                  <a:pt x="70967" y="37105"/>
                </a:lnTo>
                <a:lnTo>
                  <a:pt x="71163" y="36890"/>
                </a:lnTo>
                <a:lnTo>
                  <a:pt x="71315" y="36596"/>
                </a:lnTo>
                <a:lnTo>
                  <a:pt x="71404" y="36292"/>
                </a:lnTo>
                <a:lnTo>
                  <a:pt x="71422" y="36149"/>
                </a:lnTo>
                <a:lnTo>
                  <a:pt x="71538" y="32229"/>
                </a:lnTo>
                <a:lnTo>
                  <a:pt x="71743" y="24388"/>
                </a:lnTo>
                <a:lnTo>
                  <a:pt x="71824" y="20459"/>
                </a:lnTo>
                <a:lnTo>
                  <a:pt x="71824" y="19432"/>
                </a:lnTo>
                <a:lnTo>
                  <a:pt x="71699" y="17360"/>
                </a:lnTo>
                <a:lnTo>
                  <a:pt x="71618" y="16334"/>
                </a:lnTo>
                <a:lnTo>
                  <a:pt x="71583" y="16039"/>
                </a:lnTo>
                <a:lnTo>
                  <a:pt x="71485" y="15726"/>
                </a:lnTo>
                <a:lnTo>
                  <a:pt x="71377" y="15574"/>
                </a:lnTo>
                <a:lnTo>
                  <a:pt x="71243" y="15458"/>
                </a:lnTo>
                <a:lnTo>
                  <a:pt x="71074" y="15387"/>
                </a:lnTo>
                <a:lnTo>
                  <a:pt x="70743" y="15333"/>
                </a:lnTo>
                <a:lnTo>
                  <a:pt x="70458" y="15342"/>
                </a:lnTo>
                <a:lnTo>
                  <a:pt x="70065" y="15369"/>
                </a:lnTo>
                <a:lnTo>
                  <a:pt x="69681" y="15423"/>
                </a:lnTo>
                <a:lnTo>
                  <a:pt x="67671" y="15700"/>
                </a:lnTo>
                <a:lnTo>
                  <a:pt x="64653" y="16119"/>
                </a:lnTo>
                <a:lnTo>
                  <a:pt x="62635" y="16369"/>
                </a:lnTo>
                <a:lnTo>
                  <a:pt x="61626" y="16459"/>
                </a:lnTo>
                <a:lnTo>
                  <a:pt x="60456" y="16566"/>
                </a:lnTo>
                <a:lnTo>
                  <a:pt x="58107" y="16718"/>
                </a:lnTo>
                <a:lnTo>
                  <a:pt x="54580" y="16896"/>
                </a:lnTo>
                <a:lnTo>
                  <a:pt x="52223" y="17003"/>
                </a:lnTo>
                <a:lnTo>
                  <a:pt x="48597" y="17155"/>
                </a:lnTo>
                <a:lnTo>
                  <a:pt x="44945" y="17271"/>
                </a:lnTo>
                <a:lnTo>
                  <a:pt x="44927" y="17271"/>
                </a:lnTo>
                <a:lnTo>
                  <a:pt x="44909" y="17209"/>
                </a:lnTo>
                <a:lnTo>
                  <a:pt x="44891" y="17066"/>
                </a:lnTo>
                <a:lnTo>
                  <a:pt x="44891" y="16923"/>
                </a:lnTo>
                <a:lnTo>
                  <a:pt x="44811" y="15691"/>
                </a:lnTo>
                <a:lnTo>
                  <a:pt x="44641" y="13851"/>
                </a:lnTo>
                <a:lnTo>
                  <a:pt x="44489" y="12637"/>
                </a:lnTo>
                <a:lnTo>
                  <a:pt x="44284" y="11422"/>
                </a:lnTo>
                <a:lnTo>
                  <a:pt x="44025" y="10225"/>
                </a:lnTo>
                <a:lnTo>
                  <a:pt x="43694" y="9038"/>
                </a:lnTo>
                <a:lnTo>
                  <a:pt x="43293" y="7850"/>
                </a:lnTo>
                <a:lnTo>
                  <a:pt x="43051" y="7270"/>
                </a:lnTo>
                <a:lnTo>
                  <a:pt x="42873" y="6850"/>
                </a:lnTo>
                <a:lnTo>
                  <a:pt x="42480" y="6073"/>
                </a:lnTo>
                <a:lnTo>
                  <a:pt x="42060" y="5341"/>
                </a:lnTo>
                <a:lnTo>
                  <a:pt x="41596" y="4671"/>
                </a:lnTo>
                <a:lnTo>
                  <a:pt x="41105" y="4037"/>
                </a:lnTo>
                <a:lnTo>
                  <a:pt x="40578" y="3465"/>
                </a:lnTo>
                <a:lnTo>
                  <a:pt x="40015" y="2930"/>
                </a:lnTo>
                <a:lnTo>
                  <a:pt x="39417" y="2447"/>
                </a:lnTo>
                <a:lnTo>
                  <a:pt x="38792" y="2019"/>
                </a:lnTo>
                <a:lnTo>
                  <a:pt x="38140" y="1626"/>
                </a:lnTo>
                <a:lnTo>
                  <a:pt x="37452" y="1278"/>
                </a:lnTo>
                <a:lnTo>
                  <a:pt x="36738" y="974"/>
                </a:lnTo>
                <a:lnTo>
                  <a:pt x="35997" y="706"/>
                </a:lnTo>
                <a:lnTo>
                  <a:pt x="35229" y="492"/>
                </a:lnTo>
                <a:lnTo>
                  <a:pt x="34032" y="224"/>
                </a:lnTo>
                <a:lnTo>
                  <a:pt x="33193" y="108"/>
                </a:lnTo>
                <a:lnTo>
                  <a:pt x="32782" y="54"/>
                </a:lnTo>
                <a:lnTo>
                  <a:pt x="31960" y="1"/>
                </a:lnTo>
                <a:close/>
              </a:path>
            </a:pathLst>
          </a:custGeom>
          <a:solidFill>
            <a:srgbClr val="00857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Google Shape;1706;p43">
            <a:extLst>
              <a:ext uri="{FF2B5EF4-FFF2-40B4-BE49-F238E27FC236}">
                <a16:creationId xmlns:a16="http://schemas.microsoft.com/office/drawing/2014/main" id="{D30A5EE9-9D08-3C6D-3872-1EA02F58C5C3}"/>
              </a:ext>
            </a:extLst>
          </p:cNvPr>
          <p:cNvSpPr/>
          <p:nvPr/>
        </p:nvSpPr>
        <p:spPr>
          <a:xfrm>
            <a:off x="5864577" y="2416814"/>
            <a:ext cx="2740740" cy="2164574"/>
          </a:xfrm>
          <a:custGeom>
            <a:avLst/>
            <a:gdLst/>
            <a:ahLst/>
            <a:cxnLst/>
            <a:rect l="l" t="t" r="r" b="b"/>
            <a:pathLst>
              <a:path w="79746" h="62993" extrusionOk="0">
                <a:moveTo>
                  <a:pt x="74619" y="0"/>
                </a:moveTo>
                <a:lnTo>
                  <a:pt x="72994" y="18"/>
                </a:lnTo>
                <a:lnTo>
                  <a:pt x="72191" y="54"/>
                </a:lnTo>
                <a:lnTo>
                  <a:pt x="67788" y="286"/>
                </a:lnTo>
                <a:lnTo>
                  <a:pt x="58992" y="804"/>
                </a:lnTo>
                <a:lnTo>
                  <a:pt x="54598" y="1072"/>
                </a:lnTo>
                <a:lnTo>
                  <a:pt x="54232" y="1099"/>
                </a:lnTo>
                <a:lnTo>
                  <a:pt x="53839" y="1206"/>
                </a:lnTo>
                <a:lnTo>
                  <a:pt x="53643" y="1322"/>
                </a:lnTo>
                <a:lnTo>
                  <a:pt x="53500" y="1474"/>
                </a:lnTo>
                <a:lnTo>
                  <a:pt x="53402" y="1679"/>
                </a:lnTo>
                <a:lnTo>
                  <a:pt x="53330" y="2081"/>
                </a:lnTo>
                <a:lnTo>
                  <a:pt x="53330" y="2438"/>
                </a:lnTo>
                <a:lnTo>
                  <a:pt x="53330" y="2769"/>
                </a:lnTo>
                <a:lnTo>
                  <a:pt x="53286" y="3438"/>
                </a:lnTo>
                <a:lnTo>
                  <a:pt x="53179" y="4117"/>
                </a:lnTo>
                <a:lnTo>
                  <a:pt x="53009" y="4787"/>
                </a:lnTo>
                <a:lnTo>
                  <a:pt x="52777" y="5448"/>
                </a:lnTo>
                <a:lnTo>
                  <a:pt x="52491" y="6099"/>
                </a:lnTo>
                <a:lnTo>
                  <a:pt x="52152" y="6742"/>
                </a:lnTo>
                <a:lnTo>
                  <a:pt x="51759" y="7350"/>
                </a:lnTo>
                <a:lnTo>
                  <a:pt x="51312" y="7930"/>
                </a:lnTo>
                <a:lnTo>
                  <a:pt x="50821" y="8475"/>
                </a:lnTo>
                <a:lnTo>
                  <a:pt x="50285" y="8984"/>
                </a:lnTo>
                <a:lnTo>
                  <a:pt x="49696" y="9439"/>
                </a:lnTo>
                <a:lnTo>
                  <a:pt x="49071" y="9841"/>
                </a:lnTo>
                <a:lnTo>
                  <a:pt x="48401" y="10189"/>
                </a:lnTo>
                <a:lnTo>
                  <a:pt x="47696" y="10475"/>
                </a:lnTo>
                <a:lnTo>
                  <a:pt x="46954" y="10689"/>
                </a:lnTo>
                <a:lnTo>
                  <a:pt x="46562" y="10770"/>
                </a:lnTo>
                <a:lnTo>
                  <a:pt x="46124" y="10841"/>
                </a:lnTo>
                <a:lnTo>
                  <a:pt x="45258" y="10895"/>
                </a:lnTo>
                <a:lnTo>
                  <a:pt x="44409" y="10868"/>
                </a:lnTo>
                <a:lnTo>
                  <a:pt x="43570" y="10752"/>
                </a:lnTo>
                <a:lnTo>
                  <a:pt x="42757" y="10555"/>
                </a:lnTo>
                <a:lnTo>
                  <a:pt x="41954" y="10297"/>
                </a:lnTo>
                <a:lnTo>
                  <a:pt x="41159" y="9984"/>
                </a:lnTo>
                <a:lnTo>
                  <a:pt x="40382" y="9609"/>
                </a:lnTo>
                <a:lnTo>
                  <a:pt x="39989" y="9412"/>
                </a:lnTo>
                <a:lnTo>
                  <a:pt x="39676" y="9234"/>
                </a:lnTo>
                <a:lnTo>
                  <a:pt x="39096" y="8832"/>
                </a:lnTo>
                <a:lnTo>
                  <a:pt x="38578" y="8394"/>
                </a:lnTo>
                <a:lnTo>
                  <a:pt x="38123" y="7903"/>
                </a:lnTo>
                <a:lnTo>
                  <a:pt x="37748" y="7367"/>
                </a:lnTo>
                <a:lnTo>
                  <a:pt x="37444" y="6778"/>
                </a:lnTo>
                <a:lnTo>
                  <a:pt x="37212" y="6135"/>
                </a:lnTo>
                <a:lnTo>
                  <a:pt x="37060" y="5448"/>
                </a:lnTo>
                <a:lnTo>
                  <a:pt x="37015" y="5073"/>
                </a:lnTo>
                <a:lnTo>
                  <a:pt x="36908" y="3581"/>
                </a:lnTo>
                <a:lnTo>
                  <a:pt x="36801" y="2090"/>
                </a:lnTo>
                <a:lnTo>
                  <a:pt x="36783" y="1911"/>
                </a:lnTo>
                <a:lnTo>
                  <a:pt x="36712" y="1590"/>
                </a:lnTo>
                <a:lnTo>
                  <a:pt x="36605" y="1331"/>
                </a:lnTo>
                <a:lnTo>
                  <a:pt x="36462" y="1108"/>
                </a:lnTo>
                <a:lnTo>
                  <a:pt x="36274" y="938"/>
                </a:lnTo>
                <a:lnTo>
                  <a:pt x="36042" y="804"/>
                </a:lnTo>
                <a:lnTo>
                  <a:pt x="35774" y="715"/>
                </a:lnTo>
                <a:lnTo>
                  <a:pt x="35462" y="661"/>
                </a:lnTo>
                <a:lnTo>
                  <a:pt x="35283" y="652"/>
                </a:lnTo>
                <a:lnTo>
                  <a:pt x="32997" y="563"/>
                </a:lnTo>
                <a:lnTo>
                  <a:pt x="29577" y="420"/>
                </a:lnTo>
                <a:lnTo>
                  <a:pt x="27300" y="366"/>
                </a:lnTo>
                <a:lnTo>
                  <a:pt x="26157" y="357"/>
                </a:lnTo>
                <a:lnTo>
                  <a:pt x="23531" y="384"/>
                </a:lnTo>
                <a:lnTo>
                  <a:pt x="18289" y="563"/>
                </a:lnTo>
                <a:lnTo>
                  <a:pt x="15673" y="661"/>
                </a:lnTo>
                <a:lnTo>
                  <a:pt x="14923" y="697"/>
                </a:lnTo>
                <a:lnTo>
                  <a:pt x="13431" y="822"/>
                </a:lnTo>
                <a:lnTo>
                  <a:pt x="12690" y="911"/>
                </a:lnTo>
                <a:lnTo>
                  <a:pt x="12494" y="938"/>
                </a:lnTo>
                <a:lnTo>
                  <a:pt x="12154" y="1081"/>
                </a:lnTo>
                <a:lnTo>
                  <a:pt x="11913" y="1331"/>
                </a:lnTo>
                <a:lnTo>
                  <a:pt x="11788" y="1679"/>
                </a:lnTo>
                <a:lnTo>
                  <a:pt x="11779" y="1902"/>
                </a:lnTo>
                <a:lnTo>
                  <a:pt x="11860" y="4894"/>
                </a:lnTo>
                <a:lnTo>
                  <a:pt x="11895" y="7885"/>
                </a:lnTo>
                <a:lnTo>
                  <a:pt x="11860" y="14092"/>
                </a:lnTo>
                <a:lnTo>
                  <a:pt x="11797" y="20298"/>
                </a:lnTo>
                <a:lnTo>
                  <a:pt x="11797" y="20771"/>
                </a:lnTo>
                <a:lnTo>
                  <a:pt x="11797" y="21316"/>
                </a:lnTo>
                <a:lnTo>
                  <a:pt x="11440" y="21164"/>
                </a:lnTo>
                <a:lnTo>
                  <a:pt x="11181" y="21048"/>
                </a:lnTo>
                <a:lnTo>
                  <a:pt x="10886" y="20923"/>
                </a:lnTo>
                <a:lnTo>
                  <a:pt x="10592" y="20816"/>
                </a:lnTo>
                <a:lnTo>
                  <a:pt x="10092" y="20664"/>
                </a:lnTo>
                <a:lnTo>
                  <a:pt x="9100" y="20441"/>
                </a:lnTo>
                <a:lnTo>
                  <a:pt x="8127" y="20325"/>
                </a:lnTo>
                <a:lnTo>
                  <a:pt x="7171" y="20325"/>
                </a:lnTo>
                <a:lnTo>
                  <a:pt x="6234" y="20450"/>
                </a:lnTo>
                <a:lnTo>
                  <a:pt x="5314" y="20700"/>
                </a:lnTo>
                <a:lnTo>
                  <a:pt x="4421" y="21084"/>
                </a:lnTo>
                <a:lnTo>
                  <a:pt x="3537" y="21620"/>
                </a:lnTo>
                <a:lnTo>
                  <a:pt x="3108" y="21941"/>
                </a:lnTo>
                <a:lnTo>
                  <a:pt x="2867" y="22138"/>
                </a:lnTo>
                <a:lnTo>
                  <a:pt x="2430" y="22566"/>
                </a:lnTo>
                <a:lnTo>
                  <a:pt x="2037" y="23031"/>
                </a:lnTo>
                <a:lnTo>
                  <a:pt x="1688" y="23513"/>
                </a:lnTo>
                <a:lnTo>
                  <a:pt x="1233" y="24290"/>
                </a:lnTo>
                <a:lnTo>
                  <a:pt x="724" y="25379"/>
                </a:lnTo>
                <a:lnTo>
                  <a:pt x="492" y="25942"/>
                </a:lnTo>
                <a:lnTo>
                  <a:pt x="331" y="26361"/>
                </a:lnTo>
                <a:lnTo>
                  <a:pt x="108" y="27183"/>
                </a:lnTo>
                <a:lnTo>
                  <a:pt x="1" y="27987"/>
                </a:lnTo>
                <a:lnTo>
                  <a:pt x="1" y="28773"/>
                </a:lnTo>
                <a:lnTo>
                  <a:pt x="126" y="29541"/>
                </a:lnTo>
                <a:lnTo>
                  <a:pt x="349" y="30291"/>
                </a:lnTo>
                <a:lnTo>
                  <a:pt x="688" y="31023"/>
                </a:lnTo>
                <a:lnTo>
                  <a:pt x="1144" y="31737"/>
                </a:lnTo>
                <a:lnTo>
                  <a:pt x="1421" y="32095"/>
                </a:lnTo>
                <a:lnTo>
                  <a:pt x="1733" y="32478"/>
                </a:lnTo>
                <a:lnTo>
                  <a:pt x="2403" y="33202"/>
                </a:lnTo>
                <a:lnTo>
                  <a:pt x="3117" y="33836"/>
                </a:lnTo>
                <a:lnTo>
                  <a:pt x="3876" y="34389"/>
                </a:lnTo>
                <a:lnTo>
                  <a:pt x="4680" y="34845"/>
                </a:lnTo>
                <a:lnTo>
                  <a:pt x="5546" y="35184"/>
                </a:lnTo>
                <a:lnTo>
                  <a:pt x="6475" y="35408"/>
                </a:lnTo>
                <a:lnTo>
                  <a:pt x="7466" y="35488"/>
                </a:lnTo>
                <a:lnTo>
                  <a:pt x="7984" y="35479"/>
                </a:lnTo>
                <a:lnTo>
                  <a:pt x="8368" y="35452"/>
                </a:lnTo>
                <a:lnTo>
                  <a:pt x="9118" y="35354"/>
                </a:lnTo>
                <a:lnTo>
                  <a:pt x="10252" y="35149"/>
                </a:lnTo>
                <a:lnTo>
                  <a:pt x="11011" y="35015"/>
                </a:lnTo>
                <a:lnTo>
                  <a:pt x="11020" y="35131"/>
                </a:lnTo>
                <a:lnTo>
                  <a:pt x="11029" y="35309"/>
                </a:lnTo>
                <a:lnTo>
                  <a:pt x="11065" y="36872"/>
                </a:lnTo>
                <a:lnTo>
                  <a:pt x="11136" y="40006"/>
                </a:lnTo>
                <a:lnTo>
                  <a:pt x="11208" y="41569"/>
                </a:lnTo>
                <a:lnTo>
                  <a:pt x="11467" y="45445"/>
                </a:lnTo>
                <a:lnTo>
                  <a:pt x="11770" y="49320"/>
                </a:lnTo>
                <a:lnTo>
                  <a:pt x="11806" y="49669"/>
                </a:lnTo>
                <a:lnTo>
                  <a:pt x="11878" y="50017"/>
                </a:lnTo>
                <a:lnTo>
                  <a:pt x="11958" y="50321"/>
                </a:lnTo>
                <a:lnTo>
                  <a:pt x="12119" y="50678"/>
                </a:lnTo>
                <a:lnTo>
                  <a:pt x="12261" y="50856"/>
                </a:lnTo>
                <a:lnTo>
                  <a:pt x="12431" y="50990"/>
                </a:lnTo>
                <a:lnTo>
                  <a:pt x="12628" y="51097"/>
                </a:lnTo>
                <a:lnTo>
                  <a:pt x="13003" y="51178"/>
                </a:lnTo>
                <a:lnTo>
                  <a:pt x="13315" y="51187"/>
                </a:lnTo>
                <a:lnTo>
                  <a:pt x="15637" y="51151"/>
                </a:lnTo>
                <a:lnTo>
                  <a:pt x="17959" y="51071"/>
                </a:lnTo>
                <a:lnTo>
                  <a:pt x="23227" y="50847"/>
                </a:lnTo>
                <a:lnTo>
                  <a:pt x="28505" y="50624"/>
                </a:lnTo>
                <a:lnTo>
                  <a:pt x="31568" y="50535"/>
                </a:lnTo>
                <a:lnTo>
                  <a:pt x="34640" y="50472"/>
                </a:lnTo>
                <a:lnTo>
                  <a:pt x="36283" y="50472"/>
                </a:lnTo>
                <a:lnTo>
                  <a:pt x="36185" y="51044"/>
                </a:lnTo>
                <a:lnTo>
                  <a:pt x="36015" y="51883"/>
                </a:lnTo>
                <a:lnTo>
                  <a:pt x="35962" y="52437"/>
                </a:lnTo>
                <a:lnTo>
                  <a:pt x="35971" y="52705"/>
                </a:lnTo>
                <a:lnTo>
                  <a:pt x="36024" y="53321"/>
                </a:lnTo>
                <a:lnTo>
                  <a:pt x="36238" y="54491"/>
                </a:lnTo>
                <a:lnTo>
                  <a:pt x="36578" y="55598"/>
                </a:lnTo>
                <a:lnTo>
                  <a:pt x="37042" y="56634"/>
                </a:lnTo>
                <a:lnTo>
                  <a:pt x="37623" y="57607"/>
                </a:lnTo>
                <a:lnTo>
                  <a:pt x="38310" y="58509"/>
                </a:lnTo>
                <a:lnTo>
                  <a:pt x="39096" y="59349"/>
                </a:lnTo>
                <a:lnTo>
                  <a:pt x="39980" y="60117"/>
                </a:lnTo>
                <a:lnTo>
                  <a:pt x="40462" y="60474"/>
                </a:lnTo>
                <a:lnTo>
                  <a:pt x="41061" y="60902"/>
                </a:lnTo>
                <a:lnTo>
                  <a:pt x="42311" y="61608"/>
                </a:lnTo>
                <a:lnTo>
                  <a:pt x="43597" y="62153"/>
                </a:lnTo>
                <a:lnTo>
                  <a:pt x="44927" y="62563"/>
                </a:lnTo>
                <a:lnTo>
                  <a:pt x="46285" y="62831"/>
                </a:lnTo>
                <a:lnTo>
                  <a:pt x="47678" y="62965"/>
                </a:lnTo>
                <a:lnTo>
                  <a:pt x="49098" y="62992"/>
                </a:lnTo>
                <a:lnTo>
                  <a:pt x="50535" y="62912"/>
                </a:lnTo>
                <a:lnTo>
                  <a:pt x="51268" y="62831"/>
                </a:lnTo>
                <a:lnTo>
                  <a:pt x="51678" y="62769"/>
                </a:lnTo>
                <a:lnTo>
                  <a:pt x="52473" y="62617"/>
                </a:lnTo>
                <a:lnTo>
                  <a:pt x="53250" y="62421"/>
                </a:lnTo>
                <a:lnTo>
                  <a:pt x="53991" y="62162"/>
                </a:lnTo>
                <a:lnTo>
                  <a:pt x="54715" y="61840"/>
                </a:lnTo>
                <a:lnTo>
                  <a:pt x="55402" y="61465"/>
                </a:lnTo>
                <a:lnTo>
                  <a:pt x="56063" y="61019"/>
                </a:lnTo>
                <a:lnTo>
                  <a:pt x="56688" y="60510"/>
                </a:lnTo>
                <a:lnTo>
                  <a:pt x="56992" y="60224"/>
                </a:lnTo>
                <a:lnTo>
                  <a:pt x="57786" y="59402"/>
                </a:lnTo>
                <a:lnTo>
                  <a:pt x="58581" y="58590"/>
                </a:lnTo>
                <a:lnTo>
                  <a:pt x="59019" y="58152"/>
                </a:lnTo>
                <a:lnTo>
                  <a:pt x="59778" y="57241"/>
                </a:lnTo>
                <a:lnTo>
                  <a:pt x="60385" y="56286"/>
                </a:lnTo>
                <a:lnTo>
                  <a:pt x="60858" y="55277"/>
                </a:lnTo>
                <a:lnTo>
                  <a:pt x="61189" y="54223"/>
                </a:lnTo>
                <a:lnTo>
                  <a:pt x="61394" y="53125"/>
                </a:lnTo>
                <a:lnTo>
                  <a:pt x="61466" y="51981"/>
                </a:lnTo>
                <a:lnTo>
                  <a:pt x="61403" y="50785"/>
                </a:lnTo>
                <a:lnTo>
                  <a:pt x="61332" y="50169"/>
                </a:lnTo>
                <a:lnTo>
                  <a:pt x="63573" y="50178"/>
                </a:lnTo>
                <a:lnTo>
                  <a:pt x="65815" y="50169"/>
                </a:lnTo>
                <a:lnTo>
                  <a:pt x="67422" y="50115"/>
                </a:lnTo>
                <a:lnTo>
                  <a:pt x="69029" y="50062"/>
                </a:lnTo>
                <a:lnTo>
                  <a:pt x="72271" y="50026"/>
                </a:lnTo>
                <a:lnTo>
                  <a:pt x="75512" y="49954"/>
                </a:lnTo>
                <a:lnTo>
                  <a:pt x="75655" y="49937"/>
                </a:lnTo>
                <a:lnTo>
                  <a:pt x="75959" y="49838"/>
                </a:lnTo>
                <a:lnTo>
                  <a:pt x="76254" y="49669"/>
                </a:lnTo>
                <a:lnTo>
                  <a:pt x="76504" y="49463"/>
                </a:lnTo>
                <a:lnTo>
                  <a:pt x="76602" y="49347"/>
                </a:lnTo>
                <a:lnTo>
                  <a:pt x="76718" y="49177"/>
                </a:lnTo>
                <a:lnTo>
                  <a:pt x="76932" y="48802"/>
                </a:lnTo>
                <a:lnTo>
                  <a:pt x="77111" y="48410"/>
                </a:lnTo>
                <a:lnTo>
                  <a:pt x="77236" y="48008"/>
                </a:lnTo>
                <a:lnTo>
                  <a:pt x="77272" y="47802"/>
                </a:lnTo>
                <a:lnTo>
                  <a:pt x="77504" y="46373"/>
                </a:lnTo>
                <a:lnTo>
                  <a:pt x="77816" y="44230"/>
                </a:lnTo>
                <a:lnTo>
                  <a:pt x="77977" y="42802"/>
                </a:lnTo>
                <a:lnTo>
                  <a:pt x="78040" y="42078"/>
                </a:lnTo>
                <a:lnTo>
                  <a:pt x="78183" y="40167"/>
                </a:lnTo>
                <a:lnTo>
                  <a:pt x="78424" y="36336"/>
                </a:lnTo>
                <a:lnTo>
                  <a:pt x="78709" y="30594"/>
                </a:lnTo>
                <a:lnTo>
                  <a:pt x="78950" y="22932"/>
                </a:lnTo>
                <a:lnTo>
                  <a:pt x="79049" y="15262"/>
                </a:lnTo>
                <a:lnTo>
                  <a:pt x="79049" y="11422"/>
                </a:lnTo>
                <a:lnTo>
                  <a:pt x="79049" y="10672"/>
                </a:lnTo>
                <a:lnTo>
                  <a:pt x="79102" y="9180"/>
                </a:lnTo>
                <a:lnTo>
                  <a:pt x="79245" y="6939"/>
                </a:lnTo>
                <a:lnTo>
                  <a:pt x="79343" y="5448"/>
                </a:lnTo>
                <a:lnTo>
                  <a:pt x="79433" y="4403"/>
                </a:lnTo>
                <a:lnTo>
                  <a:pt x="79656" y="2313"/>
                </a:lnTo>
                <a:lnTo>
                  <a:pt x="79745" y="1268"/>
                </a:lnTo>
                <a:lnTo>
                  <a:pt x="79745" y="1125"/>
                </a:lnTo>
                <a:lnTo>
                  <a:pt x="79727" y="858"/>
                </a:lnTo>
                <a:lnTo>
                  <a:pt x="79665" y="634"/>
                </a:lnTo>
                <a:lnTo>
                  <a:pt x="79558" y="438"/>
                </a:lnTo>
                <a:lnTo>
                  <a:pt x="79424" y="286"/>
                </a:lnTo>
                <a:lnTo>
                  <a:pt x="79245" y="170"/>
                </a:lnTo>
                <a:lnTo>
                  <a:pt x="79040" y="90"/>
                </a:lnTo>
                <a:lnTo>
                  <a:pt x="78808" y="45"/>
                </a:lnTo>
                <a:lnTo>
                  <a:pt x="78683" y="45"/>
                </a:lnTo>
                <a:lnTo>
                  <a:pt x="77057" y="27"/>
                </a:lnTo>
                <a:lnTo>
                  <a:pt x="74619" y="0"/>
                </a:lnTo>
                <a:close/>
              </a:path>
            </a:pathLst>
          </a:custGeom>
          <a:solidFill>
            <a:srgbClr val="274B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Google Shape;1708;p43">
            <a:extLst>
              <a:ext uri="{FF2B5EF4-FFF2-40B4-BE49-F238E27FC236}">
                <a16:creationId xmlns:a16="http://schemas.microsoft.com/office/drawing/2014/main" id="{E458D975-9CB2-5094-B429-A3E1AE1AFB94}"/>
              </a:ext>
            </a:extLst>
          </p:cNvPr>
          <p:cNvSpPr/>
          <p:nvPr/>
        </p:nvSpPr>
        <p:spPr>
          <a:xfrm>
            <a:off x="3314578" y="1950975"/>
            <a:ext cx="2468598" cy="2665887"/>
          </a:xfrm>
          <a:custGeom>
            <a:avLst/>
            <a:gdLst/>
            <a:ahLst/>
            <a:cxnLst/>
            <a:rect l="l" t="t" r="r" b="b"/>
            <a:pathLst>
              <a:path w="71860" h="77603" extrusionOk="0">
                <a:moveTo>
                  <a:pt x="31273" y="1"/>
                </a:moveTo>
                <a:lnTo>
                  <a:pt x="30532" y="37"/>
                </a:lnTo>
                <a:lnTo>
                  <a:pt x="29800" y="126"/>
                </a:lnTo>
                <a:lnTo>
                  <a:pt x="29076" y="251"/>
                </a:lnTo>
                <a:lnTo>
                  <a:pt x="28014" y="519"/>
                </a:lnTo>
                <a:lnTo>
                  <a:pt x="26647" y="1010"/>
                </a:lnTo>
                <a:lnTo>
                  <a:pt x="25326" y="1653"/>
                </a:lnTo>
                <a:lnTo>
                  <a:pt x="24058" y="2430"/>
                </a:lnTo>
                <a:lnTo>
                  <a:pt x="22825" y="3323"/>
                </a:lnTo>
                <a:lnTo>
                  <a:pt x="22227" y="3814"/>
                </a:lnTo>
                <a:lnTo>
                  <a:pt x="21923" y="4073"/>
                </a:lnTo>
                <a:lnTo>
                  <a:pt x="21343" y="4636"/>
                </a:lnTo>
                <a:lnTo>
                  <a:pt x="20816" y="5225"/>
                </a:lnTo>
                <a:lnTo>
                  <a:pt x="20334" y="5850"/>
                </a:lnTo>
                <a:lnTo>
                  <a:pt x="19905" y="6502"/>
                </a:lnTo>
                <a:lnTo>
                  <a:pt x="19530" y="7199"/>
                </a:lnTo>
                <a:lnTo>
                  <a:pt x="19200" y="7913"/>
                </a:lnTo>
                <a:lnTo>
                  <a:pt x="18923" y="8663"/>
                </a:lnTo>
                <a:lnTo>
                  <a:pt x="18807" y="9056"/>
                </a:lnTo>
                <a:lnTo>
                  <a:pt x="18521" y="10092"/>
                </a:lnTo>
                <a:lnTo>
                  <a:pt x="18048" y="12244"/>
                </a:lnTo>
                <a:lnTo>
                  <a:pt x="17789" y="13387"/>
                </a:lnTo>
                <a:lnTo>
                  <a:pt x="14913" y="13324"/>
                </a:lnTo>
                <a:lnTo>
                  <a:pt x="8993" y="13199"/>
                </a:lnTo>
                <a:lnTo>
                  <a:pt x="5992" y="13173"/>
                </a:lnTo>
                <a:lnTo>
                  <a:pt x="5394" y="13173"/>
                </a:lnTo>
                <a:lnTo>
                  <a:pt x="4188" y="13235"/>
                </a:lnTo>
                <a:lnTo>
                  <a:pt x="2376" y="13387"/>
                </a:lnTo>
                <a:lnTo>
                  <a:pt x="1170" y="13521"/>
                </a:lnTo>
                <a:lnTo>
                  <a:pt x="1054" y="13539"/>
                </a:lnTo>
                <a:lnTo>
                  <a:pt x="804" y="13682"/>
                </a:lnTo>
                <a:lnTo>
                  <a:pt x="581" y="13896"/>
                </a:lnTo>
                <a:lnTo>
                  <a:pt x="411" y="14137"/>
                </a:lnTo>
                <a:lnTo>
                  <a:pt x="366" y="14253"/>
                </a:lnTo>
                <a:lnTo>
                  <a:pt x="223" y="14780"/>
                </a:lnTo>
                <a:lnTo>
                  <a:pt x="54" y="15878"/>
                </a:lnTo>
                <a:lnTo>
                  <a:pt x="36" y="16423"/>
                </a:lnTo>
                <a:lnTo>
                  <a:pt x="0" y="21138"/>
                </a:lnTo>
                <a:lnTo>
                  <a:pt x="9" y="25844"/>
                </a:lnTo>
                <a:lnTo>
                  <a:pt x="18" y="27023"/>
                </a:lnTo>
                <a:lnTo>
                  <a:pt x="72" y="28202"/>
                </a:lnTo>
                <a:lnTo>
                  <a:pt x="179" y="30086"/>
                </a:lnTo>
                <a:lnTo>
                  <a:pt x="393" y="33854"/>
                </a:lnTo>
                <a:lnTo>
                  <a:pt x="465" y="35748"/>
                </a:lnTo>
                <a:lnTo>
                  <a:pt x="518" y="38668"/>
                </a:lnTo>
                <a:lnTo>
                  <a:pt x="563" y="43061"/>
                </a:lnTo>
                <a:lnTo>
                  <a:pt x="616" y="45981"/>
                </a:lnTo>
                <a:lnTo>
                  <a:pt x="661" y="47446"/>
                </a:lnTo>
                <a:lnTo>
                  <a:pt x="822" y="50973"/>
                </a:lnTo>
                <a:lnTo>
                  <a:pt x="1241" y="58019"/>
                </a:lnTo>
                <a:lnTo>
                  <a:pt x="1447" y="61546"/>
                </a:lnTo>
                <a:lnTo>
                  <a:pt x="1509" y="62546"/>
                </a:lnTo>
                <a:lnTo>
                  <a:pt x="1617" y="63538"/>
                </a:lnTo>
                <a:lnTo>
                  <a:pt x="1643" y="63707"/>
                </a:lnTo>
                <a:lnTo>
                  <a:pt x="1777" y="64002"/>
                </a:lnTo>
                <a:lnTo>
                  <a:pt x="1992" y="64207"/>
                </a:lnTo>
                <a:lnTo>
                  <a:pt x="2286" y="64305"/>
                </a:lnTo>
                <a:lnTo>
                  <a:pt x="2474" y="64305"/>
                </a:lnTo>
                <a:lnTo>
                  <a:pt x="2563" y="64288"/>
                </a:lnTo>
                <a:lnTo>
                  <a:pt x="2706" y="64234"/>
                </a:lnTo>
                <a:lnTo>
                  <a:pt x="2840" y="64118"/>
                </a:lnTo>
                <a:lnTo>
                  <a:pt x="2929" y="63752"/>
                </a:lnTo>
                <a:lnTo>
                  <a:pt x="2920" y="63475"/>
                </a:lnTo>
                <a:lnTo>
                  <a:pt x="2840" y="59867"/>
                </a:lnTo>
                <a:lnTo>
                  <a:pt x="2733" y="56269"/>
                </a:lnTo>
                <a:lnTo>
                  <a:pt x="2385" y="48223"/>
                </a:lnTo>
                <a:lnTo>
                  <a:pt x="2054" y="40168"/>
                </a:lnTo>
                <a:lnTo>
                  <a:pt x="2009" y="37846"/>
                </a:lnTo>
                <a:lnTo>
                  <a:pt x="2001" y="34372"/>
                </a:lnTo>
                <a:lnTo>
                  <a:pt x="1929" y="32059"/>
                </a:lnTo>
                <a:lnTo>
                  <a:pt x="1849" y="30908"/>
                </a:lnTo>
                <a:lnTo>
                  <a:pt x="1697" y="29059"/>
                </a:lnTo>
                <a:lnTo>
                  <a:pt x="1545" y="26291"/>
                </a:lnTo>
                <a:lnTo>
                  <a:pt x="1527" y="24433"/>
                </a:lnTo>
                <a:lnTo>
                  <a:pt x="1554" y="23505"/>
                </a:lnTo>
                <a:lnTo>
                  <a:pt x="1590" y="21924"/>
                </a:lnTo>
                <a:lnTo>
                  <a:pt x="1554" y="18745"/>
                </a:lnTo>
                <a:lnTo>
                  <a:pt x="1545" y="17155"/>
                </a:lnTo>
                <a:lnTo>
                  <a:pt x="1536" y="15995"/>
                </a:lnTo>
                <a:lnTo>
                  <a:pt x="1545" y="14789"/>
                </a:lnTo>
                <a:lnTo>
                  <a:pt x="2251" y="14700"/>
                </a:lnTo>
                <a:lnTo>
                  <a:pt x="2813" y="14673"/>
                </a:lnTo>
                <a:lnTo>
                  <a:pt x="7019" y="14700"/>
                </a:lnTo>
                <a:lnTo>
                  <a:pt x="11234" y="14726"/>
                </a:lnTo>
                <a:lnTo>
                  <a:pt x="14878" y="14753"/>
                </a:lnTo>
                <a:lnTo>
                  <a:pt x="18521" y="14789"/>
                </a:lnTo>
                <a:lnTo>
                  <a:pt x="18753" y="14780"/>
                </a:lnTo>
                <a:lnTo>
                  <a:pt x="19119" y="14664"/>
                </a:lnTo>
                <a:lnTo>
                  <a:pt x="19351" y="14432"/>
                </a:lnTo>
                <a:lnTo>
                  <a:pt x="19476" y="14066"/>
                </a:lnTo>
                <a:lnTo>
                  <a:pt x="19494" y="13842"/>
                </a:lnTo>
                <a:lnTo>
                  <a:pt x="19521" y="13324"/>
                </a:lnTo>
                <a:lnTo>
                  <a:pt x="19610" y="12289"/>
                </a:lnTo>
                <a:lnTo>
                  <a:pt x="19691" y="11780"/>
                </a:lnTo>
                <a:lnTo>
                  <a:pt x="19834" y="11119"/>
                </a:lnTo>
                <a:lnTo>
                  <a:pt x="20209" y="9851"/>
                </a:lnTo>
                <a:lnTo>
                  <a:pt x="20700" y="8663"/>
                </a:lnTo>
                <a:lnTo>
                  <a:pt x="21307" y="7556"/>
                </a:lnTo>
                <a:lnTo>
                  <a:pt x="22030" y="6520"/>
                </a:lnTo>
                <a:lnTo>
                  <a:pt x="22861" y="5573"/>
                </a:lnTo>
                <a:lnTo>
                  <a:pt x="23807" y="4698"/>
                </a:lnTo>
                <a:lnTo>
                  <a:pt x="24861" y="3903"/>
                </a:lnTo>
                <a:lnTo>
                  <a:pt x="25433" y="3546"/>
                </a:lnTo>
                <a:lnTo>
                  <a:pt x="26031" y="3189"/>
                </a:lnTo>
                <a:lnTo>
                  <a:pt x="27281" y="2609"/>
                </a:lnTo>
                <a:lnTo>
                  <a:pt x="28558" y="2180"/>
                </a:lnTo>
                <a:lnTo>
                  <a:pt x="29862" y="1894"/>
                </a:lnTo>
                <a:lnTo>
                  <a:pt x="31166" y="1769"/>
                </a:lnTo>
                <a:lnTo>
                  <a:pt x="32461" y="1778"/>
                </a:lnTo>
                <a:lnTo>
                  <a:pt x="33747" y="1948"/>
                </a:lnTo>
                <a:lnTo>
                  <a:pt x="34997" y="2251"/>
                </a:lnTo>
                <a:lnTo>
                  <a:pt x="36202" y="2707"/>
                </a:lnTo>
                <a:lnTo>
                  <a:pt x="37345" y="3305"/>
                </a:lnTo>
                <a:lnTo>
                  <a:pt x="38417" y="4037"/>
                </a:lnTo>
                <a:lnTo>
                  <a:pt x="39167" y="4689"/>
                </a:lnTo>
                <a:lnTo>
                  <a:pt x="39640" y="5171"/>
                </a:lnTo>
                <a:lnTo>
                  <a:pt x="40087" y="5680"/>
                </a:lnTo>
                <a:lnTo>
                  <a:pt x="40507" y="6225"/>
                </a:lnTo>
                <a:lnTo>
                  <a:pt x="40899" y="6806"/>
                </a:lnTo>
                <a:lnTo>
                  <a:pt x="41257" y="7413"/>
                </a:lnTo>
                <a:lnTo>
                  <a:pt x="41587" y="8065"/>
                </a:lnTo>
                <a:lnTo>
                  <a:pt x="41882" y="8752"/>
                </a:lnTo>
                <a:lnTo>
                  <a:pt x="42141" y="9467"/>
                </a:lnTo>
                <a:lnTo>
                  <a:pt x="42364" y="10217"/>
                </a:lnTo>
                <a:lnTo>
                  <a:pt x="42462" y="10610"/>
                </a:lnTo>
                <a:lnTo>
                  <a:pt x="42677" y="11512"/>
                </a:lnTo>
                <a:lnTo>
                  <a:pt x="43114" y="13316"/>
                </a:lnTo>
                <a:lnTo>
                  <a:pt x="43355" y="14691"/>
                </a:lnTo>
                <a:lnTo>
                  <a:pt x="43453" y="15619"/>
                </a:lnTo>
                <a:lnTo>
                  <a:pt x="43471" y="16557"/>
                </a:lnTo>
                <a:lnTo>
                  <a:pt x="43391" y="17504"/>
                </a:lnTo>
                <a:lnTo>
                  <a:pt x="43302" y="17977"/>
                </a:lnTo>
                <a:lnTo>
                  <a:pt x="43284" y="18111"/>
                </a:lnTo>
                <a:lnTo>
                  <a:pt x="43275" y="18334"/>
                </a:lnTo>
                <a:lnTo>
                  <a:pt x="43319" y="18522"/>
                </a:lnTo>
                <a:lnTo>
                  <a:pt x="43409" y="18665"/>
                </a:lnTo>
                <a:lnTo>
                  <a:pt x="43534" y="18781"/>
                </a:lnTo>
                <a:lnTo>
                  <a:pt x="43703" y="18861"/>
                </a:lnTo>
                <a:lnTo>
                  <a:pt x="44025" y="18924"/>
                </a:lnTo>
                <a:lnTo>
                  <a:pt x="44293" y="18915"/>
                </a:lnTo>
                <a:lnTo>
                  <a:pt x="47677" y="18790"/>
                </a:lnTo>
                <a:lnTo>
                  <a:pt x="52767" y="18602"/>
                </a:lnTo>
                <a:lnTo>
                  <a:pt x="56152" y="18441"/>
                </a:lnTo>
                <a:lnTo>
                  <a:pt x="57840" y="18334"/>
                </a:lnTo>
                <a:lnTo>
                  <a:pt x="59143" y="18245"/>
                </a:lnTo>
                <a:lnTo>
                  <a:pt x="61724" y="17986"/>
                </a:lnTo>
                <a:lnTo>
                  <a:pt x="65609" y="17530"/>
                </a:lnTo>
                <a:lnTo>
                  <a:pt x="68189" y="17218"/>
                </a:lnTo>
                <a:lnTo>
                  <a:pt x="69154" y="17084"/>
                </a:lnTo>
                <a:lnTo>
                  <a:pt x="70243" y="16905"/>
                </a:lnTo>
                <a:lnTo>
                  <a:pt x="70029" y="25826"/>
                </a:lnTo>
                <a:lnTo>
                  <a:pt x="69824" y="34515"/>
                </a:lnTo>
                <a:lnTo>
                  <a:pt x="69127" y="34256"/>
                </a:lnTo>
                <a:lnTo>
                  <a:pt x="68064" y="33854"/>
                </a:lnTo>
                <a:lnTo>
                  <a:pt x="67350" y="33640"/>
                </a:lnTo>
                <a:lnTo>
                  <a:pt x="66984" y="33560"/>
                </a:lnTo>
                <a:lnTo>
                  <a:pt x="66716" y="33506"/>
                </a:lnTo>
                <a:lnTo>
                  <a:pt x="66162" y="33444"/>
                </a:lnTo>
                <a:lnTo>
                  <a:pt x="65323" y="33426"/>
                </a:lnTo>
                <a:lnTo>
                  <a:pt x="64198" y="33551"/>
                </a:lnTo>
                <a:lnTo>
                  <a:pt x="63099" y="33837"/>
                </a:lnTo>
                <a:lnTo>
                  <a:pt x="62072" y="34265"/>
                </a:lnTo>
                <a:lnTo>
                  <a:pt x="61358" y="34676"/>
                </a:lnTo>
                <a:lnTo>
                  <a:pt x="60920" y="34988"/>
                </a:lnTo>
                <a:lnTo>
                  <a:pt x="60510" y="35328"/>
                </a:lnTo>
                <a:lnTo>
                  <a:pt x="60144" y="35694"/>
                </a:lnTo>
                <a:lnTo>
                  <a:pt x="59822" y="36087"/>
                </a:lnTo>
                <a:lnTo>
                  <a:pt x="59545" y="36507"/>
                </a:lnTo>
                <a:lnTo>
                  <a:pt x="59429" y="36730"/>
                </a:lnTo>
                <a:lnTo>
                  <a:pt x="59206" y="37176"/>
                </a:lnTo>
                <a:lnTo>
                  <a:pt x="58813" y="38087"/>
                </a:lnTo>
                <a:lnTo>
                  <a:pt x="58500" y="39007"/>
                </a:lnTo>
                <a:lnTo>
                  <a:pt x="58277" y="39945"/>
                </a:lnTo>
                <a:lnTo>
                  <a:pt x="58143" y="40891"/>
                </a:lnTo>
                <a:lnTo>
                  <a:pt x="58125" y="41856"/>
                </a:lnTo>
                <a:lnTo>
                  <a:pt x="58233" y="42829"/>
                </a:lnTo>
                <a:lnTo>
                  <a:pt x="58474" y="43802"/>
                </a:lnTo>
                <a:lnTo>
                  <a:pt x="58652" y="44302"/>
                </a:lnTo>
                <a:lnTo>
                  <a:pt x="58849" y="44776"/>
                </a:lnTo>
                <a:lnTo>
                  <a:pt x="59295" y="45678"/>
                </a:lnTo>
                <a:lnTo>
                  <a:pt x="59804" y="46508"/>
                </a:lnTo>
                <a:lnTo>
                  <a:pt x="60403" y="47258"/>
                </a:lnTo>
                <a:lnTo>
                  <a:pt x="61081" y="47901"/>
                </a:lnTo>
                <a:lnTo>
                  <a:pt x="61849" y="48446"/>
                </a:lnTo>
                <a:lnTo>
                  <a:pt x="62724" y="48866"/>
                </a:lnTo>
                <a:lnTo>
                  <a:pt x="63698" y="49151"/>
                </a:lnTo>
                <a:lnTo>
                  <a:pt x="64233" y="49232"/>
                </a:lnTo>
                <a:lnTo>
                  <a:pt x="64876" y="49312"/>
                </a:lnTo>
                <a:lnTo>
                  <a:pt x="66171" y="49437"/>
                </a:lnTo>
                <a:lnTo>
                  <a:pt x="67136" y="49437"/>
                </a:lnTo>
                <a:lnTo>
                  <a:pt x="67779" y="49375"/>
                </a:lnTo>
                <a:lnTo>
                  <a:pt x="68422" y="49241"/>
                </a:lnTo>
                <a:lnTo>
                  <a:pt x="69047" y="49035"/>
                </a:lnTo>
                <a:lnTo>
                  <a:pt x="69359" y="48883"/>
                </a:lnTo>
                <a:lnTo>
                  <a:pt x="69449" y="48883"/>
                </a:lnTo>
                <a:lnTo>
                  <a:pt x="69708" y="48928"/>
                </a:lnTo>
                <a:lnTo>
                  <a:pt x="69699" y="52241"/>
                </a:lnTo>
                <a:lnTo>
                  <a:pt x="69708" y="55554"/>
                </a:lnTo>
                <a:lnTo>
                  <a:pt x="69770" y="58885"/>
                </a:lnTo>
                <a:lnTo>
                  <a:pt x="69841" y="62171"/>
                </a:lnTo>
                <a:lnTo>
                  <a:pt x="68520" y="62162"/>
                </a:lnTo>
                <a:lnTo>
                  <a:pt x="67064" y="62180"/>
                </a:lnTo>
                <a:lnTo>
                  <a:pt x="64135" y="62234"/>
                </a:lnTo>
                <a:lnTo>
                  <a:pt x="58286" y="62368"/>
                </a:lnTo>
                <a:lnTo>
                  <a:pt x="55357" y="62466"/>
                </a:lnTo>
                <a:lnTo>
                  <a:pt x="52866" y="62573"/>
                </a:lnTo>
                <a:lnTo>
                  <a:pt x="47874" y="62886"/>
                </a:lnTo>
                <a:lnTo>
                  <a:pt x="45382" y="63046"/>
                </a:lnTo>
                <a:lnTo>
                  <a:pt x="45105" y="63073"/>
                </a:lnTo>
                <a:lnTo>
                  <a:pt x="44757" y="63198"/>
                </a:lnTo>
                <a:lnTo>
                  <a:pt x="44561" y="63314"/>
                </a:lnTo>
                <a:lnTo>
                  <a:pt x="44329" y="63564"/>
                </a:lnTo>
                <a:lnTo>
                  <a:pt x="44105" y="64011"/>
                </a:lnTo>
                <a:lnTo>
                  <a:pt x="44043" y="64288"/>
                </a:lnTo>
                <a:lnTo>
                  <a:pt x="43721" y="65815"/>
                </a:lnTo>
                <a:lnTo>
                  <a:pt x="43078" y="68878"/>
                </a:lnTo>
                <a:lnTo>
                  <a:pt x="42712" y="70396"/>
                </a:lnTo>
                <a:lnTo>
                  <a:pt x="42632" y="70717"/>
                </a:lnTo>
                <a:lnTo>
                  <a:pt x="42435" y="71351"/>
                </a:lnTo>
                <a:lnTo>
                  <a:pt x="42185" y="71967"/>
                </a:lnTo>
                <a:lnTo>
                  <a:pt x="41873" y="72530"/>
                </a:lnTo>
                <a:lnTo>
                  <a:pt x="41676" y="72780"/>
                </a:lnTo>
                <a:lnTo>
                  <a:pt x="41444" y="73048"/>
                </a:lnTo>
                <a:lnTo>
                  <a:pt x="40962" y="73548"/>
                </a:lnTo>
                <a:lnTo>
                  <a:pt x="40435" y="73994"/>
                </a:lnTo>
                <a:lnTo>
                  <a:pt x="39873" y="74396"/>
                </a:lnTo>
                <a:lnTo>
                  <a:pt x="39283" y="74754"/>
                </a:lnTo>
                <a:lnTo>
                  <a:pt x="38667" y="75057"/>
                </a:lnTo>
                <a:lnTo>
                  <a:pt x="38015" y="75307"/>
                </a:lnTo>
                <a:lnTo>
                  <a:pt x="37336" y="75513"/>
                </a:lnTo>
                <a:lnTo>
                  <a:pt x="36988" y="75593"/>
                </a:lnTo>
                <a:lnTo>
                  <a:pt x="35765" y="75825"/>
                </a:lnTo>
                <a:lnTo>
                  <a:pt x="34532" y="76022"/>
                </a:lnTo>
                <a:lnTo>
                  <a:pt x="34095" y="76093"/>
                </a:lnTo>
                <a:lnTo>
                  <a:pt x="33246" y="76147"/>
                </a:lnTo>
                <a:lnTo>
                  <a:pt x="32425" y="76093"/>
                </a:lnTo>
                <a:lnTo>
                  <a:pt x="31630" y="75950"/>
                </a:lnTo>
                <a:lnTo>
                  <a:pt x="30862" y="75718"/>
                </a:lnTo>
                <a:lnTo>
                  <a:pt x="30112" y="75396"/>
                </a:lnTo>
                <a:lnTo>
                  <a:pt x="29389" y="75004"/>
                </a:lnTo>
                <a:lnTo>
                  <a:pt x="28692" y="74539"/>
                </a:lnTo>
                <a:lnTo>
                  <a:pt x="28353" y="74280"/>
                </a:lnTo>
                <a:lnTo>
                  <a:pt x="28165" y="74119"/>
                </a:lnTo>
                <a:lnTo>
                  <a:pt x="27826" y="73744"/>
                </a:lnTo>
                <a:lnTo>
                  <a:pt x="27397" y="73084"/>
                </a:lnTo>
                <a:lnTo>
                  <a:pt x="27174" y="72619"/>
                </a:lnTo>
                <a:lnTo>
                  <a:pt x="27004" y="72244"/>
                </a:lnTo>
                <a:lnTo>
                  <a:pt x="26763" y="71485"/>
                </a:lnTo>
                <a:lnTo>
                  <a:pt x="26629" y="70726"/>
                </a:lnTo>
                <a:lnTo>
                  <a:pt x="26603" y="69985"/>
                </a:lnTo>
                <a:lnTo>
                  <a:pt x="26674" y="69244"/>
                </a:lnTo>
                <a:lnTo>
                  <a:pt x="26844" y="68503"/>
                </a:lnTo>
                <a:lnTo>
                  <a:pt x="27085" y="67779"/>
                </a:lnTo>
                <a:lnTo>
                  <a:pt x="27415" y="67047"/>
                </a:lnTo>
                <a:lnTo>
                  <a:pt x="27612" y="66690"/>
                </a:lnTo>
                <a:lnTo>
                  <a:pt x="27737" y="66440"/>
                </a:lnTo>
                <a:lnTo>
                  <a:pt x="27915" y="65984"/>
                </a:lnTo>
                <a:lnTo>
                  <a:pt x="27996" y="65591"/>
                </a:lnTo>
                <a:lnTo>
                  <a:pt x="27960" y="65252"/>
                </a:lnTo>
                <a:lnTo>
                  <a:pt x="27817" y="64975"/>
                </a:lnTo>
                <a:lnTo>
                  <a:pt x="27576" y="64752"/>
                </a:lnTo>
                <a:lnTo>
                  <a:pt x="27219" y="64582"/>
                </a:lnTo>
                <a:lnTo>
                  <a:pt x="26754" y="64466"/>
                </a:lnTo>
                <a:lnTo>
                  <a:pt x="26486" y="64439"/>
                </a:lnTo>
                <a:lnTo>
                  <a:pt x="21468" y="64002"/>
                </a:lnTo>
                <a:lnTo>
                  <a:pt x="16458" y="63600"/>
                </a:lnTo>
                <a:lnTo>
                  <a:pt x="11127" y="63127"/>
                </a:lnTo>
                <a:lnTo>
                  <a:pt x="5805" y="62627"/>
                </a:lnTo>
                <a:lnTo>
                  <a:pt x="5635" y="62618"/>
                </a:lnTo>
                <a:lnTo>
                  <a:pt x="5340" y="62653"/>
                </a:lnTo>
                <a:lnTo>
                  <a:pt x="5081" y="62770"/>
                </a:lnTo>
                <a:lnTo>
                  <a:pt x="4903" y="62993"/>
                </a:lnTo>
                <a:lnTo>
                  <a:pt x="4840" y="63162"/>
                </a:lnTo>
                <a:lnTo>
                  <a:pt x="4796" y="63350"/>
                </a:lnTo>
                <a:lnTo>
                  <a:pt x="4840" y="63654"/>
                </a:lnTo>
                <a:lnTo>
                  <a:pt x="5010" y="63895"/>
                </a:lnTo>
                <a:lnTo>
                  <a:pt x="5269" y="64082"/>
                </a:lnTo>
                <a:lnTo>
                  <a:pt x="5430" y="64154"/>
                </a:lnTo>
                <a:lnTo>
                  <a:pt x="5698" y="64243"/>
                </a:lnTo>
                <a:lnTo>
                  <a:pt x="5983" y="64297"/>
                </a:lnTo>
                <a:lnTo>
                  <a:pt x="8243" y="64627"/>
                </a:lnTo>
                <a:lnTo>
                  <a:pt x="10502" y="64904"/>
                </a:lnTo>
                <a:lnTo>
                  <a:pt x="13208" y="65136"/>
                </a:lnTo>
                <a:lnTo>
                  <a:pt x="15913" y="65341"/>
                </a:lnTo>
                <a:lnTo>
                  <a:pt x="18539" y="65574"/>
                </a:lnTo>
                <a:lnTo>
                  <a:pt x="21164" y="65815"/>
                </a:lnTo>
                <a:lnTo>
                  <a:pt x="23432" y="66011"/>
                </a:lnTo>
                <a:lnTo>
                  <a:pt x="25808" y="66216"/>
                </a:lnTo>
                <a:lnTo>
                  <a:pt x="25656" y="66502"/>
                </a:lnTo>
                <a:lnTo>
                  <a:pt x="25415" y="67074"/>
                </a:lnTo>
                <a:lnTo>
                  <a:pt x="25227" y="67645"/>
                </a:lnTo>
                <a:lnTo>
                  <a:pt x="25102" y="68217"/>
                </a:lnTo>
                <a:lnTo>
                  <a:pt x="24995" y="69083"/>
                </a:lnTo>
                <a:lnTo>
                  <a:pt x="24986" y="70262"/>
                </a:lnTo>
                <a:lnTo>
                  <a:pt x="25031" y="70851"/>
                </a:lnTo>
                <a:lnTo>
                  <a:pt x="25084" y="71396"/>
                </a:lnTo>
                <a:lnTo>
                  <a:pt x="25326" y="72423"/>
                </a:lnTo>
                <a:lnTo>
                  <a:pt x="25701" y="73387"/>
                </a:lnTo>
                <a:lnTo>
                  <a:pt x="26210" y="74280"/>
                </a:lnTo>
                <a:lnTo>
                  <a:pt x="26844" y="75084"/>
                </a:lnTo>
                <a:lnTo>
                  <a:pt x="27585" y="75780"/>
                </a:lnTo>
                <a:lnTo>
                  <a:pt x="28433" y="76379"/>
                </a:lnTo>
                <a:lnTo>
                  <a:pt x="29380" y="76843"/>
                </a:lnTo>
                <a:lnTo>
                  <a:pt x="29889" y="77022"/>
                </a:lnTo>
                <a:lnTo>
                  <a:pt x="30567" y="77218"/>
                </a:lnTo>
                <a:lnTo>
                  <a:pt x="31925" y="77495"/>
                </a:lnTo>
                <a:lnTo>
                  <a:pt x="33291" y="77602"/>
                </a:lnTo>
                <a:lnTo>
                  <a:pt x="34675" y="77566"/>
                </a:lnTo>
                <a:lnTo>
                  <a:pt x="35381" y="77486"/>
                </a:lnTo>
                <a:lnTo>
                  <a:pt x="35863" y="77424"/>
                </a:lnTo>
                <a:lnTo>
                  <a:pt x="36801" y="77245"/>
                </a:lnTo>
                <a:lnTo>
                  <a:pt x="37711" y="77022"/>
                </a:lnTo>
                <a:lnTo>
                  <a:pt x="38604" y="76736"/>
                </a:lnTo>
                <a:lnTo>
                  <a:pt x="39462" y="76388"/>
                </a:lnTo>
                <a:lnTo>
                  <a:pt x="40292" y="75977"/>
                </a:lnTo>
                <a:lnTo>
                  <a:pt x="41096" y="75486"/>
                </a:lnTo>
                <a:lnTo>
                  <a:pt x="41864" y="74923"/>
                </a:lnTo>
                <a:lnTo>
                  <a:pt x="42239" y="74611"/>
                </a:lnTo>
                <a:lnTo>
                  <a:pt x="42569" y="74316"/>
                </a:lnTo>
                <a:lnTo>
                  <a:pt x="43159" y="73691"/>
                </a:lnTo>
                <a:lnTo>
                  <a:pt x="43659" y="73012"/>
                </a:lnTo>
                <a:lnTo>
                  <a:pt x="43945" y="72450"/>
                </a:lnTo>
                <a:lnTo>
                  <a:pt x="44096" y="72048"/>
                </a:lnTo>
                <a:lnTo>
                  <a:pt x="44159" y="71833"/>
                </a:lnTo>
                <a:lnTo>
                  <a:pt x="44570" y="70235"/>
                </a:lnTo>
                <a:lnTo>
                  <a:pt x="45347" y="67020"/>
                </a:lnTo>
                <a:lnTo>
                  <a:pt x="45704" y="65404"/>
                </a:lnTo>
                <a:lnTo>
                  <a:pt x="45748" y="65234"/>
                </a:lnTo>
                <a:lnTo>
                  <a:pt x="45847" y="64966"/>
                </a:lnTo>
                <a:lnTo>
                  <a:pt x="45998" y="64797"/>
                </a:lnTo>
                <a:lnTo>
                  <a:pt x="46249" y="64698"/>
                </a:lnTo>
                <a:lnTo>
                  <a:pt x="46427" y="64681"/>
                </a:lnTo>
                <a:lnTo>
                  <a:pt x="49151" y="64484"/>
                </a:lnTo>
                <a:lnTo>
                  <a:pt x="53232" y="64172"/>
                </a:lnTo>
                <a:lnTo>
                  <a:pt x="55955" y="64002"/>
                </a:lnTo>
                <a:lnTo>
                  <a:pt x="57313" y="63930"/>
                </a:lnTo>
                <a:lnTo>
                  <a:pt x="60653" y="63814"/>
                </a:lnTo>
                <a:lnTo>
                  <a:pt x="67332" y="63689"/>
                </a:lnTo>
                <a:lnTo>
                  <a:pt x="70663" y="63627"/>
                </a:lnTo>
                <a:lnTo>
                  <a:pt x="70797" y="63618"/>
                </a:lnTo>
                <a:lnTo>
                  <a:pt x="71038" y="63573"/>
                </a:lnTo>
                <a:lnTo>
                  <a:pt x="71226" y="63493"/>
                </a:lnTo>
                <a:lnTo>
                  <a:pt x="71377" y="63368"/>
                </a:lnTo>
                <a:lnTo>
                  <a:pt x="71476" y="63225"/>
                </a:lnTo>
                <a:lnTo>
                  <a:pt x="71529" y="63046"/>
                </a:lnTo>
                <a:lnTo>
                  <a:pt x="71538" y="62841"/>
                </a:lnTo>
                <a:lnTo>
                  <a:pt x="71494" y="62609"/>
                </a:lnTo>
                <a:lnTo>
                  <a:pt x="71458" y="62484"/>
                </a:lnTo>
                <a:lnTo>
                  <a:pt x="71413" y="62314"/>
                </a:lnTo>
                <a:lnTo>
                  <a:pt x="71413" y="62144"/>
                </a:lnTo>
                <a:lnTo>
                  <a:pt x="71485" y="61117"/>
                </a:lnTo>
                <a:lnTo>
                  <a:pt x="71502" y="60099"/>
                </a:lnTo>
                <a:lnTo>
                  <a:pt x="71288" y="54572"/>
                </a:lnTo>
                <a:lnTo>
                  <a:pt x="71074" y="49053"/>
                </a:lnTo>
                <a:lnTo>
                  <a:pt x="71083" y="48223"/>
                </a:lnTo>
                <a:lnTo>
                  <a:pt x="71136" y="47392"/>
                </a:lnTo>
                <a:lnTo>
                  <a:pt x="71136" y="47223"/>
                </a:lnTo>
                <a:lnTo>
                  <a:pt x="71065" y="46946"/>
                </a:lnTo>
                <a:lnTo>
                  <a:pt x="70904" y="46740"/>
                </a:lnTo>
                <a:lnTo>
                  <a:pt x="70654" y="46633"/>
                </a:lnTo>
                <a:lnTo>
                  <a:pt x="70493" y="46624"/>
                </a:lnTo>
                <a:lnTo>
                  <a:pt x="70234" y="46633"/>
                </a:lnTo>
                <a:lnTo>
                  <a:pt x="69708" y="46749"/>
                </a:lnTo>
                <a:lnTo>
                  <a:pt x="69475" y="46865"/>
                </a:lnTo>
                <a:lnTo>
                  <a:pt x="69145" y="47053"/>
                </a:lnTo>
                <a:lnTo>
                  <a:pt x="68457" y="47339"/>
                </a:lnTo>
                <a:lnTo>
                  <a:pt x="67761" y="47517"/>
                </a:lnTo>
                <a:lnTo>
                  <a:pt x="67064" y="47615"/>
                </a:lnTo>
                <a:lnTo>
                  <a:pt x="65993" y="47651"/>
                </a:lnTo>
                <a:lnTo>
                  <a:pt x="64564" y="47562"/>
                </a:lnTo>
                <a:lnTo>
                  <a:pt x="63841" y="47508"/>
                </a:lnTo>
                <a:lnTo>
                  <a:pt x="63716" y="47490"/>
                </a:lnTo>
                <a:lnTo>
                  <a:pt x="63474" y="47410"/>
                </a:lnTo>
                <a:lnTo>
                  <a:pt x="63108" y="47223"/>
                </a:lnTo>
                <a:lnTo>
                  <a:pt x="62894" y="47062"/>
                </a:lnTo>
                <a:lnTo>
                  <a:pt x="62394" y="46678"/>
                </a:lnTo>
                <a:lnTo>
                  <a:pt x="61537" y="45865"/>
                </a:lnTo>
                <a:lnTo>
                  <a:pt x="60992" y="45222"/>
                </a:lnTo>
                <a:lnTo>
                  <a:pt x="60679" y="44776"/>
                </a:lnTo>
                <a:lnTo>
                  <a:pt x="60411" y="44311"/>
                </a:lnTo>
                <a:lnTo>
                  <a:pt x="60188" y="43829"/>
                </a:lnTo>
                <a:lnTo>
                  <a:pt x="60001" y="43338"/>
                </a:lnTo>
                <a:lnTo>
                  <a:pt x="59858" y="42829"/>
                </a:lnTo>
                <a:lnTo>
                  <a:pt x="59760" y="42302"/>
                </a:lnTo>
                <a:lnTo>
                  <a:pt x="59715" y="41757"/>
                </a:lnTo>
                <a:lnTo>
                  <a:pt x="59706" y="41195"/>
                </a:lnTo>
                <a:lnTo>
                  <a:pt x="59751" y="40614"/>
                </a:lnTo>
                <a:lnTo>
                  <a:pt x="59840" y="40016"/>
                </a:lnTo>
                <a:lnTo>
                  <a:pt x="59974" y="39400"/>
                </a:lnTo>
                <a:lnTo>
                  <a:pt x="60063" y="39087"/>
                </a:lnTo>
                <a:lnTo>
                  <a:pt x="60135" y="38855"/>
                </a:lnTo>
                <a:lnTo>
                  <a:pt x="60322" y="38409"/>
                </a:lnTo>
                <a:lnTo>
                  <a:pt x="60545" y="37971"/>
                </a:lnTo>
                <a:lnTo>
                  <a:pt x="60813" y="37560"/>
                </a:lnTo>
                <a:lnTo>
                  <a:pt x="61269" y="36989"/>
                </a:lnTo>
                <a:lnTo>
                  <a:pt x="62001" y="36319"/>
                </a:lnTo>
                <a:lnTo>
                  <a:pt x="62831" y="35774"/>
                </a:lnTo>
                <a:lnTo>
                  <a:pt x="63501" y="35462"/>
                </a:lnTo>
                <a:lnTo>
                  <a:pt x="63966" y="35301"/>
                </a:lnTo>
                <a:lnTo>
                  <a:pt x="64439" y="35185"/>
                </a:lnTo>
                <a:lnTo>
                  <a:pt x="64921" y="35105"/>
                </a:lnTo>
                <a:lnTo>
                  <a:pt x="65412" y="35078"/>
                </a:lnTo>
                <a:lnTo>
                  <a:pt x="65894" y="35096"/>
                </a:lnTo>
                <a:lnTo>
                  <a:pt x="66136" y="35131"/>
                </a:lnTo>
                <a:lnTo>
                  <a:pt x="66680" y="35221"/>
                </a:lnTo>
                <a:lnTo>
                  <a:pt x="67707" y="35497"/>
                </a:lnTo>
                <a:lnTo>
                  <a:pt x="68422" y="35801"/>
                </a:lnTo>
                <a:lnTo>
                  <a:pt x="68877" y="36060"/>
                </a:lnTo>
                <a:lnTo>
                  <a:pt x="69315" y="36364"/>
                </a:lnTo>
                <a:lnTo>
                  <a:pt x="69725" y="36721"/>
                </a:lnTo>
                <a:lnTo>
                  <a:pt x="69922" y="36917"/>
                </a:lnTo>
                <a:lnTo>
                  <a:pt x="70011" y="36998"/>
                </a:lnTo>
                <a:lnTo>
                  <a:pt x="70261" y="37132"/>
                </a:lnTo>
                <a:lnTo>
                  <a:pt x="70547" y="37203"/>
                </a:lnTo>
                <a:lnTo>
                  <a:pt x="70815" y="37203"/>
                </a:lnTo>
                <a:lnTo>
                  <a:pt x="70922" y="37167"/>
                </a:lnTo>
                <a:lnTo>
                  <a:pt x="71020" y="37123"/>
                </a:lnTo>
                <a:lnTo>
                  <a:pt x="71172" y="36926"/>
                </a:lnTo>
                <a:lnTo>
                  <a:pt x="71360" y="36542"/>
                </a:lnTo>
                <a:lnTo>
                  <a:pt x="71476" y="36283"/>
                </a:lnTo>
                <a:lnTo>
                  <a:pt x="71502" y="36123"/>
                </a:lnTo>
                <a:lnTo>
                  <a:pt x="71485" y="35935"/>
                </a:lnTo>
                <a:lnTo>
                  <a:pt x="71690" y="28407"/>
                </a:lnTo>
                <a:lnTo>
                  <a:pt x="71860" y="20879"/>
                </a:lnTo>
                <a:lnTo>
                  <a:pt x="71860" y="20299"/>
                </a:lnTo>
                <a:lnTo>
                  <a:pt x="71833" y="19147"/>
                </a:lnTo>
                <a:lnTo>
                  <a:pt x="71726" y="17405"/>
                </a:lnTo>
                <a:lnTo>
                  <a:pt x="71654" y="16253"/>
                </a:lnTo>
                <a:lnTo>
                  <a:pt x="71627" y="16012"/>
                </a:lnTo>
                <a:lnTo>
                  <a:pt x="71520" y="15736"/>
                </a:lnTo>
                <a:lnTo>
                  <a:pt x="71413" y="15584"/>
                </a:lnTo>
                <a:lnTo>
                  <a:pt x="71279" y="15468"/>
                </a:lnTo>
                <a:lnTo>
                  <a:pt x="71110" y="15378"/>
                </a:lnTo>
                <a:lnTo>
                  <a:pt x="70806" y="15325"/>
                </a:lnTo>
                <a:lnTo>
                  <a:pt x="70556" y="15334"/>
                </a:lnTo>
                <a:lnTo>
                  <a:pt x="69038" y="15521"/>
                </a:lnTo>
                <a:lnTo>
                  <a:pt x="67511" y="15700"/>
                </a:lnTo>
                <a:lnTo>
                  <a:pt x="65234" y="15986"/>
                </a:lnTo>
                <a:lnTo>
                  <a:pt x="61805" y="16414"/>
                </a:lnTo>
                <a:lnTo>
                  <a:pt x="59518" y="16646"/>
                </a:lnTo>
                <a:lnTo>
                  <a:pt x="58375" y="16736"/>
                </a:lnTo>
                <a:lnTo>
                  <a:pt x="56956" y="16825"/>
                </a:lnTo>
                <a:lnTo>
                  <a:pt x="54098" y="16959"/>
                </a:lnTo>
                <a:lnTo>
                  <a:pt x="49820" y="17102"/>
                </a:lnTo>
                <a:lnTo>
                  <a:pt x="46963" y="17200"/>
                </a:lnTo>
                <a:lnTo>
                  <a:pt x="45981" y="17280"/>
                </a:lnTo>
                <a:lnTo>
                  <a:pt x="44963" y="17388"/>
                </a:lnTo>
                <a:lnTo>
                  <a:pt x="44936" y="17111"/>
                </a:lnTo>
                <a:lnTo>
                  <a:pt x="44918" y="16905"/>
                </a:lnTo>
                <a:lnTo>
                  <a:pt x="44846" y="15673"/>
                </a:lnTo>
                <a:lnTo>
                  <a:pt x="44677" y="13833"/>
                </a:lnTo>
                <a:lnTo>
                  <a:pt x="44516" y="12619"/>
                </a:lnTo>
                <a:lnTo>
                  <a:pt x="44311" y="11405"/>
                </a:lnTo>
                <a:lnTo>
                  <a:pt x="44043" y="10208"/>
                </a:lnTo>
                <a:lnTo>
                  <a:pt x="43712" y="9020"/>
                </a:lnTo>
                <a:lnTo>
                  <a:pt x="43311" y="7833"/>
                </a:lnTo>
                <a:lnTo>
                  <a:pt x="43069" y="7252"/>
                </a:lnTo>
                <a:lnTo>
                  <a:pt x="42891" y="6841"/>
                </a:lnTo>
                <a:lnTo>
                  <a:pt x="42498" y="6055"/>
                </a:lnTo>
                <a:lnTo>
                  <a:pt x="42078" y="5332"/>
                </a:lnTo>
                <a:lnTo>
                  <a:pt x="41614" y="4653"/>
                </a:lnTo>
                <a:lnTo>
                  <a:pt x="41114" y="4028"/>
                </a:lnTo>
                <a:lnTo>
                  <a:pt x="40587" y="3457"/>
                </a:lnTo>
                <a:lnTo>
                  <a:pt x="40024" y="2921"/>
                </a:lnTo>
                <a:lnTo>
                  <a:pt x="39426" y="2448"/>
                </a:lnTo>
                <a:lnTo>
                  <a:pt x="38801" y="2010"/>
                </a:lnTo>
                <a:lnTo>
                  <a:pt x="38149" y="1617"/>
                </a:lnTo>
                <a:lnTo>
                  <a:pt x="37461" y="1269"/>
                </a:lnTo>
                <a:lnTo>
                  <a:pt x="36747" y="965"/>
                </a:lnTo>
                <a:lnTo>
                  <a:pt x="36006" y="706"/>
                </a:lnTo>
                <a:lnTo>
                  <a:pt x="35229" y="483"/>
                </a:lnTo>
                <a:lnTo>
                  <a:pt x="34032" y="215"/>
                </a:lnTo>
                <a:lnTo>
                  <a:pt x="33193" y="99"/>
                </a:lnTo>
                <a:lnTo>
                  <a:pt x="32800" y="55"/>
                </a:lnTo>
                <a:lnTo>
                  <a:pt x="32032" y="1"/>
                </a:lnTo>
                <a:close/>
              </a:path>
            </a:pathLst>
          </a:cu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Google Shape;1711;p43">
            <a:extLst>
              <a:ext uri="{FF2B5EF4-FFF2-40B4-BE49-F238E27FC236}">
                <a16:creationId xmlns:a16="http://schemas.microsoft.com/office/drawing/2014/main" id="{9CA0F35F-AD3A-3B4B-1845-83790B5927C8}"/>
              </a:ext>
            </a:extLst>
          </p:cNvPr>
          <p:cNvSpPr/>
          <p:nvPr/>
        </p:nvSpPr>
        <p:spPr>
          <a:xfrm>
            <a:off x="5864576" y="2384812"/>
            <a:ext cx="2740741" cy="2164575"/>
          </a:xfrm>
          <a:custGeom>
            <a:avLst/>
            <a:gdLst/>
            <a:ahLst/>
            <a:cxnLst/>
            <a:rect l="l" t="t" r="r" b="b"/>
            <a:pathLst>
              <a:path w="79782" h="63010" extrusionOk="0">
                <a:moveTo>
                  <a:pt x="74611" y="0"/>
                </a:moveTo>
                <a:lnTo>
                  <a:pt x="72977" y="18"/>
                </a:lnTo>
                <a:lnTo>
                  <a:pt x="72155" y="54"/>
                </a:lnTo>
                <a:lnTo>
                  <a:pt x="67770" y="277"/>
                </a:lnTo>
                <a:lnTo>
                  <a:pt x="59010" y="804"/>
                </a:lnTo>
                <a:lnTo>
                  <a:pt x="54625" y="1063"/>
                </a:lnTo>
                <a:lnTo>
                  <a:pt x="54268" y="1099"/>
                </a:lnTo>
                <a:lnTo>
                  <a:pt x="53875" y="1206"/>
                </a:lnTo>
                <a:lnTo>
                  <a:pt x="53679" y="1313"/>
                </a:lnTo>
                <a:lnTo>
                  <a:pt x="53536" y="1465"/>
                </a:lnTo>
                <a:lnTo>
                  <a:pt x="53438" y="1670"/>
                </a:lnTo>
                <a:lnTo>
                  <a:pt x="53357" y="2072"/>
                </a:lnTo>
                <a:lnTo>
                  <a:pt x="53357" y="2429"/>
                </a:lnTo>
                <a:lnTo>
                  <a:pt x="53348" y="2804"/>
                </a:lnTo>
                <a:lnTo>
                  <a:pt x="53286" y="3545"/>
                </a:lnTo>
                <a:lnTo>
                  <a:pt x="53161" y="4260"/>
                </a:lnTo>
                <a:lnTo>
                  <a:pt x="52973" y="4965"/>
                </a:lnTo>
                <a:lnTo>
                  <a:pt x="52732" y="5644"/>
                </a:lnTo>
                <a:lnTo>
                  <a:pt x="52438" y="6296"/>
                </a:lnTo>
                <a:lnTo>
                  <a:pt x="52080" y="6921"/>
                </a:lnTo>
                <a:lnTo>
                  <a:pt x="51679" y="7519"/>
                </a:lnTo>
                <a:lnTo>
                  <a:pt x="51232" y="8073"/>
                </a:lnTo>
                <a:lnTo>
                  <a:pt x="50732" y="8591"/>
                </a:lnTo>
                <a:lnTo>
                  <a:pt x="50196" y="9064"/>
                </a:lnTo>
                <a:lnTo>
                  <a:pt x="49616" y="9493"/>
                </a:lnTo>
                <a:lnTo>
                  <a:pt x="49000" y="9877"/>
                </a:lnTo>
                <a:lnTo>
                  <a:pt x="48357" y="10198"/>
                </a:lnTo>
                <a:lnTo>
                  <a:pt x="47669" y="10466"/>
                </a:lnTo>
                <a:lnTo>
                  <a:pt x="46964" y="10681"/>
                </a:lnTo>
                <a:lnTo>
                  <a:pt x="46597" y="10752"/>
                </a:lnTo>
                <a:lnTo>
                  <a:pt x="46151" y="10832"/>
                </a:lnTo>
                <a:lnTo>
                  <a:pt x="45285" y="10904"/>
                </a:lnTo>
                <a:lnTo>
                  <a:pt x="44436" y="10877"/>
                </a:lnTo>
                <a:lnTo>
                  <a:pt x="43606" y="10761"/>
                </a:lnTo>
                <a:lnTo>
                  <a:pt x="42784" y="10564"/>
                </a:lnTo>
                <a:lnTo>
                  <a:pt x="41981" y="10305"/>
                </a:lnTo>
                <a:lnTo>
                  <a:pt x="41186" y="9984"/>
                </a:lnTo>
                <a:lnTo>
                  <a:pt x="40409" y="9609"/>
                </a:lnTo>
                <a:lnTo>
                  <a:pt x="40025" y="9404"/>
                </a:lnTo>
                <a:lnTo>
                  <a:pt x="39703" y="9225"/>
                </a:lnTo>
                <a:lnTo>
                  <a:pt x="39123" y="8832"/>
                </a:lnTo>
                <a:lnTo>
                  <a:pt x="38605" y="8394"/>
                </a:lnTo>
                <a:lnTo>
                  <a:pt x="38159" y="7903"/>
                </a:lnTo>
                <a:lnTo>
                  <a:pt x="37775" y="7359"/>
                </a:lnTo>
                <a:lnTo>
                  <a:pt x="37471" y="6769"/>
                </a:lnTo>
                <a:lnTo>
                  <a:pt x="37239" y="6126"/>
                </a:lnTo>
                <a:lnTo>
                  <a:pt x="37087" y="5439"/>
                </a:lnTo>
                <a:lnTo>
                  <a:pt x="37042" y="5073"/>
                </a:lnTo>
                <a:lnTo>
                  <a:pt x="36935" y="3572"/>
                </a:lnTo>
                <a:lnTo>
                  <a:pt x="36837" y="2081"/>
                </a:lnTo>
                <a:lnTo>
                  <a:pt x="36810" y="1902"/>
                </a:lnTo>
                <a:lnTo>
                  <a:pt x="36739" y="1590"/>
                </a:lnTo>
                <a:lnTo>
                  <a:pt x="36632" y="1322"/>
                </a:lnTo>
                <a:lnTo>
                  <a:pt x="36489" y="1099"/>
                </a:lnTo>
                <a:lnTo>
                  <a:pt x="36301" y="929"/>
                </a:lnTo>
                <a:lnTo>
                  <a:pt x="36078" y="795"/>
                </a:lnTo>
                <a:lnTo>
                  <a:pt x="35801" y="706"/>
                </a:lnTo>
                <a:lnTo>
                  <a:pt x="35489" y="661"/>
                </a:lnTo>
                <a:lnTo>
                  <a:pt x="35310" y="652"/>
                </a:lnTo>
                <a:lnTo>
                  <a:pt x="33042" y="554"/>
                </a:lnTo>
                <a:lnTo>
                  <a:pt x="29648" y="420"/>
                </a:lnTo>
                <a:lnTo>
                  <a:pt x="27380" y="357"/>
                </a:lnTo>
                <a:lnTo>
                  <a:pt x="26255" y="357"/>
                </a:lnTo>
                <a:lnTo>
                  <a:pt x="23612" y="384"/>
                </a:lnTo>
                <a:lnTo>
                  <a:pt x="18334" y="554"/>
                </a:lnTo>
                <a:lnTo>
                  <a:pt x="15691" y="652"/>
                </a:lnTo>
                <a:lnTo>
                  <a:pt x="14941" y="688"/>
                </a:lnTo>
                <a:lnTo>
                  <a:pt x="13449" y="813"/>
                </a:lnTo>
                <a:lnTo>
                  <a:pt x="12708" y="902"/>
                </a:lnTo>
                <a:lnTo>
                  <a:pt x="12512" y="938"/>
                </a:lnTo>
                <a:lnTo>
                  <a:pt x="12181" y="1081"/>
                </a:lnTo>
                <a:lnTo>
                  <a:pt x="11940" y="1331"/>
                </a:lnTo>
                <a:lnTo>
                  <a:pt x="11815" y="1679"/>
                </a:lnTo>
                <a:lnTo>
                  <a:pt x="11806" y="1902"/>
                </a:lnTo>
                <a:lnTo>
                  <a:pt x="11887" y="4894"/>
                </a:lnTo>
                <a:lnTo>
                  <a:pt x="11922" y="7885"/>
                </a:lnTo>
                <a:lnTo>
                  <a:pt x="11887" y="14101"/>
                </a:lnTo>
                <a:lnTo>
                  <a:pt x="11824" y="20307"/>
                </a:lnTo>
                <a:lnTo>
                  <a:pt x="11824" y="20780"/>
                </a:lnTo>
                <a:lnTo>
                  <a:pt x="11824" y="21289"/>
                </a:lnTo>
                <a:lnTo>
                  <a:pt x="11404" y="21111"/>
                </a:lnTo>
                <a:lnTo>
                  <a:pt x="10601" y="20807"/>
                </a:lnTo>
                <a:lnTo>
                  <a:pt x="9824" y="20584"/>
                </a:lnTo>
                <a:lnTo>
                  <a:pt x="9065" y="20423"/>
                </a:lnTo>
                <a:lnTo>
                  <a:pt x="8341" y="20334"/>
                </a:lnTo>
                <a:lnTo>
                  <a:pt x="7645" y="20307"/>
                </a:lnTo>
                <a:lnTo>
                  <a:pt x="6975" y="20334"/>
                </a:lnTo>
                <a:lnTo>
                  <a:pt x="6332" y="20414"/>
                </a:lnTo>
                <a:lnTo>
                  <a:pt x="5725" y="20548"/>
                </a:lnTo>
                <a:lnTo>
                  <a:pt x="5145" y="20736"/>
                </a:lnTo>
                <a:lnTo>
                  <a:pt x="4600" y="20959"/>
                </a:lnTo>
                <a:lnTo>
                  <a:pt x="4082" y="21236"/>
                </a:lnTo>
                <a:lnTo>
                  <a:pt x="3600" y="21548"/>
                </a:lnTo>
                <a:lnTo>
                  <a:pt x="3153" y="21897"/>
                </a:lnTo>
                <a:lnTo>
                  <a:pt x="2742" y="22281"/>
                </a:lnTo>
                <a:lnTo>
                  <a:pt x="2358" y="22691"/>
                </a:lnTo>
                <a:lnTo>
                  <a:pt x="2180" y="22915"/>
                </a:lnTo>
                <a:lnTo>
                  <a:pt x="1805" y="23397"/>
                </a:lnTo>
                <a:lnTo>
                  <a:pt x="1162" y="24406"/>
                </a:lnTo>
                <a:lnTo>
                  <a:pt x="644" y="25433"/>
                </a:lnTo>
                <a:lnTo>
                  <a:pt x="269" y="26478"/>
                </a:lnTo>
                <a:lnTo>
                  <a:pt x="54" y="27522"/>
                </a:lnTo>
                <a:lnTo>
                  <a:pt x="1" y="28299"/>
                </a:lnTo>
                <a:lnTo>
                  <a:pt x="19" y="28808"/>
                </a:lnTo>
                <a:lnTo>
                  <a:pt x="90" y="29308"/>
                </a:lnTo>
                <a:lnTo>
                  <a:pt x="197" y="29800"/>
                </a:lnTo>
                <a:lnTo>
                  <a:pt x="358" y="30282"/>
                </a:lnTo>
                <a:lnTo>
                  <a:pt x="572" y="30746"/>
                </a:lnTo>
                <a:lnTo>
                  <a:pt x="697" y="30978"/>
                </a:lnTo>
                <a:lnTo>
                  <a:pt x="885" y="31291"/>
                </a:lnTo>
                <a:lnTo>
                  <a:pt x="1296" y="31898"/>
                </a:lnTo>
                <a:lnTo>
                  <a:pt x="1733" y="32470"/>
                </a:lnTo>
                <a:lnTo>
                  <a:pt x="2215" y="33005"/>
                </a:lnTo>
                <a:lnTo>
                  <a:pt x="2724" y="33497"/>
                </a:lnTo>
                <a:lnTo>
                  <a:pt x="3278" y="33943"/>
                </a:lnTo>
                <a:lnTo>
                  <a:pt x="3876" y="34354"/>
                </a:lnTo>
                <a:lnTo>
                  <a:pt x="4510" y="34720"/>
                </a:lnTo>
                <a:lnTo>
                  <a:pt x="4841" y="34881"/>
                </a:lnTo>
                <a:lnTo>
                  <a:pt x="5225" y="35050"/>
                </a:lnTo>
                <a:lnTo>
                  <a:pt x="5993" y="35300"/>
                </a:lnTo>
                <a:lnTo>
                  <a:pt x="6761" y="35452"/>
                </a:lnTo>
                <a:lnTo>
                  <a:pt x="7529" y="35506"/>
                </a:lnTo>
                <a:lnTo>
                  <a:pt x="8306" y="35488"/>
                </a:lnTo>
                <a:lnTo>
                  <a:pt x="9092" y="35399"/>
                </a:lnTo>
                <a:lnTo>
                  <a:pt x="9868" y="35238"/>
                </a:lnTo>
                <a:lnTo>
                  <a:pt x="10663" y="35032"/>
                </a:lnTo>
                <a:lnTo>
                  <a:pt x="11056" y="34907"/>
                </a:lnTo>
                <a:lnTo>
                  <a:pt x="11056" y="35149"/>
                </a:lnTo>
                <a:lnTo>
                  <a:pt x="11056" y="35318"/>
                </a:lnTo>
                <a:lnTo>
                  <a:pt x="11092" y="36872"/>
                </a:lnTo>
                <a:lnTo>
                  <a:pt x="11154" y="39971"/>
                </a:lnTo>
                <a:lnTo>
                  <a:pt x="11235" y="41516"/>
                </a:lnTo>
                <a:lnTo>
                  <a:pt x="11342" y="43132"/>
                </a:lnTo>
                <a:lnTo>
                  <a:pt x="11637" y="46365"/>
                </a:lnTo>
                <a:lnTo>
                  <a:pt x="11779" y="47981"/>
                </a:lnTo>
                <a:lnTo>
                  <a:pt x="11815" y="48481"/>
                </a:lnTo>
                <a:lnTo>
                  <a:pt x="11842" y="49481"/>
                </a:lnTo>
                <a:lnTo>
                  <a:pt x="11904" y="49972"/>
                </a:lnTo>
                <a:lnTo>
                  <a:pt x="11967" y="50294"/>
                </a:lnTo>
                <a:lnTo>
                  <a:pt x="12128" y="50669"/>
                </a:lnTo>
                <a:lnTo>
                  <a:pt x="12262" y="50856"/>
                </a:lnTo>
                <a:lnTo>
                  <a:pt x="12431" y="50999"/>
                </a:lnTo>
                <a:lnTo>
                  <a:pt x="12646" y="51097"/>
                </a:lnTo>
                <a:lnTo>
                  <a:pt x="13030" y="51187"/>
                </a:lnTo>
                <a:lnTo>
                  <a:pt x="13360" y="51187"/>
                </a:lnTo>
                <a:lnTo>
                  <a:pt x="14521" y="51178"/>
                </a:lnTo>
                <a:lnTo>
                  <a:pt x="16843" y="51124"/>
                </a:lnTo>
                <a:lnTo>
                  <a:pt x="18004" y="51071"/>
                </a:lnTo>
                <a:lnTo>
                  <a:pt x="20156" y="50963"/>
                </a:lnTo>
                <a:lnTo>
                  <a:pt x="24469" y="50722"/>
                </a:lnTo>
                <a:lnTo>
                  <a:pt x="26621" y="50633"/>
                </a:lnTo>
                <a:lnTo>
                  <a:pt x="30657" y="50526"/>
                </a:lnTo>
                <a:lnTo>
                  <a:pt x="34685" y="50481"/>
                </a:lnTo>
                <a:lnTo>
                  <a:pt x="35569" y="50472"/>
                </a:lnTo>
                <a:lnTo>
                  <a:pt x="36328" y="50472"/>
                </a:lnTo>
                <a:lnTo>
                  <a:pt x="36221" y="51035"/>
                </a:lnTo>
                <a:lnTo>
                  <a:pt x="36051" y="51883"/>
                </a:lnTo>
                <a:lnTo>
                  <a:pt x="35998" y="52455"/>
                </a:lnTo>
                <a:lnTo>
                  <a:pt x="36006" y="52732"/>
                </a:lnTo>
                <a:lnTo>
                  <a:pt x="36060" y="53348"/>
                </a:lnTo>
                <a:lnTo>
                  <a:pt x="36274" y="54535"/>
                </a:lnTo>
                <a:lnTo>
                  <a:pt x="36623" y="55643"/>
                </a:lnTo>
                <a:lnTo>
                  <a:pt x="37096" y="56688"/>
                </a:lnTo>
                <a:lnTo>
                  <a:pt x="37685" y="57670"/>
                </a:lnTo>
                <a:lnTo>
                  <a:pt x="38382" y="58572"/>
                </a:lnTo>
                <a:lnTo>
                  <a:pt x="39186" y="59411"/>
                </a:lnTo>
                <a:lnTo>
                  <a:pt x="40079" y="60179"/>
                </a:lnTo>
                <a:lnTo>
                  <a:pt x="40570" y="60536"/>
                </a:lnTo>
                <a:lnTo>
                  <a:pt x="41168" y="60947"/>
                </a:lnTo>
                <a:lnTo>
                  <a:pt x="42418" y="61644"/>
                </a:lnTo>
                <a:lnTo>
                  <a:pt x="43695" y="62188"/>
                </a:lnTo>
                <a:lnTo>
                  <a:pt x="45017" y="62590"/>
                </a:lnTo>
                <a:lnTo>
                  <a:pt x="46374" y="62858"/>
                </a:lnTo>
                <a:lnTo>
                  <a:pt x="47758" y="62992"/>
                </a:lnTo>
                <a:lnTo>
                  <a:pt x="49160" y="63010"/>
                </a:lnTo>
                <a:lnTo>
                  <a:pt x="50598" y="62903"/>
                </a:lnTo>
                <a:lnTo>
                  <a:pt x="51312" y="62814"/>
                </a:lnTo>
                <a:lnTo>
                  <a:pt x="51902" y="62724"/>
                </a:lnTo>
                <a:lnTo>
                  <a:pt x="53063" y="62519"/>
                </a:lnTo>
                <a:lnTo>
                  <a:pt x="53911" y="62278"/>
                </a:lnTo>
                <a:lnTo>
                  <a:pt x="54447" y="62063"/>
                </a:lnTo>
                <a:lnTo>
                  <a:pt x="54965" y="61795"/>
                </a:lnTo>
                <a:lnTo>
                  <a:pt x="55456" y="61465"/>
                </a:lnTo>
                <a:lnTo>
                  <a:pt x="55688" y="61269"/>
                </a:lnTo>
                <a:lnTo>
                  <a:pt x="56769" y="60322"/>
                </a:lnTo>
                <a:lnTo>
                  <a:pt x="58340" y="58866"/>
                </a:lnTo>
                <a:lnTo>
                  <a:pt x="59305" y="57831"/>
                </a:lnTo>
                <a:lnTo>
                  <a:pt x="59751" y="57277"/>
                </a:lnTo>
                <a:lnTo>
                  <a:pt x="60028" y="56893"/>
                </a:lnTo>
                <a:lnTo>
                  <a:pt x="60519" y="56098"/>
                </a:lnTo>
                <a:lnTo>
                  <a:pt x="60921" y="55259"/>
                </a:lnTo>
                <a:lnTo>
                  <a:pt x="61225" y="54393"/>
                </a:lnTo>
                <a:lnTo>
                  <a:pt x="61421" y="53500"/>
                </a:lnTo>
                <a:lnTo>
                  <a:pt x="61519" y="52580"/>
                </a:lnTo>
                <a:lnTo>
                  <a:pt x="61519" y="51633"/>
                </a:lnTo>
                <a:lnTo>
                  <a:pt x="61412" y="50660"/>
                </a:lnTo>
                <a:lnTo>
                  <a:pt x="61305" y="50169"/>
                </a:lnTo>
                <a:lnTo>
                  <a:pt x="66092" y="50169"/>
                </a:lnTo>
                <a:lnTo>
                  <a:pt x="68163" y="50151"/>
                </a:lnTo>
                <a:lnTo>
                  <a:pt x="70226" y="50115"/>
                </a:lnTo>
                <a:lnTo>
                  <a:pt x="71226" y="50106"/>
                </a:lnTo>
                <a:lnTo>
                  <a:pt x="73227" y="50062"/>
                </a:lnTo>
                <a:lnTo>
                  <a:pt x="74218" y="50008"/>
                </a:lnTo>
                <a:lnTo>
                  <a:pt x="74316" y="49999"/>
                </a:lnTo>
                <a:lnTo>
                  <a:pt x="74548" y="49874"/>
                </a:lnTo>
                <a:lnTo>
                  <a:pt x="74754" y="49695"/>
                </a:lnTo>
                <a:lnTo>
                  <a:pt x="74888" y="49499"/>
                </a:lnTo>
                <a:lnTo>
                  <a:pt x="74905" y="49419"/>
                </a:lnTo>
                <a:lnTo>
                  <a:pt x="74905" y="49320"/>
                </a:lnTo>
                <a:lnTo>
                  <a:pt x="74798" y="49124"/>
                </a:lnTo>
                <a:lnTo>
                  <a:pt x="74530" y="48838"/>
                </a:lnTo>
                <a:lnTo>
                  <a:pt x="74325" y="48695"/>
                </a:lnTo>
                <a:lnTo>
                  <a:pt x="74254" y="48651"/>
                </a:lnTo>
                <a:lnTo>
                  <a:pt x="74066" y="48606"/>
                </a:lnTo>
                <a:lnTo>
                  <a:pt x="73762" y="48588"/>
                </a:lnTo>
                <a:lnTo>
                  <a:pt x="73566" y="48597"/>
                </a:lnTo>
                <a:lnTo>
                  <a:pt x="69530" y="48579"/>
                </a:lnTo>
                <a:lnTo>
                  <a:pt x="65493" y="48570"/>
                </a:lnTo>
                <a:lnTo>
                  <a:pt x="63002" y="48561"/>
                </a:lnTo>
                <a:lnTo>
                  <a:pt x="60501" y="48579"/>
                </a:lnTo>
                <a:lnTo>
                  <a:pt x="60189" y="48588"/>
                </a:lnTo>
                <a:lnTo>
                  <a:pt x="59876" y="48677"/>
                </a:lnTo>
                <a:lnTo>
                  <a:pt x="59742" y="48776"/>
                </a:lnTo>
                <a:lnTo>
                  <a:pt x="59653" y="48919"/>
                </a:lnTo>
                <a:lnTo>
                  <a:pt x="59608" y="49097"/>
                </a:lnTo>
                <a:lnTo>
                  <a:pt x="59608" y="49436"/>
                </a:lnTo>
                <a:lnTo>
                  <a:pt x="59644" y="49731"/>
                </a:lnTo>
                <a:lnTo>
                  <a:pt x="59716" y="50169"/>
                </a:lnTo>
                <a:lnTo>
                  <a:pt x="59814" y="51044"/>
                </a:lnTo>
                <a:lnTo>
                  <a:pt x="59867" y="51928"/>
                </a:lnTo>
                <a:lnTo>
                  <a:pt x="59849" y="52812"/>
                </a:lnTo>
                <a:lnTo>
                  <a:pt x="59814" y="53250"/>
                </a:lnTo>
                <a:lnTo>
                  <a:pt x="59760" y="53687"/>
                </a:lnTo>
                <a:lnTo>
                  <a:pt x="59546" y="54518"/>
                </a:lnTo>
                <a:lnTo>
                  <a:pt x="59233" y="55286"/>
                </a:lnTo>
                <a:lnTo>
                  <a:pt x="58831" y="56009"/>
                </a:lnTo>
                <a:lnTo>
                  <a:pt x="58349" y="56688"/>
                </a:lnTo>
                <a:lnTo>
                  <a:pt x="57813" y="57322"/>
                </a:lnTo>
                <a:lnTo>
                  <a:pt x="56929" y="58215"/>
                </a:lnTo>
                <a:lnTo>
                  <a:pt x="56295" y="58777"/>
                </a:lnTo>
                <a:lnTo>
                  <a:pt x="55911" y="59108"/>
                </a:lnTo>
                <a:lnTo>
                  <a:pt x="55081" y="59724"/>
                </a:lnTo>
                <a:lnTo>
                  <a:pt x="54197" y="60268"/>
                </a:lnTo>
                <a:lnTo>
                  <a:pt x="53277" y="60733"/>
                </a:lnTo>
                <a:lnTo>
                  <a:pt x="52804" y="60920"/>
                </a:lnTo>
                <a:lnTo>
                  <a:pt x="52420" y="61054"/>
                </a:lnTo>
                <a:lnTo>
                  <a:pt x="51652" y="61278"/>
                </a:lnTo>
                <a:lnTo>
                  <a:pt x="50875" y="61438"/>
                </a:lnTo>
                <a:lnTo>
                  <a:pt x="50089" y="61537"/>
                </a:lnTo>
                <a:lnTo>
                  <a:pt x="49294" y="61581"/>
                </a:lnTo>
                <a:lnTo>
                  <a:pt x="48491" y="61572"/>
                </a:lnTo>
                <a:lnTo>
                  <a:pt x="47687" y="61501"/>
                </a:lnTo>
                <a:lnTo>
                  <a:pt x="46883" y="61385"/>
                </a:lnTo>
                <a:lnTo>
                  <a:pt x="46481" y="61295"/>
                </a:lnTo>
                <a:lnTo>
                  <a:pt x="45838" y="61153"/>
                </a:lnTo>
                <a:lnTo>
                  <a:pt x="44606" y="60786"/>
                </a:lnTo>
                <a:lnTo>
                  <a:pt x="43445" y="60331"/>
                </a:lnTo>
                <a:lnTo>
                  <a:pt x="42356" y="59759"/>
                </a:lnTo>
                <a:lnTo>
                  <a:pt x="41356" y="59081"/>
                </a:lnTo>
                <a:lnTo>
                  <a:pt x="40436" y="58277"/>
                </a:lnTo>
                <a:lnTo>
                  <a:pt x="39820" y="57589"/>
                </a:lnTo>
                <a:lnTo>
                  <a:pt x="39436" y="57089"/>
                </a:lnTo>
                <a:lnTo>
                  <a:pt x="39078" y="56545"/>
                </a:lnTo>
                <a:lnTo>
                  <a:pt x="38748" y="55973"/>
                </a:lnTo>
                <a:lnTo>
                  <a:pt x="38596" y="55670"/>
                </a:lnTo>
                <a:lnTo>
                  <a:pt x="38426" y="55312"/>
                </a:lnTo>
                <a:lnTo>
                  <a:pt x="38114" y="54607"/>
                </a:lnTo>
                <a:lnTo>
                  <a:pt x="37873" y="53901"/>
                </a:lnTo>
                <a:lnTo>
                  <a:pt x="37712" y="53187"/>
                </a:lnTo>
                <a:lnTo>
                  <a:pt x="37676" y="52490"/>
                </a:lnTo>
                <a:lnTo>
                  <a:pt x="37748" y="51964"/>
                </a:lnTo>
                <a:lnTo>
                  <a:pt x="37846" y="51615"/>
                </a:lnTo>
                <a:lnTo>
                  <a:pt x="37989" y="51267"/>
                </a:lnTo>
                <a:lnTo>
                  <a:pt x="38176" y="50919"/>
                </a:lnTo>
                <a:lnTo>
                  <a:pt x="38418" y="50579"/>
                </a:lnTo>
                <a:lnTo>
                  <a:pt x="38721" y="50231"/>
                </a:lnTo>
                <a:lnTo>
                  <a:pt x="38891" y="50070"/>
                </a:lnTo>
                <a:lnTo>
                  <a:pt x="38998" y="49963"/>
                </a:lnTo>
                <a:lnTo>
                  <a:pt x="39132" y="49740"/>
                </a:lnTo>
                <a:lnTo>
                  <a:pt x="39194" y="49526"/>
                </a:lnTo>
                <a:lnTo>
                  <a:pt x="39168" y="49311"/>
                </a:lnTo>
                <a:lnTo>
                  <a:pt x="39087" y="49124"/>
                </a:lnTo>
                <a:lnTo>
                  <a:pt x="38936" y="48963"/>
                </a:lnTo>
                <a:lnTo>
                  <a:pt x="38721" y="48838"/>
                </a:lnTo>
                <a:lnTo>
                  <a:pt x="38453" y="48767"/>
                </a:lnTo>
                <a:lnTo>
                  <a:pt x="38301" y="48749"/>
                </a:lnTo>
                <a:lnTo>
                  <a:pt x="37819" y="48740"/>
                </a:lnTo>
                <a:lnTo>
                  <a:pt x="36864" y="48829"/>
                </a:lnTo>
                <a:lnTo>
                  <a:pt x="36382" y="48856"/>
                </a:lnTo>
                <a:lnTo>
                  <a:pt x="31247" y="48990"/>
                </a:lnTo>
                <a:lnTo>
                  <a:pt x="26112" y="49169"/>
                </a:lnTo>
                <a:lnTo>
                  <a:pt x="24049" y="49276"/>
                </a:lnTo>
                <a:lnTo>
                  <a:pt x="19915" y="49570"/>
                </a:lnTo>
                <a:lnTo>
                  <a:pt x="17852" y="49686"/>
                </a:lnTo>
                <a:lnTo>
                  <a:pt x="16771" y="49722"/>
                </a:lnTo>
                <a:lnTo>
                  <a:pt x="14539" y="49704"/>
                </a:lnTo>
                <a:lnTo>
                  <a:pt x="13360" y="49695"/>
                </a:lnTo>
                <a:lnTo>
                  <a:pt x="13226" y="47195"/>
                </a:lnTo>
                <a:lnTo>
                  <a:pt x="13128" y="44641"/>
                </a:lnTo>
                <a:lnTo>
                  <a:pt x="13030" y="39783"/>
                </a:lnTo>
                <a:lnTo>
                  <a:pt x="12914" y="34934"/>
                </a:lnTo>
                <a:lnTo>
                  <a:pt x="12896" y="34577"/>
                </a:lnTo>
                <a:lnTo>
                  <a:pt x="12842" y="33997"/>
                </a:lnTo>
                <a:lnTo>
                  <a:pt x="12726" y="33568"/>
                </a:lnTo>
                <a:lnTo>
                  <a:pt x="12556" y="33282"/>
                </a:lnTo>
                <a:lnTo>
                  <a:pt x="12297" y="33121"/>
                </a:lnTo>
                <a:lnTo>
                  <a:pt x="11949" y="33077"/>
                </a:lnTo>
                <a:lnTo>
                  <a:pt x="11503" y="33130"/>
                </a:lnTo>
                <a:lnTo>
                  <a:pt x="10931" y="33282"/>
                </a:lnTo>
                <a:lnTo>
                  <a:pt x="10592" y="33389"/>
                </a:lnTo>
                <a:lnTo>
                  <a:pt x="10127" y="33532"/>
                </a:lnTo>
                <a:lnTo>
                  <a:pt x="9226" y="33729"/>
                </a:lnTo>
                <a:lnTo>
                  <a:pt x="8333" y="33809"/>
                </a:lnTo>
                <a:lnTo>
                  <a:pt x="7466" y="33773"/>
                </a:lnTo>
                <a:lnTo>
                  <a:pt x="6618" y="33630"/>
                </a:lnTo>
                <a:lnTo>
                  <a:pt x="5787" y="33354"/>
                </a:lnTo>
                <a:lnTo>
                  <a:pt x="4993" y="32961"/>
                </a:lnTo>
                <a:lnTo>
                  <a:pt x="4225" y="32443"/>
                </a:lnTo>
                <a:lnTo>
                  <a:pt x="3850" y="32130"/>
                </a:lnTo>
                <a:lnTo>
                  <a:pt x="3457" y="31782"/>
                </a:lnTo>
                <a:lnTo>
                  <a:pt x="2930" y="31202"/>
                </a:lnTo>
                <a:lnTo>
                  <a:pt x="2608" y="30791"/>
                </a:lnTo>
                <a:lnTo>
                  <a:pt x="2341" y="30344"/>
                </a:lnTo>
                <a:lnTo>
                  <a:pt x="2108" y="29880"/>
                </a:lnTo>
                <a:lnTo>
                  <a:pt x="1921" y="29389"/>
                </a:lnTo>
                <a:lnTo>
                  <a:pt x="1796" y="28862"/>
                </a:lnTo>
                <a:lnTo>
                  <a:pt x="1760" y="28585"/>
                </a:lnTo>
                <a:lnTo>
                  <a:pt x="1742" y="28362"/>
                </a:lnTo>
                <a:lnTo>
                  <a:pt x="1751" y="27924"/>
                </a:lnTo>
                <a:lnTo>
                  <a:pt x="1840" y="27299"/>
                </a:lnTo>
                <a:lnTo>
                  <a:pt x="2099" y="26495"/>
                </a:lnTo>
                <a:lnTo>
                  <a:pt x="2439" y="25710"/>
                </a:lnTo>
                <a:lnTo>
                  <a:pt x="2626" y="25326"/>
                </a:lnTo>
                <a:lnTo>
                  <a:pt x="2850" y="24870"/>
                </a:lnTo>
                <a:lnTo>
                  <a:pt x="3394" y="24066"/>
                </a:lnTo>
                <a:lnTo>
                  <a:pt x="4046" y="23388"/>
                </a:lnTo>
                <a:lnTo>
                  <a:pt x="4796" y="22825"/>
                </a:lnTo>
                <a:lnTo>
                  <a:pt x="5627" y="22406"/>
                </a:lnTo>
                <a:lnTo>
                  <a:pt x="6511" y="22138"/>
                </a:lnTo>
                <a:lnTo>
                  <a:pt x="7448" y="22013"/>
                </a:lnTo>
                <a:lnTo>
                  <a:pt x="8172" y="22039"/>
                </a:lnTo>
                <a:lnTo>
                  <a:pt x="8654" y="22102"/>
                </a:lnTo>
                <a:lnTo>
                  <a:pt x="8904" y="22147"/>
                </a:lnTo>
                <a:lnTo>
                  <a:pt x="9315" y="22245"/>
                </a:lnTo>
                <a:lnTo>
                  <a:pt x="10127" y="22495"/>
                </a:lnTo>
                <a:lnTo>
                  <a:pt x="11342" y="22932"/>
                </a:lnTo>
                <a:lnTo>
                  <a:pt x="12146" y="23218"/>
                </a:lnTo>
                <a:lnTo>
                  <a:pt x="12449" y="23316"/>
                </a:lnTo>
                <a:lnTo>
                  <a:pt x="12806" y="23352"/>
                </a:lnTo>
                <a:lnTo>
                  <a:pt x="12994" y="23316"/>
                </a:lnTo>
                <a:lnTo>
                  <a:pt x="13137" y="23218"/>
                </a:lnTo>
                <a:lnTo>
                  <a:pt x="13253" y="23066"/>
                </a:lnTo>
                <a:lnTo>
                  <a:pt x="13360" y="22736"/>
                </a:lnTo>
                <a:lnTo>
                  <a:pt x="13396" y="22414"/>
                </a:lnTo>
                <a:lnTo>
                  <a:pt x="13423" y="21923"/>
                </a:lnTo>
                <a:lnTo>
                  <a:pt x="13432" y="21423"/>
                </a:lnTo>
                <a:lnTo>
                  <a:pt x="13405" y="17708"/>
                </a:lnTo>
                <a:lnTo>
                  <a:pt x="13396" y="14002"/>
                </a:lnTo>
                <a:lnTo>
                  <a:pt x="13396" y="9573"/>
                </a:lnTo>
                <a:lnTo>
                  <a:pt x="13387" y="5153"/>
                </a:lnTo>
                <a:lnTo>
                  <a:pt x="13333" y="3849"/>
                </a:lnTo>
                <a:lnTo>
                  <a:pt x="13235" y="2465"/>
                </a:lnTo>
                <a:lnTo>
                  <a:pt x="15968" y="2358"/>
                </a:lnTo>
                <a:lnTo>
                  <a:pt x="21397" y="2197"/>
                </a:lnTo>
                <a:lnTo>
                  <a:pt x="26809" y="2135"/>
                </a:lnTo>
                <a:lnTo>
                  <a:pt x="30854" y="2170"/>
                </a:lnTo>
                <a:lnTo>
                  <a:pt x="33551" y="2242"/>
                </a:lnTo>
                <a:lnTo>
                  <a:pt x="34899" y="2295"/>
                </a:lnTo>
                <a:lnTo>
                  <a:pt x="34988" y="3751"/>
                </a:lnTo>
                <a:lnTo>
                  <a:pt x="35105" y="5135"/>
                </a:lnTo>
                <a:lnTo>
                  <a:pt x="35149" y="5510"/>
                </a:lnTo>
                <a:lnTo>
                  <a:pt x="35274" y="6233"/>
                </a:lnTo>
                <a:lnTo>
                  <a:pt x="35453" y="6939"/>
                </a:lnTo>
                <a:lnTo>
                  <a:pt x="35685" y="7618"/>
                </a:lnTo>
                <a:lnTo>
                  <a:pt x="35989" y="8260"/>
                </a:lnTo>
                <a:lnTo>
                  <a:pt x="36355" y="8877"/>
                </a:lnTo>
                <a:lnTo>
                  <a:pt x="36792" y="9457"/>
                </a:lnTo>
                <a:lnTo>
                  <a:pt x="37310" y="9993"/>
                </a:lnTo>
                <a:lnTo>
                  <a:pt x="37605" y="10243"/>
                </a:lnTo>
                <a:lnTo>
                  <a:pt x="38043" y="10609"/>
                </a:lnTo>
                <a:lnTo>
                  <a:pt x="38953" y="11243"/>
                </a:lnTo>
                <a:lnTo>
                  <a:pt x="39891" y="11797"/>
                </a:lnTo>
                <a:lnTo>
                  <a:pt x="40864" y="12252"/>
                </a:lnTo>
                <a:lnTo>
                  <a:pt x="41873" y="12600"/>
                </a:lnTo>
                <a:lnTo>
                  <a:pt x="42909" y="12850"/>
                </a:lnTo>
                <a:lnTo>
                  <a:pt x="43981" y="13002"/>
                </a:lnTo>
                <a:lnTo>
                  <a:pt x="45079" y="13038"/>
                </a:lnTo>
                <a:lnTo>
                  <a:pt x="45633" y="13002"/>
                </a:lnTo>
                <a:lnTo>
                  <a:pt x="46071" y="12967"/>
                </a:lnTo>
                <a:lnTo>
                  <a:pt x="46910" y="12842"/>
                </a:lnTo>
                <a:lnTo>
                  <a:pt x="47723" y="12654"/>
                </a:lnTo>
                <a:lnTo>
                  <a:pt x="48500" y="12404"/>
                </a:lnTo>
                <a:lnTo>
                  <a:pt x="49250" y="12100"/>
                </a:lnTo>
                <a:lnTo>
                  <a:pt x="49955" y="11743"/>
                </a:lnTo>
                <a:lnTo>
                  <a:pt x="50634" y="11332"/>
                </a:lnTo>
                <a:lnTo>
                  <a:pt x="51268" y="10868"/>
                </a:lnTo>
                <a:lnTo>
                  <a:pt x="51866" y="10368"/>
                </a:lnTo>
                <a:lnTo>
                  <a:pt x="52429" y="9814"/>
                </a:lnTo>
                <a:lnTo>
                  <a:pt x="52938" y="9225"/>
                </a:lnTo>
                <a:lnTo>
                  <a:pt x="53402" y="8609"/>
                </a:lnTo>
                <a:lnTo>
                  <a:pt x="53831" y="7948"/>
                </a:lnTo>
                <a:lnTo>
                  <a:pt x="54197" y="7260"/>
                </a:lnTo>
                <a:lnTo>
                  <a:pt x="54518" y="6537"/>
                </a:lnTo>
                <a:lnTo>
                  <a:pt x="54795" y="5796"/>
                </a:lnTo>
                <a:lnTo>
                  <a:pt x="54902" y="5412"/>
                </a:lnTo>
                <a:lnTo>
                  <a:pt x="54992" y="5081"/>
                </a:lnTo>
                <a:lnTo>
                  <a:pt x="55108" y="4403"/>
                </a:lnTo>
                <a:lnTo>
                  <a:pt x="55215" y="3340"/>
                </a:lnTo>
                <a:lnTo>
                  <a:pt x="55304" y="2599"/>
                </a:lnTo>
                <a:lnTo>
                  <a:pt x="66502" y="2206"/>
                </a:lnTo>
                <a:lnTo>
                  <a:pt x="77834" y="1813"/>
                </a:lnTo>
                <a:lnTo>
                  <a:pt x="77790" y="3197"/>
                </a:lnTo>
                <a:lnTo>
                  <a:pt x="77709" y="4367"/>
                </a:lnTo>
                <a:lnTo>
                  <a:pt x="77593" y="5412"/>
                </a:lnTo>
                <a:lnTo>
                  <a:pt x="77370" y="6975"/>
                </a:lnTo>
                <a:lnTo>
                  <a:pt x="77272" y="8019"/>
                </a:lnTo>
                <a:lnTo>
                  <a:pt x="77245" y="8546"/>
                </a:lnTo>
                <a:lnTo>
                  <a:pt x="77084" y="14431"/>
                </a:lnTo>
                <a:lnTo>
                  <a:pt x="76799" y="26201"/>
                </a:lnTo>
                <a:lnTo>
                  <a:pt x="76602" y="32086"/>
                </a:lnTo>
                <a:lnTo>
                  <a:pt x="76522" y="33952"/>
                </a:lnTo>
                <a:lnTo>
                  <a:pt x="76307" y="37667"/>
                </a:lnTo>
                <a:lnTo>
                  <a:pt x="75923" y="43248"/>
                </a:lnTo>
                <a:lnTo>
                  <a:pt x="75682" y="46972"/>
                </a:lnTo>
                <a:lnTo>
                  <a:pt x="75647" y="47677"/>
                </a:lnTo>
                <a:lnTo>
                  <a:pt x="75629" y="49106"/>
                </a:lnTo>
                <a:lnTo>
                  <a:pt x="75656" y="49820"/>
                </a:lnTo>
                <a:lnTo>
                  <a:pt x="75673" y="49901"/>
                </a:lnTo>
                <a:lnTo>
                  <a:pt x="75781" y="50088"/>
                </a:lnTo>
                <a:lnTo>
                  <a:pt x="75941" y="50258"/>
                </a:lnTo>
                <a:lnTo>
                  <a:pt x="76120" y="50383"/>
                </a:lnTo>
                <a:lnTo>
                  <a:pt x="76209" y="50419"/>
                </a:lnTo>
                <a:lnTo>
                  <a:pt x="76281" y="50419"/>
                </a:lnTo>
                <a:lnTo>
                  <a:pt x="76441" y="50347"/>
                </a:lnTo>
                <a:lnTo>
                  <a:pt x="76700" y="50133"/>
                </a:lnTo>
                <a:lnTo>
                  <a:pt x="76825" y="49963"/>
                </a:lnTo>
                <a:lnTo>
                  <a:pt x="76924" y="49785"/>
                </a:lnTo>
                <a:lnTo>
                  <a:pt x="77040" y="49365"/>
                </a:lnTo>
                <a:lnTo>
                  <a:pt x="77066" y="49151"/>
                </a:lnTo>
                <a:lnTo>
                  <a:pt x="77343" y="47391"/>
                </a:lnTo>
                <a:lnTo>
                  <a:pt x="77763" y="44748"/>
                </a:lnTo>
                <a:lnTo>
                  <a:pt x="77986" y="42980"/>
                </a:lnTo>
                <a:lnTo>
                  <a:pt x="78067" y="42096"/>
                </a:lnTo>
                <a:lnTo>
                  <a:pt x="78209" y="40185"/>
                </a:lnTo>
                <a:lnTo>
                  <a:pt x="78460" y="36354"/>
                </a:lnTo>
                <a:lnTo>
                  <a:pt x="78656" y="32523"/>
                </a:lnTo>
                <a:lnTo>
                  <a:pt x="78817" y="28692"/>
                </a:lnTo>
                <a:lnTo>
                  <a:pt x="78986" y="22941"/>
                </a:lnTo>
                <a:lnTo>
                  <a:pt x="79076" y="15271"/>
                </a:lnTo>
                <a:lnTo>
                  <a:pt x="79076" y="11431"/>
                </a:lnTo>
                <a:lnTo>
                  <a:pt x="79085" y="10681"/>
                </a:lnTo>
                <a:lnTo>
                  <a:pt x="79138" y="9189"/>
                </a:lnTo>
                <a:lnTo>
                  <a:pt x="79272" y="6948"/>
                </a:lnTo>
                <a:lnTo>
                  <a:pt x="79379" y="5448"/>
                </a:lnTo>
                <a:lnTo>
                  <a:pt x="79460" y="4403"/>
                </a:lnTo>
                <a:lnTo>
                  <a:pt x="79692" y="2313"/>
                </a:lnTo>
                <a:lnTo>
                  <a:pt x="79772" y="1268"/>
                </a:lnTo>
                <a:lnTo>
                  <a:pt x="79781" y="1125"/>
                </a:lnTo>
                <a:lnTo>
                  <a:pt x="79754" y="858"/>
                </a:lnTo>
                <a:lnTo>
                  <a:pt x="79692" y="634"/>
                </a:lnTo>
                <a:lnTo>
                  <a:pt x="79594" y="438"/>
                </a:lnTo>
                <a:lnTo>
                  <a:pt x="79451" y="286"/>
                </a:lnTo>
                <a:lnTo>
                  <a:pt x="79281" y="161"/>
                </a:lnTo>
                <a:lnTo>
                  <a:pt x="79076" y="81"/>
                </a:lnTo>
                <a:lnTo>
                  <a:pt x="78844" y="45"/>
                </a:lnTo>
                <a:lnTo>
                  <a:pt x="78719" y="36"/>
                </a:lnTo>
                <a:lnTo>
                  <a:pt x="77075" y="18"/>
                </a:lnTo>
                <a:lnTo>
                  <a:pt x="74611" y="0"/>
                </a:lnTo>
                <a:close/>
              </a:path>
            </a:pathLst>
          </a:custGeom>
          <a:solidFill>
            <a:srgbClr val="107C1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5B4D2-CF82-047D-6B48-11082CDB739E}"/>
              </a:ext>
            </a:extLst>
          </p:cNvPr>
          <p:cNvSpPr txBox="1"/>
          <p:nvPr/>
        </p:nvSpPr>
        <p:spPr>
          <a:xfrm>
            <a:off x="3387619" y="3309475"/>
            <a:ext cx="23322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Kotlin Multiplatform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E1C14-8997-2A45-8E22-D2EB6200332A}"/>
              </a:ext>
            </a:extLst>
          </p:cNvPr>
          <p:cNvSpPr txBox="1"/>
          <p:nvPr/>
        </p:nvSpPr>
        <p:spPr>
          <a:xfrm>
            <a:off x="5986692" y="2715026"/>
            <a:ext cx="19920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Features</a:t>
            </a:r>
          </a:p>
        </p:txBody>
      </p:sp>
      <p:pic>
        <p:nvPicPr>
          <p:cNvPr id="9" name="Picture 2" descr="Applications ">
            <a:extLst>
              <a:ext uri="{FF2B5EF4-FFF2-40B4-BE49-F238E27FC236}">
                <a16:creationId xmlns:a16="http://schemas.microsoft.com/office/drawing/2014/main" id="{12559A00-5751-9C59-B6B6-5B56F86B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35" y="3045280"/>
            <a:ext cx="1001486" cy="10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ear ">
            <a:extLst>
              <a:ext uri="{FF2B5EF4-FFF2-40B4-BE49-F238E27FC236}">
                <a16:creationId xmlns:a16="http://schemas.microsoft.com/office/drawing/2014/main" id="{FC667976-E741-5C84-7379-1B0AF988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04" y="2497615"/>
            <a:ext cx="1001486" cy="10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28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293AA7B-AA54-52CE-FD40-4FDDC179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80" y="246051"/>
            <a:ext cx="7191920" cy="997196"/>
          </a:xfrm>
        </p:spPr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Mobile Application Development</a:t>
            </a:r>
            <a:b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E38AF-67F8-A0C4-04F1-DE0099841AC7}"/>
              </a:ext>
            </a:extLst>
          </p:cNvPr>
          <p:cNvSpPr txBox="1"/>
          <p:nvPr/>
        </p:nvSpPr>
        <p:spPr>
          <a:xfrm>
            <a:off x="-231685" y="4511236"/>
            <a:ext cx="6033114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Native Android and iOS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hape 3748">
            <a:extLst>
              <a:ext uri="{FF2B5EF4-FFF2-40B4-BE49-F238E27FC236}">
                <a16:creationId xmlns:a16="http://schemas.microsoft.com/office/drawing/2014/main" id="{AEF739CE-9A83-3F40-BC2E-FCE75822CCD6}"/>
              </a:ext>
            </a:extLst>
          </p:cNvPr>
          <p:cNvSpPr/>
          <p:nvPr/>
        </p:nvSpPr>
        <p:spPr>
          <a:xfrm rot="18900000">
            <a:off x="3021583" y="2435939"/>
            <a:ext cx="2420477" cy="581403"/>
          </a:xfrm>
          <a:prstGeom prst="rect">
            <a:avLst/>
          </a:prstGeom>
          <a:solidFill>
            <a:srgbClr val="243A5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hape 3755">
            <a:extLst>
              <a:ext uri="{FF2B5EF4-FFF2-40B4-BE49-F238E27FC236}">
                <a16:creationId xmlns:a16="http://schemas.microsoft.com/office/drawing/2014/main" id="{A0E3F51E-DD3A-5045-DC36-42B5731C5D5D}"/>
              </a:ext>
            </a:extLst>
          </p:cNvPr>
          <p:cNvSpPr/>
          <p:nvPr/>
        </p:nvSpPr>
        <p:spPr>
          <a:xfrm>
            <a:off x="4886605" y="1646930"/>
            <a:ext cx="587735" cy="2977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" y="0"/>
                </a:moveTo>
                <a:lnTo>
                  <a:pt x="21426" y="4194"/>
                </a:lnTo>
                <a:lnTo>
                  <a:pt x="21600" y="16738"/>
                </a:lnTo>
                <a:lnTo>
                  <a:pt x="21259" y="16738"/>
                </a:lnTo>
                <a:lnTo>
                  <a:pt x="21259" y="21600"/>
                </a:lnTo>
                <a:lnTo>
                  <a:pt x="255" y="21600"/>
                </a:lnTo>
                <a:lnTo>
                  <a:pt x="255" y="16749"/>
                </a:lnTo>
                <a:lnTo>
                  <a:pt x="233" y="16749"/>
                </a:lnTo>
                <a:lnTo>
                  <a:pt x="0" y="0"/>
                </a:lnTo>
                <a:close/>
              </a:path>
            </a:pathLst>
          </a:custGeom>
          <a:solidFill>
            <a:srgbClr val="243A5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hape 3763">
            <a:extLst>
              <a:ext uri="{FF2B5EF4-FFF2-40B4-BE49-F238E27FC236}">
                <a16:creationId xmlns:a16="http://schemas.microsoft.com/office/drawing/2014/main" id="{56FC295F-7078-D243-8BC7-8C1BA7DE9C7A}"/>
              </a:ext>
            </a:extLst>
          </p:cNvPr>
          <p:cNvSpPr/>
          <p:nvPr/>
        </p:nvSpPr>
        <p:spPr>
          <a:xfrm rot="5400000">
            <a:off x="5004468" y="4128367"/>
            <a:ext cx="343259" cy="686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cubicBezTo>
                  <a:pt x="9671" y="21600"/>
                  <a:pt x="0" y="16765"/>
                  <a:pt x="0" y="10800"/>
                </a:cubicBezTo>
                <a:cubicBezTo>
                  <a:pt x="0" y="4835"/>
                  <a:pt x="9671" y="0"/>
                  <a:pt x="21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82877" tIns="91439" rIns="182877" bIns="91439" numCol="1" anchor="t" anchorCtr="0" compatLnSpc="1">
            <a:prstTxWarp prst="textNoShape">
              <a:avLst/>
            </a:prstTxWarp>
          </a:bodyPr>
          <a:lstStyle/>
          <a:p>
            <a:pPr algn="ctr"/>
            <a:endParaRPr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hape 3764">
            <a:extLst>
              <a:ext uri="{FF2B5EF4-FFF2-40B4-BE49-F238E27FC236}">
                <a16:creationId xmlns:a16="http://schemas.microsoft.com/office/drawing/2014/main" id="{9FDAE653-076B-E783-B88B-B8C2018BAAFD}"/>
              </a:ext>
            </a:extLst>
          </p:cNvPr>
          <p:cNvSpPr/>
          <p:nvPr/>
        </p:nvSpPr>
        <p:spPr>
          <a:xfrm rot="5400000">
            <a:off x="5004294" y="4467693"/>
            <a:ext cx="343259" cy="686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4835"/>
                  <a:pt x="21600" y="10800"/>
                </a:cubicBezTo>
                <a:cubicBezTo>
                  <a:pt x="21600" y="16765"/>
                  <a:pt x="11929" y="21600"/>
                  <a:pt x="0" y="216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82877" tIns="91439" rIns="182877" bIns="91439" numCol="1" anchor="t" anchorCtr="0" compatLnSpc="1">
            <a:prstTxWarp prst="textNoShape">
              <a:avLst/>
            </a:prstTxWarp>
          </a:bodyPr>
          <a:lstStyle/>
          <a:p>
            <a:pPr algn="ctr"/>
            <a:endParaRPr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558802-A209-6755-9AC9-BBBF83E0C868}"/>
              </a:ext>
            </a:extLst>
          </p:cNvPr>
          <p:cNvSpPr/>
          <p:nvPr/>
        </p:nvSpPr>
        <p:spPr>
          <a:xfrm>
            <a:off x="3165964" y="3317687"/>
            <a:ext cx="2938709" cy="686517"/>
          </a:xfrm>
          <a:custGeom>
            <a:avLst/>
            <a:gdLst>
              <a:gd name="connsiteX0" fmla="*/ 1963092 w 1963092"/>
              <a:gd name="connsiteY0" fmla="*/ 0 h 458601"/>
              <a:gd name="connsiteX1" fmla="*/ 1963092 w 1963092"/>
              <a:gd name="connsiteY1" fmla="*/ 458601 h 458601"/>
              <a:gd name="connsiteX2" fmla="*/ 1873840 w 1963092"/>
              <a:gd name="connsiteY2" fmla="*/ 440583 h 458601"/>
              <a:gd name="connsiteX3" fmla="*/ 1861086 w 1963092"/>
              <a:gd name="connsiteY3" fmla="*/ 433661 h 458601"/>
              <a:gd name="connsiteX4" fmla="*/ 764151 w 1963092"/>
              <a:gd name="connsiteY4" fmla="*/ 433661 h 458601"/>
              <a:gd name="connsiteX5" fmla="*/ 764151 w 1963092"/>
              <a:gd name="connsiteY5" fmla="*/ 431567 h 458601"/>
              <a:gd name="connsiteX6" fmla="*/ 387368 w 1963092"/>
              <a:gd name="connsiteY6" fmla="*/ 432600 h 458601"/>
              <a:gd name="connsiteX7" fmla="*/ 0 w 1963092"/>
              <a:gd name="connsiteY7" fmla="*/ 40470 h 458601"/>
              <a:gd name="connsiteX8" fmla="*/ 1537186 w 1963092"/>
              <a:gd name="connsiteY8" fmla="*/ 36252 h 458601"/>
              <a:gd name="connsiteX9" fmla="*/ 1537198 w 1963092"/>
              <a:gd name="connsiteY9" fmla="*/ 40469 h 458601"/>
              <a:gd name="connsiteX10" fmla="*/ 1833303 w 1963092"/>
              <a:gd name="connsiteY10" fmla="*/ 40469 h 458601"/>
              <a:gd name="connsiteX11" fmla="*/ 1834890 w 1963092"/>
              <a:gd name="connsiteY11" fmla="*/ 39159 h 458601"/>
              <a:gd name="connsiteX12" fmla="*/ 1963092 w 1963092"/>
              <a:gd name="connsiteY12" fmla="*/ 0 h 45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63092" h="458601">
                <a:moveTo>
                  <a:pt x="1963092" y="0"/>
                </a:moveTo>
                <a:lnTo>
                  <a:pt x="1963092" y="458601"/>
                </a:lnTo>
                <a:cubicBezTo>
                  <a:pt x="1931433" y="458601"/>
                  <a:pt x="1901273" y="452185"/>
                  <a:pt x="1873840" y="440583"/>
                </a:cubicBezTo>
                <a:lnTo>
                  <a:pt x="1861086" y="433661"/>
                </a:lnTo>
                <a:lnTo>
                  <a:pt x="764151" y="433661"/>
                </a:lnTo>
                <a:lnTo>
                  <a:pt x="764151" y="431567"/>
                </a:lnTo>
                <a:lnTo>
                  <a:pt x="387368" y="432600"/>
                </a:lnTo>
                <a:lnTo>
                  <a:pt x="0" y="40470"/>
                </a:lnTo>
                <a:lnTo>
                  <a:pt x="1537186" y="36252"/>
                </a:lnTo>
                <a:lnTo>
                  <a:pt x="1537198" y="40469"/>
                </a:lnTo>
                <a:lnTo>
                  <a:pt x="1833303" y="40469"/>
                </a:lnTo>
                <a:lnTo>
                  <a:pt x="1834890" y="39159"/>
                </a:lnTo>
                <a:cubicBezTo>
                  <a:pt x="1871486" y="14436"/>
                  <a:pt x="1915604" y="0"/>
                  <a:pt x="1963092" y="0"/>
                </a:cubicBezTo>
                <a:close/>
              </a:path>
            </a:pathLst>
          </a:custGeom>
          <a:solidFill>
            <a:srgbClr val="243A5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solidFill>
                <a:srgbClr val="22385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A235A-60DE-5238-901C-2F8C1CDB2E6E}"/>
              </a:ext>
            </a:extLst>
          </p:cNvPr>
          <p:cNvSpPr txBox="1"/>
          <p:nvPr/>
        </p:nvSpPr>
        <p:spPr>
          <a:xfrm>
            <a:off x="8149627" y="2450198"/>
            <a:ext cx="5595546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R="0" lvl="0" fontAlgn="ctr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Cross Platform</a:t>
            </a:r>
            <a:endParaRPr lang="en-US" sz="18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hape 3748">
            <a:extLst>
              <a:ext uri="{FF2B5EF4-FFF2-40B4-BE49-F238E27FC236}">
                <a16:creationId xmlns:a16="http://schemas.microsoft.com/office/drawing/2014/main" id="{6F8B2506-D6E6-5C40-71A2-AD9691FB3FE7}"/>
              </a:ext>
            </a:extLst>
          </p:cNvPr>
          <p:cNvSpPr/>
          <p:nvPr/>
        </p:nvSpPr>
        <p:spPr>
          <a:xfrm rot="18900000" flipH="1" flipV="1">
            <a:off x="6767286" y="4310720"/>
            <a:ext cx="2420477" cy="581403"/>
          </a:xfrm>
          <a:prstGeom prst="rect">
            <a:avLst/>
          </a:prstGeom>
          <a:solidFill>
            <a:srgbClr val="0078D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Shape 3755">
            <a:extLst>
              <a:ext uri="{FF2B5EF4-FFF2-40B4-BE49-F238E27FC236}">
                <a16:creationId xmlns:a16="http://schemas.microsoft.com/office/drawing/2014/main" id="{27080B68-FACC-7A79-E682-89E99DE6F518}"/>
              </a:ext>
            </a:extLst>
          </p:cNvPr>
          <p:cNvSpPr/>
          <p:nvPr/>
        </p:nvSpPr>
        <p:spPr>
          <a:xfrm flipH="1" flipV="1">
            <a:off x="6735006" y="2703526"/>
            <a:ext cx="587735" cy="2977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" y="0"/>
                </a:moveTo>
                <a:lnTo>
                  <a:pt x="21426" y="4194"/>
                </a:lnTo>
                <a:lnTo>
                  <a:pt x="21600" y="16738"/>
                </a:lnTo>
                <a:lnTo>
                  <a:pt x="21259" y="16738"/>
                </a:lnTo>
                <a:lnTo>
                  <a:pt x="21259" y="21600"/>
                </a:lnTo>
                <a:lnTo>
                  <a:pt x="255" y="21600"/>
                </a:lnTo>
                <a:lnTo>
                  <a:pt x="255" y="16749"/>
                </a:lnTo>
                <a:lnTo>
                  <a:pt x="233" y="16749"/>
                </a:lnTo>
                <a:lnTo>
                  <a:pt x="0" y="0"/>
                </a:lnTo>
                <a:close/>
              </a:path>
            </a:pathLst>
          </a:custGeom>
          <a:solidFill>
            <a:srgbClr val="0078D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E16835-22E4-A776-9A9D-DC6DF630B9EE}"/>
              </a:ext>
            </a:extLst>
          </p:cNvPr>
          <p:cNvGrpSpPr/>
          <p:nvPr/>
        </p:nvGrpSpPr>
        <p:grpSpPr>
          <a:xfrm>
            <a:off x="6412283" y="2069432"/>
            <a:ext cx="1242106" cy="1234682"/>
            <a:chOff x="6689991" y="2345480"/>
            <a:chExt cx="686690" cy="682586"/>
          </a:xfrm>
        </p:grpSpPr>
        <p:sp>
          <p:nvSpPr>
            <p:cNvPr id="15" name="Shape 3763">
              <a:extLst>
                <a:ext uri="{FF2B5EF4-FFF2-40B4-BE49-F238E27FC236}">
                  <a16:creationId xmlns:a16="http://schemas.microsoft.com/office/drawing/2014/main" id="{64F0C303-F89D-8094-E2CB-A5B385482E5C}"/>
                </a:ext>
              </a:extLst>
            </p:cNvPr>
            <p:cNvSpPr/>
            <p:nvPr/>
          </p:nvSpPr>
          <p:spPr>
            <a:xfrm rot="5400000" flipH="1" flipV="1">
              <a:off x="6861619" y="2513179"/>
              <a:ext cx="343259" cy="68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Shape 3764">
              <a:extLst>
                <a:ext uri="{FF2B5EF4-FFF2-40B4-BE49-F238E27FC236}">
                  <a16:creationId xmlns:a16="http://schemas.microsoft.com/office/drawing/2014/main" id="{1CEB2502-5E73-00A1-5C8E-B085436C7BD2}"/>
                </a:ext>
              </a:extLst>
            </p:cNvPr>
            <p:cNvSpPr/>
            <p:nvPr/>
          </p:nvSpPr>
          <p:spPr>
            <a:xfrm rot="5400000" flipH="1" flipV="1">
              <a:off x="6861793" y="2173852"/>
              <a:ext cx="343259" cy="68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4835"/>
                    <a:pt x="21600" y="10800"/>
                  </a:cubicBezTo>
                  <a:cubicBezTo>
                    <a:pt x="21600" y="16765"/>
                    <a:pt x="11929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FBF99A-4F85-6404-F604-92F6C2EE01B9}"/>
              </a:ext>
            </a:extLst>
          </p:cNvPr>
          <p:cNvSpPr/>
          <p:nvPr/>
        </p:nvSpPr>
        <p:spPr>
          <a:xfrm flipH="1" flipV="1">
            <a:off x="6104673" y="3323858"/>
            <a:ext cx="2938709" cy="686517"/>
          </a:xfrm>
          <a:custGeom>
            <a:avLst/>
            <a:gdLst>
              <a:gd name="connsiteX0" fmla="*/ 1963092 w 1963092"/>
              <a:gd name="connsiteY0" fmla="*/ 0 h 458601"/>
              <a:gd name="connsiteX1" fmla="*/ 1963092 w 1963092"/>
              <a:gd name="connsiteY1" fmla="*/ 458601 h 458601"/>
              <a:gd name="connsiteX2" fmla="*/ 1873840 w 1963092"/>
              <a:gd name="connsiteY2" fmla="*/ 440583 h 458601"/>
              <a:gd name="connsiteX3" fmla="*/ 1861086 w 1963092"/>
              <a:gd name="connsiteY3" fmla="*/ 433661 h 458601"/>
              <a:gd name="connsiteX4" fmla="*/ 764151 w 1963092"/>
              <a:gd name="connsiteY4" fmla="*/ 433661 h 458601"/>
              <a:gd name="connsiteX5" fmla="*/ 764151 w 1963092"/>
              <a:gd name="connsiteY5" fmla="*/ 431567 h 458601"/>
              <a:gd name="connsiteX6" fmla="*/ 387368 w 1963092"/>
              <a:gd name="connsiteY6" fmla="*/ 432600 h 458601"/>
              <a:gd name="connsiteX7" fmla="*/ 0 w 1963092"/>
              <a:gd name="connsiteY7" fmla="*/ 40470 h 458601"/>
              <a:gd name="connsiteX8" fmla="*/ 1537186 w 1963092"/>
              <a:gd name="connsiteY8" fmla="*/ 36252 h 458601"/>
              <a:gd name="connsiteX9" fmla="*/ 1537198 w 1963092"/>
              <a:gd name="connsiteY9" fmla="*/ 40469 h 458601"/>
              <a:gd name="connsiteX10" fmla="*/ 1833303 w 1963092"/>
              <a:gd name="connsiteY10" fmla="*/ 40469 h 458601"/>
              <a:gd name="connsiteX11" fmla="*/ 1834890 w 1963092"/>
              <a:gd name="connsiteY11" fmla="*/ 39159 h 458601"/>
              <a:gd name="connsiteX12" fmla="*/ 1963092 w 1963092"/>
              <a:gd name="connsiteY12" fmla="*/ 0 h 45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63092" h="458601">
                <a:moveTo>
                  <a:pt x="1963092" y="0"/>
                </a:moveTo>
                <a:lnTo>
                  <a:pt x="1963092" y="458601"/>
                </a:lnTo>
                <a:cubicBezTo>
                  <a:pt x="1931433" y="458601"/>
                  <a:pt x="1901273" y="452185"/>
                  <a:pt x="1873840" y="440583"/>
                </a:cubicBezTo>
                <a:lnTo>
                  <a:pt x="1861086" y="433661"/>
                </a:lnTo>
                <a:lnTo>
                  <a:pt x="764151" y="433661"/>
                </a:lnTo>
                <a:lnTo>
                  <a:pt x="764151" y="431567"/>
                </a:lnTo>
                <a:lnTo>
                  <a:pt x="387368" y="432600"/>
                </a:lnTo>
                <a:lnTo>
                  <a:pt x="0" y="40470"/>
                </a:lnTo>
                <a:lnTo>
                  <a:pt x="1537186" y="36252"/>
                </a:lnTo>
                <a:lnTo>
                  <a:pt x="1537198" y="40469"/>
                </a:lnTo>
                <a:lnTo>
                  <a:pt x="1833303" y="40469"/>
                </a:lnTo>
                <a:lnTo>
                  <a:pt x="1834890" y="39159"/>
                </a:lnTo>
                <a:cubicBezTo>
                  <a:pt x="1871486" y="14436"/>
                  <a:pt x="1915604" y="0"/>
                  <a:pt x="1963092" y="0"/>
                </a:cubicBezTo>
                <a:close/>
              </a:path>
            </a:pathLst>
          </a:custGeom>
          <a:solidFill>
            <a:srgbClr val="0078D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7A20EE-41BD-9212-41A8-212F7FC26FE0}"/>
              </a:ext>
            </a:extLst>
          </p:cNvPr>
          <p:cNvGrpSpPr/>
          <p:nvPr/>
        </p:nvGrpSpPr>
        <p:grpSpPr>
          <a:xfrm>
            <a:off x="4557058" y="4058581"/>
            <a:ext cx="1242106" cy="1234682"/>
            <a:chOff x="6689991" y="2345480"/>
            <a:chExt cx="686690" cy="682586"/>
          </a:xfrm>
        </p:grpSpPr>
        <p:sp>
          <p:nvSpPr>
            <p:cNvPr id="19" name="Shape 3763">
              <a:extLst>
                <a:ext uri="{FF2B5EF4-FFF2-40B4-BE49-F238E27FC236}">
                  <a16:creationId xmlns:a16="http://schemas.microsoft.com/office/drawing/2014/main" id="{7C95AEA8-A513-8A82-7B7B-E9673FB27675}"/>
                </a:ext>
              </a:extLst>
            </p:cNvPr>
            <p:cNvSpPr/>
            <p:nvPr/>
          </p:nvSpPr>
          <p:spPr>
            <a:xfrm rot="5400000" flipH="1" flipV="1">
              <a:off x="6861619" y="2513179"/>
              <a:ext cx="343259" cy="68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" name="Shape 3764">
              <a:extLst>
                <a:ext uri="{FF2B5EF4-FFF2-40B4-BE49-F238E27FC236}">
                  <a16:creationId xmlns:a16="http://schemas.microsoft.com/office/drawing/2014/main" id="{496BC7B3-DFE1-FED7-D2B3-ED4898DB7AF0}"/>
                </a:ext>
              </a:extLst>
            </p:cNvPr>
            <p:cNvSpPr/>
            <p:nvPr/>
          </p:nvSpPr>
          <p:spPr>
            <a:xfrm rot="5400000" flipH="1" flipV="1">
              <a:off x="6861793" y="2173852"/>
              <a:ext cx="343259" cy="68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4835"/>
                    <a:pt x="21600" y="10800"/>
                  </a:cubicBezTo>
                  <a:cubicBezTo>
                    <a:pt x="21600" y="16765"/>
                    <a:pt x="11929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21" name="Picture 20" descr="Android ">
            <a:extLst>
              <a:ext uri="{FF2B5EF4-FFF2-40B4-BE49-F238E27FC236}">
                <a16:creationId xmlns:a16="http://schemas.microsoft.com/office/drawing/2014/main" id="{497C8BE2-AA23-1AD6-5B98-A63206E79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65" y="4408194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pple ">
            <a:extLst>
              <a:ext uri="{FF2B5EF4-FFF2-40B4-BE49-F238E27FC236}">
                <a16:creationId xmlns:a16="http://schemas.microsoft.com/office/drawing/2014/main" id="{65453E22-EB01-0ACF-F5AD-978F5366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83" y="4408194"/>
            <a:ext cx="502412" cy="50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Adaptive Icon Foreground needs to have padding otherwise ends up stretching  · Issue #96 · fluttercommunity/flutter_launcher_icons · GitHub">
            <a:extLst>
              <a:ext uri="{FF2B5EF4-FFF2-40B4-BE49-F238E27FC236}">
                <a16:creationId xmlns:a16="http://schemas.microsoft.com/office/drawing/2014/main" id="{EC7FFA93-F5FD-BEF8-B964-A59867747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7" t="18907" r="18907" b="18907"/>
          <a:stretch/>
        </p:blipFill>
        <p:spPr bwMode="auto">
          <a:xfrm>
            <a:off x="6485502" y="2455011"/>
            <a:ext cx="470638" cy="47063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3B28C89-603C-E5B4-D1DA-B319978FA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44" y="2444814"/>
            <a:ext cx="541234" cy="47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7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D3CB3A-2E3F-4EC6-C815-35F6F0B0F311}"/>
              </a:ext>
            </a:extLst>
          </p:cNvPr>
          <p:cNvSpPr txBox="1">
            <a:spLocks/>
          </p:cNvSpPr>
          <p:nvPr/>
        </p:nvSpPr>
        <p:spPr>
          <a:xfrm>
            <a:off x="617873" y="83195"/>
            <a:ext cx="9144000" cy="498598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spAutoFit/>
          </a:bodyPr>
          <a:lstStyle>
            <a:lvl1pPr algn="l" defTabSz="9327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>
                <a:latin typeface="Helvetica" panose="020B0604020202020204" pitchFamily="34" charset="0"/>
                <a:cs typeface="Helvetica" panose="020B0604020202020204" pitchFamily="34" charset="0"/>
              </a:rPr>
              <a:t>Why Kotlin Multiplatform Mobile?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6112B3-A433-B1CE-6F78-1C5A4718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541062"/>
            <a:ext cx="10537372" cy="47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8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1E966-0028-2B30-DC49-745AAF3B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" y="1153885"/>
            <a:ext cx="10624458" cy="52904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812B5A-CC98-C179-C42E-C8FE0B8C5C6F}"/>
              </a:ext>
            </a:extLst>
          </p:cNvPr>
          <p:cNvSpPr txBox="1">
            <a:spLocks/>
          </p:cNvSpPr>
          <p:nvPr/>
        </p:nvSpPr>
        <p:spPr>
          <a:xfrm>
            <a:off x="617873" y="83195"/>
            <a:ext cx="9144000" cy="498598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spAutoFit/>
          </a:bodyPr>
          <a:lstStyle>
            <a:lvl1pPr algn="l" defTabSz="9327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>
                <a:latin typeface="Helvetica" panose="020B0604020202020204" pitchFamily="34" charset="0"/>
                <a:cs typeface="Helvetica" panose="020B0604020202020204" pitchFamily="34" charset="0"/>
              </a:rPr>
              <a:t>Why Kotlin Multiplatform Mobile?</a:t>
            </a:r>
          </a:p>
        </p:txBody>
      </p:sp>
    </p:spTree>
    <p:extLst>
      <p:ext uri="{BB962C8B-B14F-4D97-AF65-F5344CB8AC3E}">
        <p14:creationId xmlns:p14="http://schemas.microsoft.com/office/powerpoint/2010/main" val="138226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C569A-35B9-A4E0-9569-949A8813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2" y="963533"/>
            <a:ext cx="10493828" cy="53010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4C76B9-DC52-70DA-C0AA-CD399FCE6EA7}"/>
              </a:ext>
            </a:extLst>
          </p:cNvPr>
          <p:cNvSpPr txBox="1">
            <a:spLocks/>
          </p:cNvSpPr>
          <p:nvPr/>
        </p:nvSpPr>
        <p:spPr>
          <a:xfrm>
            <a:off x="617873" y="83195"/>
            <a:ext cx="9144000" cy="498598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spAutoFit/>
          </a:bodyPr>
          <a:lstStyle>
            <a:lvl1pPr algn="l" defTabSz="9327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>
                <a:latin typeface="Helvetica" panose="020B0604020202020204" pitchFamily="34" charset="0"/>
                <a:cs typeface="Helvetica" panose="020B0604020202020204" pitchFamily="34" charset="0"/>
              </a:rPr>
              <a:t>Why Kotlin Multiplatform Mobile?</a:t>
            </a:r>
          </a:p>
        </p:txBody>
      </p:sp>
    </p:spTree>
    <p:extLst>
      <p:ext uri="{BB962C8B-B14F-4D97-AF65-F5344CB8AC3E}">
        <p14:creationId xmlns:p14="http://schemas.microsoft.com/office/powerpoint/2010/main" val="228172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563</Words>
  <Application>Microsoft Office PowerPoint</Application>
  <PresentationFormat>Widescreen</PresentationFormat>
  <Paragraphs>91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Helvetica</vt:lpstr>
      <vt:lpstr>Poppins</vt:lpstr>
      <vt:lpstr>Poppins Light</vt:lpstr>
      <vt:lpstr>Segoe UI</vt:lpstr>
      <vt:lpstr>Segoe UI Semibold (Headings)</vt:lpstr>
      <vt:lpstr>Office Theme</vt:lpstr>
      <vt:lpstr>Bitmap Image</vt:lpstr>
      <vt:lpstr>PowerPoint Presentation</vt:lpstr>
      <vt:lpstr>PowerPoint Presentation</vt:lpstr>
      <vt:lpstr>PowerPoint Presentation</vt:lpstr>
      <vt:lpstr>Kotlin Multiplatform Mobile  Simplifying Mobile Application Development</vt:lpstr>
      <vt:lpstr>PowerPoint Presentation</vt:lpstr>
      <vt:lpstr>Mobile Application Development </vt:lpstr>
      <vt:lpstr>PowerPoint Presentation</vt:lpstr>
      <vt:lpstr>PowerPoint Presentation</vt:lpstr>
      <vt:lpstr>PowerPoint Presentation</vt:lpstr>
      <vt:lpstr>PowerPoint Presentation</vt:lpstr>
      <vt:lpstr>Native Android and IOS </vt:lpstr>
      <vt:lpstr>Cross Platform </vt:lpstr>
      <vt:lpstr>What is Kotlin Multiplatform Mobile  </vt:lpstr>
      <vt:lpstr>Kotlin Multiplatform Mobile  Benefits</vt:lpstr>
      <vt:lpstr>Official Libraries </vt:lpstr>
      <vt:lpstr>Kotlin Multiplatform Mobile  Module </vt:lpstr>
      <vt:lpstr>Comparison between Kotlin Multiplatform Mobile  and Other Class Platform</vt:lpstr>
      <vt:lpstr>UI </vt:lpstr>
      <vt:lpstr>Business Logic </vt:lpstr>
      <vt:lpstr>Layered Architecture</vt:lpstr>
      <vt:lpstr>Interoperability</vt:lpstr>
      <vt:lpstr>Easy to go native</vt:lpstr>
      <vt:lpstr>Integration with existing Projects</vt:lpstr>
      <vt:lpstr>Kotlin Multiplatform Mobile will be a good choice if...</vt:lpstr>
      <vt:lpstr>Kotlin Multiplatform Mobile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Application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Luquman Hakeem</dc:creator>
  <cp:lastModifiedBy>Luquman Hakeem</cp:lastModifiedBy>
  <cp:revision>6</cp:revision>
  <dcterms:created xsi:type="dcterms:W3CDTF">2022-10-18T12:11:17Z</dcterms:created>
  <dcterms:modified xsi:type="dcterms:W3CDTF">2022-10-20T03:06:22Z</dcterms:modified>
</cp:coreProperties>
</file>