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17"/>
  </p:notesMasterIdLst>
  <p:sldIdLst>
    <p:sldId id="308" r:id="rId5"/>
    <p:sldId id="411" r:id="rId6"/>
    <p:sldId id="400" r:id="rId7"/>
    <p:sldId id="402" r:id="rId8"/>
    <p:sldId id="404" r:id="rId9"/>
    <p:sldId id="439" r:id="rId10"/>
    <p:sldId id="406" r:id="rId11"/>
    <p:sldId id="407" r:id="rId12"/>
    <p:sldId id="454" r:id="rId13"/>
    <p:sldId id="455" r:id="rId14"/>
    <p:sldId id="409" r:id="rId15"/>
    <p:sldId id="440" r:id="rId16"/>
  </p:sldIdLst>
  <p:sldSz cx="9144000" cy="5143500" type="screen16x9"/>
  <p:notesSz cx="6858000" cy="9144000"/>
  <p:embeddedFontLst>
    <p:embeddedFont>
      <p:font typeface="Abadi Extra Light" panose="020B0604020202020204" charset="0"/>
      <p:regular r:id="rId18"/>
    </p:embeddedFont>
    <p:embeddedFont>
      <p:font typeface="Righteous" panose="020B0604020202020204" charset="0"/>
      <p:regular r:id="rId19"/>
    </p:embeddedFont>
    <p:embeddedFont>
      <p:font typeface="Abadi" panose="020B0604020202020204" charset="0"/>
      <p:regular r:id="rId20"/>
    </p:embeddedFont>
    <p:embeddedFont>
      <p:font typeface="Abel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7BA54-DDB2-ECB8-5D46-7E2042D15ABB}" v="2" dt="2020-08-27T02:46:36.427"/>
    <p1510:client id="{A690C5A9-1DF0-4128-BEC7-82BCB5F030D4}" v="66" dt="2020-07-07T10:06:50.470"/>
  </p1510:revLst>
</p1510:revInfo>
</file>

<file path=ppt/tableStyles.xml><?xml version="1.0" encoding="utf-8"?>
<a:tblStyleLst xmlns:a="http://schemas.openxmlformats.org/drawingml/2006/main" def="{C535EE58-6528-4BED-AC29-9A8DF5AA4C3D}">
  <a:tblStyle styleId="{C535EE58-6528-4BED-AC29-9A8DF5AA4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54" y="91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95500" y="2924775"/>
            <a:ext cx="5553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badi" panose="020B0604020104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930250" y="3707550"/>
            <a:ext cx="32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badi Extra Light" panose="020B0204020104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" panose="020B0604020104020204" pitchFamily="34" charset="0"/>
          <a:ea typeface="Abadi" panose="020B06040201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 Extra Light" panose="020B0204020104020204" pitchFamily="34" charset="0"/>
          <a:ea typeface="Abadi Extra Light" panose="020B02040201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table, food, sign&#10;&#10;Description automatically generated">
            <a:extLst>
              <a:ext uri="{FF2B5EF4-FFF2-40B4-BE49-F238E27FC236}">
                <a16:creationId xmlns:a16="http://schemas.microsoft.com/office/drawing/2014/main" id="{7A52804C-1463-4DB0-A94F-3712FE0ABF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2075"/>
            <a:ext cx="9144000" cy="4841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53113-2FC8-4894-ABCB-A977B6278E76}"/>
              </a:ext>
            </a:extLst>
          </p:cNvPr>
          <p:cNvSpPr/>
          <p:nvPr/>
        </p:nvSpPr>
        <p:spPr>
          <a:xfrm>
            <a:off x="0" y="0"/>
            <a:ext cx="9144000" cy="302075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2"/>
                </a:solidFill>
                <a:latin typeface="Abadi Extra Light" panose="020B0204020104020204" pitchFamily="34" charset="0"/>
              </a:rPr>
              <a:t>LOBBY 1</a:t>
            </a:r>
          </a:p>
        </p:txBody>
      </p:sp>
    </p:spTree>
    <p:extLst>
      <p:ext uri="{BB962C8B-B14F-4D97-AF65-F5344CB8AC3E}">
        <p14:creationId xmlns:p14="http://schemas.microsoft.com/office/powerpoint/2010/main" val="246340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B6E6BD-D4BA-4F0A-A756-8017EE040FD3}"/>
              </a:ext>
            </a:extLst>
          </p:cNvPr>
          <p:cNvSpPr/>
          <p:nvPr/>
        </p:nvSpPr>
        <p:spPr>
          <a:xfrm>
            <a:off x="0" y="0"/>
            <a:ext cx="9144000" cy="397933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2"/>
                </a:solidFill>
                <a:latin typeface="Abadi Extra Light" panose="020B0204020104020204" pitchFamily="34" charset="0"/>
              </a:rPr>
              <a:t>Exhibitors Booth 4</a:t>
            </a:r>
          </a:p>
        </p:txBody>
      </p:sp>
      <p:pic>
        <p:nvPicPr>
          <p:cNvPr id="3" name="Picture 2" descr="A picture containing photo, table, wooden, different&#10;&#10;Description automatically generated">
            <a:extLst>
              <a:ext uri="{FF2B5EF4-FFF2-40B4-BE49-F238E27FC236}">
                <a16:creationId xmlns:a16="http://schemas.microsoft.com/office/drawing/2014/main" id="{CAB8E281-737A-4E55-B25F-9E19631FB7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1466"/>
            <a:ext cx="9143999" cy="48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8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C54CF-6E13-464D-8E0C-173185676304}"/>
              </a:ext>
            </a:extLst>
          </p:cNvPr>
          <p:cNvSpPr/>
          <p:nvPr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>
                <a:solidFill>
                  <a:schemeClr val="tx2"/>
                </a:solidFill>
                <a:latin typeface="Abadi Extra Light" panose="020B0204020104020204" pitchFamily="34" charset="0"/>
              </a:rPr>
              <a:t>Resource Centre</a:t>
            </a:r>
          </a:p>
        </p:txBody>
      </p:sp>
      <p:pic>
        <p:nvPicPr>
          <p:cNvPr id="5" name="Picture 4" descr="A picture containing indoor, library, table, room&#10;&#10;Description automatically generated">
            <a:extLst>
              <a:ext uri="{FF2B5EF4-FFF2-40B4-BE49-F238E27FC236}">
                <a16:creationId xmlns:a16="http://schemas.microsoft.com/office/drawing/2014/main" id="{AF561B85-D60E-4FAD-9408-7434E626AB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1257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3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5A5A5306-62D1-423F-9531-569554618C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2075"/>
            <a:ext cx="9144000" cy="4841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B34BA1-A578-4CBC-B71F-1373434E1057}"/>
              </a:ext>
            </a:extLst>
          </p:cNvPr>
          <p:cNvSpPr/>
          <p:nvPr/>
        </p:nvSpPr>
        <p:spPr>
          <a:xfrm>
            <a:off x="0" y="0"/>
            <a:ext cx="9144000" cy="302075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2"/>
                </a:solidFill>
                <a:latin typeface="Abadi Extra Light" panose="020B0204020104020204" pitchFamily="34" charset="0"/>
              </a:rPr>
              <a:t>Networking Lounge</a:t>
            </a:r>
          </a:p>
        </p:txBody>
      </p:sp>
    </p:spTree>
    <p:extLst>
      <p:ext uri="{BB962C8B-B14F-4D97-AF65-F5344CB8AC3E}">
        <p14:creationId xmlns:p14="http://schemas.microsoft.com/office/powerpoint/2010/main" val="275733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395C0D-23EF-45F5-A3AA-C93601177C91}"/>
              </a:ext>
            </a:extLst>
          </p:cNvPr>
          <p:cNvSpPr/>
          <p:nvPr/>
        </p:nvSpPr>
        <p:spPr>
          <a:xfrm>
            <a:off x="0" y="0"/>
            <a:ext cx="9144000" cy="297366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2"/>
                </a:solidFill>
                <a:latin typeface="Abadi Extra Light" panose="020B0204020104020204" pitchFamily="34" charset="0"/>
              </a:rPr>
              <a:t>Help Desk</a:t>
            </a:r>
          </a:p>
        </p:txBody>
      </p:sp>
      <p:pic>
        <p:nvPicPr>
          <p:cNvPr id="3" name="Picture 2" descr="A picture containing building, table, blue, person&#10;&#10;Description automatically generated">
            <a:extLst>
              <a:ext uri="{FF2B5EF4-FFF2-40B4-BE49-F238E27FC236}">
                <a16:creationId xmlns:a16="http://schemas.microsoft.com/office/drawing/2014/main" id="{D06037DE-3937-4C3F-A702-7DF3AB477F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7366"/>
            <a:ext cx="9144000" cy="484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9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F9BE36-4450-414F-A76A-4EE769577AEE}"/>
              </a:ext>
            </a:extLst>
          </p:cNvPr>
          <p:cNvSpPr/>
          <p:nvPr/>
        </p:nvSpPr>
        <p:spPr>
          <a:xfrm>
            <a:off x="0" y="0"/>
            <a:ext cx="9144000" cy="330868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>
                <a:solidFill>
                  <a:schemeClr val="tx2"/>
                </a:solidFill>
                <a:latin typeface="Abadi Extra Light" panose="020B0204020104020204" pitchFamily="34" charset="0"/>
              </a:rPr>
              <a:t>Audi Large Screen</a:t>
            </a:r>
          </a:p>
        </p:txBody>
      </p:sp>
      <p:pic>
        <p:nvPicPr>
          <p:cNvPr id="5" name="Picture 4" descr="A picture containing electronics, computer, monitor&#10;&#10;Description automatically generated">
            <a:extLst>
              <a:ext uri="{FF2B5EF4-FFF2-40B4-BE49-F238E27FC236}">
                <a16:creationId xmlns:a16="http://schemas.microsoft.com/office/drawing/2014/main" id="{85B4E0BA-4D34-40FC-AA68-C6737A65D5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0868"/>
            <a:ext cx="9144000" cy="48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6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a room&#10;&#10;Description automatically generated">
            <a:extLst>
              <a:ext uri="{FF2B5EF4-FFF2-40B4-BE49-F238E27FC236}">
                <a16:creationId xmlns:a16="http://schemas.microsoft.com/office/drawing/2014/main" id="{5443777C-340F-4A53-9812-3D6C18167AF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5750"/>
            <a:ext cx="9144000" cy="4857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734E97-EC06-4C07-92BF-EDAC98B2B434}"/>
              </a:ext>
            </a:extLst>
          </p:cNvPr>
          <p:cNvSpPr/>
          <p:nvPr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>
                <a:solidFill>
                  <a:schemeClr val="tx2"/>
                </a:solidFill>
                <a:latin typeface="Abadi Extra Light" panose="020B0204020104020204" pitchFamily="34" charset="0"/>
              </a:rPr>
              <a:t>Track Room | Feature Page | 2 Tracks</a:t>
            </a:r>
          </a:p>
        </p:txBody>
      </p:sp>
    </p:spTree>
    <p:extLst>
      <p:ext uri="{BB962C8B-B14F-4D97-AF65-F5344CB8AC3E}">
        <p14:creationId xmlns:p14="http://schemas.microsoft.com/office/powerpoint/2010/main" val="403957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omputer, people, screen&#10;&#10;Description automatically generated">
            <a:extLst>
              <a:ext uri="{FF2B5EF4-FFF2-40B4-BE49-F238E27FC236}">
                <a16:creationId xmlns:a16="http://schemas.microsoft.com/office/drawing/2014/main" id="{DBDBA234-E07E-40EF-8010-1E659255B6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5750"/>
            <a:ext cx="9144000" cy="4857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96839B-1E03-4DEB-90C8-94D9D67B671E}"/>
              </a:ext>
            </a:extLst>
          </p:cNvPr>
          <p:cNvSpPr/>
          <p:nvPr/>
        </p:nvSpPr>
        <p:spPr>
          <a:xfrm>
            <a:off x="0" y="-1"/>
            <a:ext cx="9144000" cy="347133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>
                <a:solidFill>
                  <a:schemeClr val="tx2"/>
                </a:solidFill>
                <a:latin typeface="Abadi Extra Light" panose="020B0204020104020204" pitchFamily="34" charset="0"/>
              </a:rPr>
              <a:t>Track Room | Large Screen</a:t>
            </a:r>
          </a:p>
        </p:txBody>
      </p:sp>
    </p:spTree>
    <p:extLst>
      <p:ext uri="{BB962C8B-B14F-4D97-AF65-F5344CB8AC3E}">
        <p14:creationId xmlns:p14="http://schemas.microsoft.com/office/powerpoint/2010/main" val="209967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22FB05-A04C-4D26-86B9-9620AD094D8A}"/>
              </a:ext>
            </a:extLst>
          </p:cNvPr>
          <p:cNvSpPr/>
          <p:nvPr/>
        </p:nvSpPr>
        <p:spPr>
          <a:xfrm>
            <a:off x="8467" y="0"/>
            <a:ext cx="9144000" cy="313267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2"/>
                </a:solidFill>
                <a:latin typeface="Abadi Extra Light" panose="020B0204020104020204" pitchFamily="34" charset="0"/>
              </a:rPr>
              <a:t>Exhibitors | Feature Page 2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04259BC8-5F1A-45D8-9396-26D163A76C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575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5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B6E6BD-D4BA-4F0A-A756-8017EE040FD3}"/>
              </a:ext>
            </a:extLst>
          </p:cNvPr>
          <p:cNvSpPr/>
          <p:nvPr/>
        </p:nvSpPr>
        <p:spPr>
          <a:xfrm>
            <a:off x="0" y="0"/>
            <a:ext cx="9144000" cy="397933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2"/>
                </a:solidFill>
                <a:latin typeface="Abadi Extra Light" panose="020B0204020104020204" pitchFamily="34" charset="0"/>
              </a:rPr>
              <a:t>Exhibitors Booth 1</a:t>
            </a:r>
          </a:p>
        </p:txBody>
      </p:sp>
      <p:pic>
        <p:nvPicPr>
          <p:cNvPr id="5" name="Picture 4" descr="A picture containing table, wooden&#10;&#10;Description automatically generated">
            <a:extLst>
              <a:ext uri="{FF2B5EF4-FFF2-40B4-BE49-F238E27FC236}">
                <a16:creationId xmlns:a16="http://schemas.microsoft.com/office/drawing/2014/main" id="{D2DFC7EA-C1EE-4C31-8ECA-A73C8A1F8B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0868"/>
            <a:ext cx="9144000" cy="48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0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2316D-D6C0-4618-BBFA-299C801F88BA}"/>
              </a:ext>
            </a:extLst>
          </p:cNvPr>
          <p:cNvSpPr/>
          <p:nvPr/>
        </p:nvSpPr>
        <p:spPr>
          <a:xfrm>
            <a:off x="0" y="0"/>
            <a:ext cx="9144000" cy="330200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>
                <a:solidFill>
                  <a:schemeClr val="tx2"/>
                </a:solidFill>
                <a:latin typeface="Abadi Extra Light" panose="020B0204020104020204" pitchFamily="34" charset="0"/>
              </a:rPr>
              <a:t>Exhibitors Booth 2</a:t>
            </a:r>
          </a:p>
        </p:txBody>
      </p:sp>
      <p:pic>
        <p:nvPicPr>
          <p:cNvPr id="5" name="Picture 4" descr="A sign above a store&#10;&#10;Description automatically generated">
            <a:extLst>
              <a:ext uri="{FF2B5EF4-FFF2-40B4-BE49-F238E27FC236}">
                <a16:creationId xmlns:a16="http://schemas.microsoft.com/office/drawing/2014/main" id="{EABCCE24-9904-4262-9249-82EFF12D7C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7" y="330868"/>
            <a:ext cx="9144000" cy="48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8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2316D-D6C0-4618-BBFA-299C801F88BA}"/>
              </a:ext>
            </a:extLst>
          </p:cNvPr>
          <p:cNvSpPr/>
          <p:nvPr/>
        </p:nvSpPr>
        <p:spPr>
          <a:xfrm>
            <a:off x="0" y="0"/>
            <a:ext cx="9144000" cy="330200"/>
          </a:xfrm>
          <a:prstGeom prst="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2"/>
                </a:solidFill>
                <a:latin typeface="Abadi Extra Light" panose="020B0204020104020204" pitchFamily="34" charset="0"/>
              </a:rPr>
              <a:t>Exhibitors Booth 3</a:t>
            </a:r>
          </a:p>
        </p:txBody>
      </p:sp>
      <p:pic>
        <p:nvPicPr>
          <p:cNvPr id="3" name="Picture 2" descr="A picture containing sign&#10;&#10;Description automatically generated">
            <a:extLst>
              <a:ext uri="{FF2B5EF4-FFF2-40B4-BE49-F238E27FC236}">
                <a16:creationId xmlns:a16="http://schemas.microsoft.com/office/drawing/2014/main" id="{D67F767F-F09C-4C5B-A70B-F5DB1D8D261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91466"/>
            <a:ext cx="9143999" cy="48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99851"/>
      </p:ext>
    </p:extLst>
  </p:cSld>
  <p:clrMapOvr>
    <a:masterClrMapping/>
  </p:clrMapOvr>
</p:sld>
</file>

<file path=ppt/theme/theme1.xml><?xml version="1.0" encoding="utf-8"?>
<a:theme xmlns:a="http://schemas.openxmlformats.org/drawingml/2006/main" name="Intellectual Property Thesi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E8505B"/>
      </a:accent1>
      <a:accent2>
        <a:srgbClr val="455A64"/>
      </a:accent2>
      <a:accent3>
        <a:srgbClr val="263238"/>
      </a:accent3>
      <a:accent4>
        <a:srgbClr val="B78876"/>
      </a:accent4>
      <a:accent5>
        <a:srgbClr val="EBEBEB"/>
      </a:accent5>
      <a:accent6>
        <a:srgbClr val="AA655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03EF8CC91F6E4F8B84EFEDAC1CB236" ma:contentTypeVersion="11" ma:contentTypeDescription="Create a new document." ma:contentTypeScope="" ma:versionID="2f3777a61989c6464cb525b6016f0ffe">
  <xsd:schema xmlns:xsd="http://www.w3.org/2001/XMLSchema" xmlns:xs="http://www.w3.org/2001/XMLSchema" xmlns:p="http://schemas.microsoft.com/office/2006/metadata/properties" xmlns:ns2="3ee49238-c423-411f-bf99-a23be0e423f4" xmlns:ns3="c0785899-5e33-404d-81f0-d3b55e33bf13" targetNamespace="http://schemas.microsoft.com/office/2006/metadata/properties" ma:root="true" ma:fieldsID="8a2227314a90f1c9512b53505e5214fb" ns2:_="" ns3:_="">
    <xsd:import namespace="3ee49238-c423-411f-bf99-a23be0e423f4"/>
    <xsd:import namespace="c0785899-5e33-404d-81f0-d3b55e33b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e49238-c423-411f-bf99-a23be0e42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85899-5e33-404d-81f0-d3b55e33bf1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E2C290-01E1-4AEB-A9EC-1F48604B1D91}">
  <ds:schemaRefs>
    <ds:schemaRef ds:uri="3ee49238-c423-411f-bf99-a23be0e423f4"/>
    <ds:schemaRef ds:uri="c0785899-5e33-404d-81f0-d3b55e33bf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526D447-63CC-44CF-9387-C0772BE5A362}">
  <ds:schemaRefs>
    <ds:schemaRef ds:uri="http://schemas.microsoft.com/office/infopath/2007/PartnerControls"/>
    <ds:schemaRef ds:uri="http://schemas.microsoft.com/office/2006/metadata/properties"/>
    <ds:schemaRef ds:uri="c0785899-5e33-404d-81f0-d3b55e33bf13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3ee49238-c423-411f-bf99-a23be0e423f4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C4F2B07-26E6-4AE5-BDDD-D95DBD5829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41</Words>
  <Application>Microsoft Office PowerPoint</Application>
  <PresentationFormat>On-screen Show (16:9)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Abadi Extra Light</vt:lpstr>
      <vt:lpstr>Righteous</vt:lpstr>
      <vt:lpstr>Arial</vt:lpstr>
      <vt:lpstr>Abadi</vt:lpstr>
      <vt:lpstr>Abel</vt:lpstr>
      <vt:lpstr>Intellectual Property Thesis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Event Platform</dc:title>
  <dc:creator>Nikhil</dc:creator>
  <cp:lastModifiedBy>Ilyas F</cp:lastModifiedBy>
  <cp:revision>34</cp:revision>
  <dcterms:modified xsi:type="dcterms:W3CDTF">2020-10-15T07:29:56Z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0x0101002E03EF8CC91F6E4F8B84EFEDAC1CB236</vt:lpwstr>
  </property>
</Properties>
</file>