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0" autoAdjust="0"/>
  </p:normalViewPr>
  <p:slideViewPr>
    <p:cSldViewPr snapToGrid="0">
      <p:cViewPr varScale="1">
        <p:scale>
          <a:sx n="71" d="100"/>
          <a:sy n="71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20E73-6852-4A09-B668-2DCDECE4E83E}" type="datetimeFigureOut">
              <a:rPr lang="en-US" smtClean="0"/>
              <a:t>2020-07-23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66E0B-E3F9-480F-8568-BFE5E70F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2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66E0B-E3F9-480F-8568-BFE5E70F96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C6C9-8626-4C6D-AC82-3B8AF4BE9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9461E-31D6-46BE-9659-944631CD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FF601-FFC4-4765-A7E7-D09574D5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7C29-C2BD-4E9F-B10C-5442CBDD3A3B}" type="datetimeFigureOut">
              <a:rPr lang="en-US" smtClean="0"/>
              <a:t>2020-07-23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758CF-BCEC-45CC-87C0-A792F638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0102-24D3-4E8F-90C4-5C76FAAE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667-860A-4A89-AF5E-A015151D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1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CEB6-D3BB-4452-ADCF-072BB1FD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E5B4F-0707-4704-9D39-CFF77AAE7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5289A-691C-4B45-AD7F-B9CB0005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7C29-C2BD-4E9F-B10C-5442CBDD3A3B}" type="datetimeFigureOut">
              <a:rPr lang="en-US" smtClean="0"/>
              <a:t>2020-07-23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CB714-E658-478D-BE0B-2C460276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8CD79-99B0-44CB-8772-687C0AF2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667-860A-4A89-AF5E-A015151D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8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4D49F-5EA3-4F3A-85AE-6B7744FFD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60C11-6B48-425C-996C-A2DA6C995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B4A50-8298-4D49-A3A9-BB1D79F7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7C29-C2BD-4E9F-B10C-5442CBDD3A3B}" type="datetimeFigureOut">
              <a:rPr lang="en-US" smtClean="0"/>
              <a:t>2020-07-23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9C315-6728-454F-967E-E0D37584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82BE1-EAF5-4635-81FA-5F0A0E49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667-860A-4A89-AF5E-A015151D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3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3B7B-ADDD-459F-A727-D909DE7E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02BB-C580-43DB-920D-7EB9DF09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55327-EF2F-4135-962D-8BF7E1D1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7C29-C2BD-4E9F-B10C-5442CBDD3A3B}" type="datetimeFigureOut">
              <a:rPr lang="en-US" smtClean="0"/>
              <a:t>2020-07-23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88232-0999-42D5-B75C-3B56618B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BD4B-ED56-4DA2-8F99-E9AF7513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667-860A-4A89-AF5E-A015151D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6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640E-1A94-4ED3-ACB7-A5D17E52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519AE-76E2-4102-8956-306BF98CC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B7C2B-B8DA-4D03-8228-AD6A09B7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7C29-C2BD-4E9F-B10C-5442CBDD3A3B}" type="datetimeFigureOut">
              <a:rPr lang="en-US" smtClean="0"/>
              <a:t>2020-07-23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C55FE-87A6-4EA2-80E5-6B58AD61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4BADC-0C19-4903-91BB-00191943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667-860A-4A89-AF5E-A015151D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5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8447-4B29-4828-82C3-8D9F97FF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89153-3702-44EA-A3FD-51D30701D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1B900-88FF-40B9-B36E-A444B61F3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E71EB-ECD4-4509-92B5-E027ABE9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7C29-C2BD-4E9F-B10C-5442CBDD3A3B}" type="datetimeFigureOut">
              <a:rPr lang="en-US" smtClean="0"/>
              <a:t>2020-07-23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90AAD-EFD4-4F7A-AFC9-38E2B022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BF91E-8C1D-4C8C-A592-D5DC18C4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667-860A-4A89-AF5E-A015151D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2AE1-193F-45D1-B206-E244C78C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9913B-3FD1-4147-A5DA-269CF6EB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759D2-0928-49B2-994D-4CB2D29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6F2C4-C4A9-4EAB-9FD2-AE8FDE93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D7341-D418-40AB-A7B1-8AC6CD8B5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1370B-868A-4792-84D5-9FCC2D1E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7C29-C2BD-4E9F-B10C-5442CBDD3A3B}" type="datetimeFigureOut">
              <a:rPr lang="en-US" smtClean="0"/>
              <a:t>2020-07-23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C9027-CCAD-405D-9EE9-B2C25FE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63E97-D071-427A-8C28-7797DD50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667-860A-4A89-AF5E-A015151D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3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E4A7-E55B-45D5-8D16-DDEA2810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52B89-84E3-4B12-B27B-C45D0093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7C29-C2BD-4E9F-B10C-5442CBDD3A3B}" type="datetimeFigureOut">
              <a:rPr lang="en-US" smtClean="0"/>
              <a:t>2020-07-23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09FDB-C2CA-4FBA-8C76-28C1F8B7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AAE9D-15AF-4703-9D44-0D5C7212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667-860A-4A89-AF5E-A015151D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3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4BF58-B32D-4A6E-9325-CA75F7F3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7C29-C2BD-4E9F-B10C-5442CBDD3A3B}" type="datetimeFigureOut">
              <a:rPr lang="en-US" smtClean="0"/>
              <a:t>2020-07-23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31A4A-17F2-4A63-968C-FFCFEA1A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C1275-5293-4729-9475-BB7F9FDB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667-860A-4A89-AF5E-A015151D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399C-B195-4409-B20F-102B310E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96F69-B583-4D04-996A-7A113241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28CA-9875-4770-8DCD-6FFCFAF0A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F3721-E5F7-46B6-9F1C-274FE185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7C29-C2BD-4E9F-B10C-5442CBDD3A3B}" type="datetimeFigureOut">
              <a:rPr lang="en-US" smtClean="0"/>
              <a:t>2020-07-23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03603-84B2-4B28-90B4-F8E852E5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F1478-764E-4A4C-A47E-77A087F3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667-860A-4A89-AF5E-A015151D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1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3E27-4D3B-4933-89B8-EA5A7709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D4F81-03E3-4A20-9115-DD13DD07D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A57E5-F5E9-4F93-9902-F1980AC7F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86A5F-E9AD-46B5-BBFA-5EB6B38F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7C29-C2BD-4E9F-B10C-5442CBDD3A3B}" type="datetimeFigureOut">
              <a:rPr lang="en-US" smtClean="0"/>
              <a:t>2020-07-23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08C32-87CE-46B1-ACB2-4CE49A56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43721-7CF0-40D4-8BD1-CA0099A8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B667-860A-4A89-AF5E-A015151D9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8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6E90B-F708-4438-82EC-BDC2953E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BCEF6-0BC3-4F2B-809C-31CCBB03E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6839F-2DD5-416A-BB67-89541CFAC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57C29-C2BD-4E9F-B10C-5442CBDD3A3B}" type="datetimeFigureOut">
              <a:rPr lang="en-US" smtClean="0"/>
              <a:t>2020-07-23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4D2E8-8B57-4170-B4C2-AF5FB25F7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1946B-D1B9-44CB-82A0-5E436301C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B667-860A-4A89-AF5E-A015151D9F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817091896,&quot;Placement&quot;:&quot;Footer&quot;,&quot;Top&quot;:523.380066,&quot;Left&quot;:433.7238,&quot;SlideWidth&quot;:960,&quot;SlideHeight&quot;:540}">
            <a:extLst>
              <a:ext uri="{FF2B5EF4-FFF2-40B4-BE49-F238E27FC236}">
                <a16:creationId xmlns:a16="http://schemas.microsoft.com/office/drawing/2014/main" id="{766FCF5B-34D8-4D9F-9370-45769919742E}"/>
              </a:ext>
            </a:extLst>
          </p:cNvPr>
          <p:cNvSpPr txBox="1"/>
          <p:nvPr userDrawn="1"/>
        </p:nvSpPr>
        <p:spPr>
          <a:xfrm>
            <a:off x="5508292" y="6646927"/>
            <a:ext cx="1175415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306460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3B9A0C-2298-4826-AD9C-D0C647C9DA8A}"/>
              </a:ext>
            </a:extLst>
          </p:cNvPr>
          <p:cNvSpPr/>
          <p:nvPr/>
        </p:nvSpPr>
        <p:spPr>
          <a:xfrm>
            <a:off x="2959102" y="5556936"/>
            <a:ext cx="1054100" cy="35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vsrx3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B0FE74-944D-4632-A34D-5A0150CADE77}"/>
              </a:ext>
            </a:extLst>
          </p:cNvPr>
          <p:cNvSpPr/>
          <p:nvPr/>
        </p:nvSpPr>
        <p:spPr>
          <a:xfrm>
            <a:off x="7924802" y="5556936"/>
            <a:ext cx="1054100" cy="35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vmx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71A69F-BF33-43B1-915E-DED758512BB1}"/>
              </a:ext>
            </a:extLst>
          </p:cNvPr>
          <p:cNvSpPr/>
          <p:nvPr/>
        </p:nvSpPr>
        <p:spPr>
          <a:xfrm>
            <a:off x="1536702" y="3374682"/>
            <a:ext cx="1422400" cy="88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Leaf-30</a:t>
            </a:r>
          </a:p>
          <a:p>
            <a:pPr algn="ctr"/>
            <a:r>
              <a:rPr lang="pl-PL" b="1" dirty="0">
                <a:ln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AS1030</a:t>
            </a:r>
            <a:endParaRPr lang="en-US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6F1309-D93D-41CC-893A-3A05B9856440}"/>
              </a:ext>
            </a:extLst>
          </p:cNvPr>
          <p:cNvSpPr/>
          <p:nvPr/>
        </p:nvSpPr>
        <p:spPr>
          <a:xfrm>
            <a:off x="4013202" y="3374682"/>
            <a:ext cx="1422400" cy="88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Leaf-31</a:t>
            </a:r>
          </a:p>
          <a:p>
            <a:pPr algn="ctr"/>
            <a:r>
              <a:rPr lang="pl-PL" b="1" dirty="0">
                <a:ln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AS1031</a:t>
            </a:r>
            <a:endParaRPr lang="en-US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E8CB28-4F80-4A43-A67F-776E7F1607F8}"/>
              </a:ext>
            </a:extLst>
          </p:cNvPr>
          <p:cNvSpPr/>
          <p:nvPr/>
        </p:nvSpPr>
        <p:spPr>
          <a:xfrm>
            <a:off x="6489702" y="3374682"/>
            <a:ext cx="1422400" cy="88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Leaf-32</a:t>
            </a:r>
          </a:p>
          <a:p>
            <a:pPr algn="ctr"/>
            <a:r>
              <a:rPr lang="pl-PL" b="1" dirty="0">
                <a:ln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AS1032</a:t>
            </a:r>
            <a:endParaRPr lang="en-US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93FE2-C7AC-45EA-844D-D9E5648C4D31}"/>
              </a:ext>
            </a:extLst>
          </p:cNvPr>
          <p:cNvSpPr/>
          <p:nvPr/>
        </p:nvSpPr>
        <p:spPr>
          <a:xfrm>
            <a:off x="2921001" y="932764"/>
            <a:ext cx="1422400" cy="88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Spine-20</a:t>
            </a:r>
          </a:p>
          <a:p>
            <a:pPr algn="ctr"/>
            <a:r>
              <a:rPr lang="pl-PL" b="1" dirty="0">
                <a:ln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AS1020</a:t>
            </a:r>
            <a:endParaRPr lang="en-US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3FC692-6238-444F-8C34-53EE2F5321E8}"/>
              </a:ext>
            </a:extLst>
          </p:cNvPr>
          <p:cNvSpPr/>
          <p:nvPr/>
        </p:nvSpPr>
        <p:spPr>
          <a:xfrm>
            <a:off x="7848600" y="932764"/>
            <a:ext cx="1422400" cy="88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Spine-21</a:t>
            </a:r>
          </a:p>
          <a:p>
            <a:pPr algn="ctr"/>
            <a:r>
              <a:rPr lang="pl-PL" b="1" dirty="0">
                <a:ln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AS1021</a:t>
            </a:r>
            <a:endParaRPr lang="en-US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F2730-ED21-4C0C-AE4F-0EF35DF4977A}"/>
              </a:ext>
            </a:extLst>
          </p:cNvPr>
          <p:cNvSpPr txBox="1"/>
          <p:nvPr/>
        </p:nvSpPr>
        <p:spPr>
          <a:xfrm>
            <a:off x="177800" y="121334"/>
            <a:ext cx="897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Overlay</a:t>
            </a:r>
          </a:p>
          <a:p>
            <a:r>
              <a:rPr lang="pl-PL" dirty="0"/>
              <a:t>(iBGP)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E76A45-4DCE-4F8E-8C8E-DDB5C049758B}"/>
              </a:ext>
            </a:extLst>
          </p:cNvPr>
          <p:cNvSpPr/>
          <p:nvPr/>
        </p:nvSpPr>
        <p:spPr>
          <a:xfrm>
            <a:off x="8978902" y="3374682"/>
            <a:ext cx="1422400" cy="88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Leaf-33</a:t>
            </a:r>
          </a:p>
          <a:p>
            <a:pPr algn="ctr"/>
            <a:r>
              <a:rPr lang="pl-PL" b="1" dirty="0">
                <a:ln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AS1033</a:t>
            </a:r>
            <a:endParaRPr lang="en-US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706E28-14FF-45B6-B082-3C07EB510E7F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2247902" y="1821764"/>
            <a:ext cx="1384299" cy="1552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EBCAF9-4998-4F37-8B7F-5E1057797378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H="1" flipV="1">
            <a:off x="3632201" y="1821764"/>
            <a:ext cx="1092201" cy="1552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BF7806-9E5C-4896-B18F-E780E644C8D6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H="1" flipV="1">
            <a:off x="3632201" y="1821764"/>
            <a:ext cx="3568701" cy="1552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8C4E0B-3960-47AF-9429-D37AF0FA01E6}"/>
              </a:ext>
            </a:extLst>
          </p:cNvPr>
          <p:cNvCxnSpPr>
            <a:stCxn id="15" idx="0"/>
            <a:endCxn id="11" idx="2"/>
          </p:cNvCxnSpPr>
          <p:nvPr/>
        </p:nvCxnSpPr>
        <p:spPr>
          <a:xfrm flipH="1" flipV="1">
            <a:off x="3632201" y="1821764"/>
            <a:ext cx="6057901" cy="1552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29DAC4-9C7C-48BC-8EBB-925D2BF04115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flipH="1">
            <a:off x="2247902" y="1821764"/>
            <a:ext cx="6311898" cy="1552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C3DEC6-4585-4981-A55C-4650D75EB004}"/>
              </a:ext>
            </a:extLst>
          </p:cNvPr>
          <p:cNvCxnSpPr>
            <a:stCxn id="12" idx="2"/>
            <a:endCxn id="9" idx="0"/>
          </p:cNvCxnSpPr>
          <p:nvPr/>
        </p:nvCxnSpPr>
        <p:spPr>
          <a:xfrm flipH="1">
            <a:off x="4724402" y="1821764"/>
            <a:ext cx="3835398" cy="1552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E2544C-93E2-4288-8BA5-7F6A4DFB69EB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7200902" y="1821764"/>
            <a:ext cx="1358898" cy="1552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085216-B8B6-4C29-AA4C-9F2D096BDCDA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8559800" y="1821764"/>
            <a:ext cx="1130302" cy="1552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A1B1A00-AEBB-4226-9260-FDAEAE0F7185}"/>
              </a:ext>
            </a:extLst>
          </p:cNvPr>
          <p:cNvSpPr/>
          <p:nvPr/>
        </p:nvSpPr>
        <p:spPr>
          <a:xfrm>
            <a:off x="9163052" y="5556936"/>
            <a:ext cx="1054100" cy="35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tiny02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1448F3-CF1C-4415-BB3E-5CB702ADE696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H="1" flipV="1">
            <a:off x="2247902" y="4263682"/>
            <a:ext cx="1238250" cy="1293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B707B2-4C74-4772-AB99-0A778307E4F4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3486152" y="4263682"/>
            <a:ext cx="1238250" cy="1293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0B62D78-AD5A-4940-A4E8-24640DDAC2B5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7200902" y="4263682"/>
            <a:ext cx="1250950" cy="1293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82D2235-87C1-4431-B13F-A545162FC8A4}"/>
              </a:ext>
            </a:extLst>
          </p:cNvPr>
          <p:cNvCxnSpPr>
            <a:stCxn id="15" idx="2"/>
            <a:endCxn id="35" idx="0"/>
          </p:cNvCxnSpPr>
          <p:nvPr/>
        </p:nvCxnSpPr>
        <p:spPr>
          <a:xfrm>
            <a:off x="9690102" y="4263682"/>
            <a:ext cx="0" cy="1293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2BA4D37-F266-4450-A1A0-965AEE7722AF}"/>
              </a:ext>
            </a:extLst>
          </p:cNvPr>
          <p:cNvSpPr txBox="1"/>
          <p:nvPr/>
        </p:nvSpPr>
        <p:spPr>
          <a:xfrm>
            <a:off x="2603446" y="2213584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>
                <a:solidFill>
                  <a:srgbClr val="00B0F0"/>
                </a:solidFill>
              </a:rPr>
              <a:t>20.0/30</a:t>
            </a:r>
            <a:endParaRPr lang="en-US" sz="1100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2934F9-57FC-4C28-9BBF-4C099D00E9A9}"/>
              </a:ext>
            </a:extLst>
          </p:cNvPr>
          <p:cNvSpPr txBox="1"/>
          <p:nvPr/>
        </p:nvSpPr>
        <p:spPr>
          <a:xfrm>
            <a:off x="3578750" y="2449154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>
                <a:solidFill>
                  <a:srgbClr val="00B0F0"/>
                </a:solidFill>
              </a:rPr>
              <a:t>20.4/30</a:t>
            </a:r>
            <a:endParaRPr lang="en-US" sz="11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772197-15BD-41B9-98D2-385AA84D47FB}"/>
              </a:ext>
            </a:extLst>
          </p:cNvPr>
          <p:cNvSpPr txBox="1"/>
          <p:nvPr/>
        </p:nvSpPr>
        <p:spPr>
          <a:xfrm>
            <a:off x="4506112" y="2367765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>
                <a:solidFill>
                  <a:srgbClr val="00B0F0"/>
                </a:solidFill>
              </a:rPr>
              <a:t>20.8/30</a:t>
            </a:r>
            <a:endParaRPr lang="en-US" sz="1100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0FCEC2-EB96-48E3-9EE9-9FCE6BCB7CE5}"/>
              </a:ext>
            </a:extLst>
          </p:cNvPr>
          <p:cNvSpPr txBox="1"/>
          <p:nvPr/>
        </p:nvSpPr>
        <p:spPr>
          <a:xfrm>
            <a:off x="3339960" y="2059696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0</a:t>
            </a:r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181E0A-EBEA-4E6B-B4FE-02A41CDB714E}"/>
              </a:ext>
            </a:extLst>
          </p:cNvPr>
          <p:cNvSpPr txBox="1"/>
          <p:nvPr/>
        </p:nvSpPr>
        <p:spPr>
          <a:xfrm>
            <a:off x="3811619" y="2083223"/>
            <a:ext cx="9144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1</a:t>
            </a:r>
            <a:endParaRPr 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4B98FE-E6D5-4F40-96E4-065A6D139E4A}"/>
              </a:ext>
            </a:extLst>
          </p:cNvPr>
          <p:cNvSpPr txBox="1"/>
          <p:nvPr/>
        </p:nvSpPr>
        <p:spPr>
          <a:xfrm>
            <a:off x="2348231" y="3128611"/>
            <a:ext cx="9144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0</a:t>
            </a:r>
            <a:endParaRPr 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5A9285-BBDB-4C21-AA8A-ECB42C2641DB}"/>
              </a:ext>
            </a:extLst>
          </p:cNvPr>
          <p:cNvSpPr txBox="1"/>
          <p:nvPr/>
        </p:nvSpPr>
        <p:spPr>
          <a:xfrm>
            <a:off x="2721361" y="3177156"/>
            <a:ext cx="9144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1</a:t>
            </a:r>
            <a:endParaRPr 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519420-CC7C-4167-AFC4-355AC8E03226}"/>
              </a:ext>
            </a:extLst>
          </p:cNvPr>
          <p:cNvSpPr txBox="1"/>
          <p:nvPr/>
        </p:nvSpPr>
        <p:spPr>
          <a:xfrm>
            <a:off x="4554393" y="3135394"/>
            <a:ext cx="9144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0</a:t>
            </a:r>
            <a:endParaRPr 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D1C249-F711-438B-8231-67B1F49E49B1}"/>
              </a:ext>
            </a:extLst>
          </p:cNvPr>
          <p:cNvSpPr txBox="1"/>
          <p:nvPr/>
        </p:nvSpPr>
        <p:spPr>
          <a:xfrm>
            <a:off x="4988562" y="3177156"/>
            <a:ext cx="9144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1</a:t>
            </a:r>
            <a:endParaRPr 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875994-94EE-4E30-8423-D4EE96522A0D}"/>
              </a:ext>
            </a:extLst>
          </p:cNvPr>
          <p:cNvSpPr txBox="1"/>
          <p:nvPr/>
        </p:nvSpPr>
        <p:spPr>
          <a:xfrm>
            <a:off x="6865927" y="3151662"/>
            <a:ext cx="9144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0</a:t>
            </a:r>
            <a:endParaRPr 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170E69-685A-40F3-93FA-F9F323EDC587}"/>
              </a:ext>
            </a:extLst>
          </p:cNvPr>
          <p:cNvSpPr txBox="1"/>
          <p:nvPr/>
        </p:nvSpPr>
        <p:spPr>
          <a:xfrm>
            <a:off x="7295336" y="3147084"/>
            <a:ext cx="9144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1</a:t>
            </a:r>
            <a:endParaRPr 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02F387-972C-4985-B72E-73E2A48F8960}"/>
              </a:ext>
            </a:extLst>
          </p:cNvPr>
          <p:cNvSpPr txBox="1"/>
          <p:nvPr/>
        </p:nvSpPr>
        <p:spPr>
          <a:xfrm>
            <a:off x="9147809" y="3147084"/>
            <a:ext cx="9144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0</a:t>
            </a:r>
            <a:endParaRPr 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B8FA0B-E4DF-435C-8D1E-9D3D09AB4213}"/>
              </a:ext>
            </a:extLst>
          </p:cNvPr>
          <p:cNvSpPr txBox="1"/>
          <p:nvPr/>
        </p:nvSpPr>
        <p:spPr>
          <a:xfrm>
            <a:off x="9549129" y="3147084"/>
            <a:ext cx="9144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1</a:t>
            </a:r>
            <a:endParaRPr 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350486-1533-4C3F-B98C-3D9DC3718B39}"/>
              </a:ext>
            </a:extLst>
          </p:cNvPr>
          <p:cNvSpPr txBox="1"/>
          <p:nvPr/>
        </p:nvSpPr>
        <p:spPr>
          <a:xfrm>
            <a:off x="5062928" y="1997823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>
                <a:solidFill>
                  <a:srgbClr val="00B0F0"/>
                </a:solidFill>
              </a:rPr>
              <a:t>20.12/30</a:t>
            </a:r>
            <a:endParaRPr lang="en-US" sz="1100" dirty="0">
              <a:solidFill>
                <a:srgbClr val="00B0F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DC5281-9D0B-4CC1-926E-838526179920}"/>
              </a:ext>
            </a:extLst>
          </p:cNvPr>
          <p:cNvSpPr txBox="1"/>
          <p:nvPr/>
        </p:nvSpPr>
        <p:spPr>
          <a:xfrm>
            <a:off x="6924862" y="1891572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>
                <a:solidFill>
                  <a:srgbClr val="00B0F0"/>
                </a:solidFill>
              </a:rPr>
              <a:t>21.0/30</a:t>
            </a:r>
            <a:endParaRPr lang="en-US" sz="1100" dirty="0">
              <a:solidFill>
                <a:srgbClr val="00B0F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EBAC37-03D7-42CF-AA98-693596E24882}"/>
              </a:ext>
            </a:extLst>
          </p:cNvPr>
          <p:cNvSpPr txBox="1"/>
          <p:nvPr/>
        </p:nvSpPr>
        <p:spPr>
          <a:xfrm>
            <a:off x="6835652" y="2408527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>
                <a:solidFill>
                  <a:srgbClr val="00B0F0"/>
                </a:solidFill>
              </a:rPr>
              <a:t>21.4/30</a:t>
            </a:r>
            <a:endParaRPr lang="en-US" sz="1100" dirty="0">
              <a:solidFill>
                <a:srgbClr val="00B0F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8CC107-FBDC-48D9-A085-8D3BB8199704}"/>
              </a:ext>
            </a:extLst>
          </p:cNvPr>
          <p:cNvSpPr txBox="1"/>
          <p:nvPr/>
        </p:nvSpPr>
        <p:spPr>
          <a:xfrm>
            <a:off x="7847422" y="2464677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>
                <a:solidFill>
                  <a:srgbClr val="00B0F0"/>
                </a:solidFill>
              </a:rPr>
              <a:t>21.8/30</a:t>
            </a:r>
            <a:endParaRPr lang="en-US" sz="1100" dirty="0">
              <a:solidFill>
                <a:srgbClr val="00B0F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775983-FBBB-4D2C-B754-98FFAC45F7C7}"/>
              </a:ext>
            </a:extLst>
          </p:cNvPr>
          <p:cNvSpPr txBox="1"/>
          <p:nvPr/>
        </p:nvSpPr>
        <p:spPr>
          <a:xfrm>
            <a:off x="8933324" y="226372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>
                <a:solidFill>
                  <a:srgbClr val="00B0F0"/>
                </a:solidFill>
              </a:rPr>
              <a:t>21.12/30</a:t>
            </a:r>
            <a:endParaRPr lang="en-US" sz="1100" dirty="0">
              <a:solidFill>
                <a:srgbClr val="00B0F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754528-3BA5-4EEA-9B99-89F78C3FD991}"/>
              </a:ext>
            </a:extLst>
          </p:cNvPr>
          <p:cNvSpPr txBox="1"/>
          <p:nvPr/>
        </p:nvSpPr>
        <p:spPr>
          <a:xfrm>
            <a:off x="4213860" y="2051684"/>
            <a:ext cx="9144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2</a:t>
            </a:r>
            <a:endParaRPr 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1772CCA-EAA8-43A9-8740-CC12269DADBC}"/>
              </a:ext>
            </a:extLst>
          </p:cNvPr>
          <p:cNvSpPr txBox="1"/>
          <p:nvPr/>
        </p:nvSpPr>
        <p:spPr>
          <a:xfrm>
            <a:off x="4508673" y="1974740"/>
            <a:ext cx="9144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3</a:t>
            </a:r>
            <a:endParaRPr 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36D0DC-63E3-4B17-A06A-B79D4C2979A5}"/>
              </a:ext>
            </a:extLst>
          </p:cNvPr>
          <p:cNvSpPr txBox="1"/>
          <p:nvPr/>
        </p:nvSpPr>
        <p:spPr>
          <a:xfrm>
            <a:off x="0" y="6396335"/>
            <a:ext cx="1846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Created by: Artur Zdolinski</a:t>
            </a:r>
          </a:p>
          <a:p>
            <a:r>
              <a:rPr lang="pl-PL" sz="1200" dirty="0"/>
              <a:t>Version: 0.1 [20200722]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FC9613-D48C-48E8-AFE0-BF3EB8797095}"/>
              </a:ext>
            </a:extLst>
          </p:cNvPr>
          <p:cNvSpPr txBox="1"/>
          <p:nvPr/>
        </p:nvSpPr>
        <p:spPr>
          <a:xfrm>
            <a:off x="7664312" y="1927540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0</a:t>
            </a:r>
            <a:endParaRPr 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AF8256-E331-4D15-A01F-A1DCD9177A91}"/>
              </a:ext>
            </a:extLst>
          </p:cNvPr>
          <p:cNvSpPr txBox="1"/>
          <p:nvPr/>
        </p:nvSpPr>
        <p:spPr>
          <a:xfrm>
            <a:off x="7945369" y="1997094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1</a:t>
            </a:r>
            <a:endParaRPr 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9935E6C-8527-443C-BC51-981628C35F44}"/>
              </a:ext>
            </a:extLst>
          </p:cNvPr>
          <p:cNvSpPr txBox="1"/>
          <p:nvPr/>
        </p:nvSpPr>
        <p:spPr>
          <a:xfrm>
            <a:off x="8288198" y="2022377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2</a:t>
            </a:r>
            <a:endParaRPr lang="en-US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3430A2-6CC2-498B-9FDF-D1D643930DC8}"/>
              </a:ext>
            </a:extLst>
          </p:cNvPr>
          <p:cNvSpPr txBox="1"/>
          <p:nvPr/>
        </p:nvSpPr>
        <p:spPr>
          <a:xfrm>
            <a:off x="8734813" y="2035432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3</a:t>
            </a:r>
            <a:endParaRPr lang="en-US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72C5730-25B2-450D-9C37-B3EBE50C0704}"/>
              </a:ext>
            </a:extLst>
          </p:cNvPr>
          <p:cNvSpPr txBox="1"/>
          <p:nvPr/>
        </p:nvSpPr>
        <p:spPr>
          <a:xfrm>
            <a:off x="10589988" y="1192598"/>
            <a:ext cx="128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i="1" dirty="0">
                <a:solidFill>
                  <a:schemeClr val="accent6">
                    <a:lumMod val="75000"/>
                  </a:schemeClr>
                </a:solidFill>
              </a:rPr>
              <a:t>SPINE Level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53D6FCF-BFC4-4CAA-AB4E-9383055D4311}"/>
              </a:ext>
            </a:extLst>
          </p:cNvPr>
          <p:cNvSpPr txBox="1"/>
          <p:nvPr/>
        </p:nvSpPr>
        <p:spPr>
          <a:xfrm>
            <a:off x="10589988" y="3634516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i="1" dirty="0">
                <a:ln w="0"/>
                <a:solidFill>
                  <a:schemeClr val="accent1"/>
                </a:solidFill>
              </a:rPr>
              <a:t>LEAF Level</a:t>
            </a:r>
            <a:endParaRPr lang="en-US" b="1" i="1" dirty="0">
              <a:ln w="0"/>
              <a:solidFill>
                <a:schemeClr val="accent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059A29-8726-40BC-91FF-6D40E1F03697}"/>
              </a:ext>
            </a:extLst>
          </p:cNvPr>
          <p:cNvSpPr txBox="1"/>
          <p:nvPr/>
        </p:nvSpPr>
        <p:spPr>
          <a:xfrm>
            <a:off x="2344212" y="4349082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2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6632C5-A0E9-47C2-BAF0-4F7C5F61D50E}"/>
              </a:ext>
            </a:extLst>
          </p:cNvPr>
          <p:cNvSpPr txBox="1"/>
          <p:nvPr/>
        </p:nvSpPr>
        <p:spPr>
          <a:xfrm>
            <a:off x="4539985" y="4349082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2</a:t>
            </a:r>
            <a:endParaRPr 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2A3ADE-7F53-46AB-A135-F8AD257A04FD}"/>
              </a:ext>
            </a:extLst>
          </p:cNvPr>
          <p:cNvSpPr txBox="1"/>
          <p:nvPr/>
        </p:nvSpPr>
        <p:spPr>
          <a:xfrm>
            <a:off x="3234514" y="5276182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0</a:t>
            </a:r>
            <a:endParaRPr lang="en-US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332EFC-D28B-40D5-B457-39194AEBCCB1}"/>
              </a:ext>
            </a:extLst>
          </p:cNvPr>
          <p:cNvSpPr txBox="1"/>
          <p:nvPr/>
        </p:nvSpPr>
        <p:spPr>
          <a:xfrm>
            <a:off x="3584506" y="5276182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1</a:t>
            </a:r>
            <a:endParaRPr 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ACD245-95A8-4DA7-B0B0-12D7DF542D64}"/>
              </a:ext>
            </a:extLst>
          </p:cNvPr>
          <p:cNvSpPr txBox="1"/>
          <p:nvPr/>
        </p:nvSpPr>
        <p:spPr>
          <a:xfrm>
            <a:off x="7423067" y="4485583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3</a:t>
            </a:r>
            <a:endParaRPr lang="en-US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E64B62-996A-4E02-A72B-92E7A0DE90C8}"/>
              </a:ext>
            </a:extLst>
          </p:cNvPr>
          <p:cNvSpPr txBox="1"/>
          <p:nvPr/>
        </p:nvSpPr>
        <p:spPr>
          <a:xfrm>
            <a:off x="9651749" y="4479234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9</a:t>
            </a:r>
            <a:endParaRPr lang="en-US" sz="1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A8C4C2F-DB61-494E-849B-EED0A39E19C9}"/>
              </a:ext>
            </a:extLst>
          </p:cNvPr>
          <p:cNvSpPr txBox="1"/>
          <p:nvPr/>
        </p:nvSpPr>
        <p:spPr>
          <a:xfrm>
            <a:off x="9520235" y="5371466"/>
            <a:ext cx="335836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eth0</a:t>
            </a:r>
            <a:endParaRPr lang="en-US" sz="10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6D98E5B-9EFD-49FF-B01F-CDF786097913}"/>
              </a:ext>
            </a:extLst>
          </p:cNvPr>
          <p:cNvSpPr/>
          <p:nvPr/>
        </p:nvSpPr>
        <p:spPr>
          <a:xfrm>
            <a:off x="6673852" y="5556936"/>
            <a:ext cx="1054100" cy="35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tiny01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6E82AF1-E02A-4029-AD29-860E7E3AE666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8451852" y="4263682"/>
            <a:ext cx="1238250" cy="1293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234AF07-DA95-40F7-B464-2AE893376580}"/>
              </a:ext>
            </a:extLst>
          </p:cNvPr>
          <p:cNvSpPr txBox="1"/>
          <p:nvPr/>
        </p:nvSpPr>
        <p:spPr>
          <a:xfrm>
            <a:off x="8164977" y="5247604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0</a:t>
            </a:r>
            <a:endParaRPr lang="en-US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148DA5E-A17B-4711-AA27-31484A36071E}"/>
              </a:ext>
            </a:extLst>
          </p:cNvPr>
          <p:cNvSpPr txBox="1"/>
          <p:nvPr/>
        </p:nvSpPr>
        <p:spPr>
          <a:xfrm>
            <a:off x="8619986" y="5257946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1</a:t>
            </a:r>
            <a:endParaRPr lang="en-US" sz="1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D1FE027-1E48-4E2C-B40F-724B1BE393A6}"/>
              </a:ext>
            </a:extLst>
          </p:cNvPr>
          <p:cNvSpPr txBox="1"/>
          <p:nvPr/>
        </p:nvSpPr>
        <p:spPr>
          <a:xfrm>
            <a:off x="9385247" y="4479234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3</a:t>
            </a:r>
            <a:endParaRPr lang="en-US" sz="10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4517A5A-1AA9-4AA6-91BE-B98BAF4D91D7}"/>
              </a:ext>
            </a:extLst>
          </p:cNvPr>
          <p:cNvCxnSpPr/>
          <p:nvPr/>
        </p:nvCxnSpPr>
        <p:spPr>
          <a:xfrm>
            <a:off x="7200902" y="4263682"/>
            <a:ext cx="0" cy="1293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CCA75DD-8C3A-4FB9-9B27-D428259AB8AC}"/>
              </a:ext>
            </a:extLst>
          </p:cNvPr>
          <p:cNvSpPr txBox="1"/>
          <p:nvPr/>
        </p:nvSpPr>
        <p:spPr>
          <a:xfrm>
            <a:off x="7161735" y="4485583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9</a:t>
            </a:r>
            <a:endParaRPr lang="en-US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101B03B-3316-4774-98FC-C6CACA01971D}"/>
              </a:ext>
            </a:extLst>
          </p:cNvPr>
          <p:cNvSpPr txBox="1"/>
          <p:nvPr/>
        </p:nvSpPr>
        <p:spPr>
          <a:xfrm>
            <a:off x="7018868" y="5367557"/>
            <a:ext cx="335836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eth0</a:t>
            </a:r>
            <a:endParaRPr lang="en-US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9C113F6-7264-4754-B7E7-E0F716C2C322}"/>
              </a:ext>
            </a:extLst>
          </p:cNvPr>
          <p:cNvSpPr txBox="1"/>
          <p:nvPr/>
        </p:nvSpPr>
        <p:spPr>
          <a:xfrm>
            <a:off x="1217942" y="182889"/>
            <a:ext cx="2669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out_of_band_management 10.240.</a:t>
            </a:r>
            <a:r>
              <a:rPr lang="pl-PL" sz="1100" dirty="0">
                <a:solidFill>
                  <a:srgbClr val="FF0000"/>
                </a:solidFill>
              </a:rPr>
              <a:t>40.x/24</a:t>
            </a:r>
          </a:p>
          <a:p>
            <a:r>
              <a:rPr lang="pl-PL" sz="1100" dirty="0"/>
              <a:t>devices_interconnection 10.30.</a:t>
            </a:r>
            <a:r>
              <a:rPr lang="pl-PL" sz="1100" dirty="0">
                <a:solidFill>
                  <a:srgbClr val="00B0F0"/>
                </a:solidFill>
              </a:rPr>
              <a:t>2x.x/30</a:t>
            </a:r>
            <a:endParaRPr lang="en-US" sz="1100" dirty="0">
              <a:solidFill>
                <a:srgbClr val="00B0F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7074A0D-BEF8-4DF8-8F52-80111C153687}"/>
              </a:ext>
            </a:extLst>
          </p:cNvPr>
          <p:cNvSpPr txBox="1"/>
          <p:nvPr/>
        </p:nvSpPr>
        <p:spPr>
          <a:xfrm>
            <a:off x="3318873" y="1819679"/>
            <a:ext cx="26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>
                <a:solidFill>
                  <a:srgbClr val="00B0F0"/>
                </a:solidFill>
              </a:rPr>
              <a:t>.1</a:t>
            </a:r>
            <a:endParaRPr lang="en-US" sz="800" dirty="0">
              <a:solidFill>
                <a:srgbClr val="00B0F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45A5C75-B44C-48C3-A91C-9CDF6F8DC7F4}"/>
              </a:ext>
            </a:extLst>
          </p:cNvPr>
          <p:cNvSpPr txBox="1"/>
          <p:nvPr/>
        </p:nvSpPr>
        <p:spPr>
          <a:xfrm>
            <a:off x="2396373" y="3104616"/>
            <a:ext cx="26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>
                <a:solidFill>
                  <a:srgbClr val="00B0F0"/>
                </a:solidFill>
              </a:rPr>
              <a:t>.2</a:t>
            </a:r>
            <a:endParaRPr lang="en-US" sz="800" dirty="0">
              <a:solidFill>
                <a:srgbClr val="00B0F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A78895D-81EF-4F64-A5EE-C832A17AA9C5}"/>
              </a:ext>
            </a:extLst>
          </p:cNvPr>
          <p:cNvSpPr txBox="1"/>
          <p:nvPr/>
        </p:nvSpPr>
        <p:spPr>
          <a:xfrm>
            <a:off x="3586735" y="1940238"/>
            <a:ext cx="26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>
                <a:solidFill>
                  <a:srgbClr val="00B0F0"/>
                </a:solidFill>
              </a:rPr>
              <a:t>.5</a:t>
            </a:r>
            <a:endParaRPr lang="en-US" sz="800" dirty="0">
              <a:solidFill>
                <a:srgbClr val="00B0F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D6C0156-E6C4-4707-BBAA-4100B5551EF0}"/>
              </a:ext>
            </a:extLst>
          </p:cNvPr>
          <p:cNvSpPr txBox="1"/>
          <p:nvPr/>
        </p:nvSpPr>
        <p:spPr>
          <a:xfrm>
            <a:off x="4653143" y="3169402"/>
            <a:ext cx="26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>
                <a:solidFill>
                  <a:srgbClr val="00B0F0"/>
                </a:solidFill>
              </a:rPr>
              <a:t>.6</a:t>
            </a:r>
            <a:endParaRPr lang="en-US" sz="800" dirty="0">
              <a:solidFill>
                <a:srgbClr val="00B0F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AE2945-06C9-4AA9-8FF7-644F1BD891C0}"/>
              </a:ext>
            </a:extLst>
          </p:cNvPr>
          <p:cNvSpPr txBox="1"/>
          <p:nvPr/>
        </p:nvSpPr>
        <p:spPr>
          <a:xfrm>
            <a:off x="3885392" y="1935538"/>
            <a:ext cx="26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>
                <a:solidFill>
                  <a:srgbClr val="00B0F0"/>
                </a:solidFill>
              </a:rPr>
              <a:t>.9</a:t>
            </a:r>
            <a:endParaRPr lang="en-US" sz="800" dirty="0">
              <a:solidFill>
                <a:srgbClr val="00B0F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BA63A7E-A101-41D2-B616-8C83BDF8D3F4}"/>
              </a:ext>
            </a:extLst>
          </p:cNvPr>
          <p:cNvSpPr txBox="1"/>
          <p:nvPr/>
        </p:nvSpPr>
        <p:spPr>
          <a:xfrm>
            <a:off x="7000061" y="314310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>
                <a:solidFill>
                  <a:srgbClr val="00B0F0"/>
                </a:solidFill>
              </a:rPr>
              <a:t>.10</a:t>
            </a:r>
            <a:endParaRPr lang="en-US" sz="800" dirty="0">
              <a:solidFill>
                <a:srgbClr val="00B0F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307A7B-5D7B-4848-9638-25D20AB5DBE2}"/>
              </a:ext>
            </a:extLst>
          </p:cNvPr>
          <p:cNvSpPr txBox="1"/>
          <p:nvPr/>
        </p:nvSpPr>
        <p:spPr>
          <a:xfrm>
            <a:off x="4067817" y="178904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>
                <a:solidFill>
                  <a:srgbClr val="00B0F0"/>
                </a:solidFill>
              </a:rPr>
              <a:t>.13</a:t>
            </a:r>
            <a:endParaRPr lang="en-US" sz="800" dirty="0">
              <a:solidFill>
                <a:srgbClr val="00B0F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ACF2C3A-527D-43D7-9777-408A53B604CB}"/>
              </a:ext>
            </a:extLst>
          </p:cNvPr>
          <p:cNvSpPr txBox="1"/>
          <p:nvPr/>
        </p:nvSpPr>
        <p:spPr>
          <a:xfrm>
            <a:off x="9231665" y="310461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>
                <a:solidFill>
                  <a:srgbClr val="00B0F0"/>
                </a:solidFill>
              </a:rPr>
              <a:t>.14</a:t>
            </a:r>
            <a:endParaRPr lang="en-US" sz="800" dirty="0">
              <a:solidFill>
                <a:srgbClr val="00B0F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6352D1D-226E-4612-86D7-D1FDE9492F1F}"/>
              </a:ext>
            </a:extLst>
          </p:cNvPr>
          <p:cNvSpPr txBox="1"/>
          <p:nvPr/>
        </p:nvSpPr>
        <p:spPr>
          <a:xfrm>
            <a:off x="7893734" y="1775185"/>
            <a:ext cx="26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>
                <a:solidFill>
                  <a:srgbClr val="00B0F0"/>
                </a:solidFill>
              </a:rPr>
              <a:t>.1</a:t>
            </a:r>
            <a:endParaRPr lang="en-US" sz="800" dirty="0">
              <a:solidFill>
                <a:srgbClr val="00B0F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F5A539-0894-49F1-9BC5-C0B07628A7FC}"/>
              </a:ext>
            </a:extLst>
          </p:cNvPr>
          <p:cNvSpPr txBox="1"/>
          <p:nvPr/>
        </p:nvSpPr>
        <p:spPr>
          <a:xfrm>
            <a:off x="8027361" y="1927401"/>
            <a:ext cx="26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>
                <a:solidFill>
                  <a:srgbClr val="00B0F0"/>
                </a:solidFill>
              </a:rPr>
              <a:t>.5</a:t>
            </a:r>
            <a:endParaRPr lang="en-US" sz="800" dirty="0">
              <a:solidFill>
                <a:srgbClr val="00B0F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3800AF5-8FCA-4D24-805A-91EB7165B14E}"/>
              </a:ext>
            </a:extLst>
          </p:cNvPr>
          <p:cNvSpPr txBox="1"/>
          <p:nvPr/>
        </p:nvSpPr>
        <p:spPr>
          <a:xfrm>
            <a:off x="8331556" y="1943962"/>
            <a:ext cx="261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>
                <a:solidFill>
                  <a:srgbClr val="00B0F0"/>
                </a:solidFill>
              </a:rPr>
              <a:t>.9</a:t>
            </a:r>
            <a:endParaRPr lang="en-US" sz="800" dirty="0">
              <a:solidFill>
                <a:srgbClr val="00B0F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9B538BF-045A-49C2-AD5F-49FB1AD0E2E0}"/>
              </a:ext>
            </a:extLst>
          </p:cNvPr>
          <p:cNvSpPr txBox="1"/>
          <p:nvPr/>
        </p:nvSpPr>
        <p:spPr>
          <a:xfrm>
            <a:off x="8595947" y="182678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>
                <a:solidFill>
                  <a:srgbClr val="00B0F0"/>
                </a:solidFill>
              </a:rPr>
              <a:t>.13</a:t>
            </a:r>
            <a:endParaRPr lang="en-US" sz="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8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0806A84C-0291-4FA7-8F3B-5F6D61117B16}"/>
              </a:ext>
            </a:extLst>
          </p:cNvPr>
          <p:cNvSpPr/>
          <p:nvPr/>
        </p:nvSpPr>
        <p:spPr>
          <a:xfrm>
            <a:off x="546100" y="1223714"/>
            <a:ext cx="10922000" cy="2684367"/>
          </a:xfrm>
          <a:prstGeom prst="ellipse">
            <a:avLst/>
          </a:prstGeom>
          <a:solidFill>
            <a:srgbClr val="EDEDED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B3D732-3050-4BF9-9076-50C4CF62EEF0}"/>
              </a:ext>
            </a:extLst>
          </p:cNvPr>
          <p:cNvSpPr/>
          <p:nvPr/>
        </p:nvSpPr>
        <p:spPr>
          <a:xfrm>
            <a:off x="2959102" y="5556936"/>
            <a:ext cx="1054100" cy="35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vsrx3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78FE8-08B7-4706-BE1E-67E1FE8CBD64}"/>
              </a:ext>
            </a:extLst>
          </p:cNvPr>
          <p:cNvSpPr/>
          <p:nvPr/>
        </p:nvSpPr>
        <p:spPr>
          <a:xfrm>
            <a:off x="1536702" y="3374682"/>
            <a:ext cx="1422400" cy="88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Leaf-30</a:t>
            </a:r>
          </a:p>
          <a:p>
            <a:pPr algn="ctr"/>
            <a:r>
              <a:rPr lang="pl-PL" b="1" dirty="0">
                <a:ln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10.30.64.30</a:t>
            </a:r>
            <a:endParaRPr lang="en-US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68878-EA1D-4DB2-9388-CB51146574BE}"/>
              </a:ext>
            </a:extLst>
          </p:cNvPr>
          <p:cNvSpPr/>
          <p:nvPr/>
        </p:nvSpPr>
        <p:spPr>
          <a:xfrm>
            <a:off x="4013202" y="3374682"/>
            <a:ext cx="1422400" cy="88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Leaf-31</a:t>
            </a:r>
          </a:p>
          <a:p>
            <a:pPr algn="ctr"/>
            <a:r>
              <a:rPr lang="pl-PL" b="1" dirty="0">
                <a:ln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10.30.64.31</a:t>
            </a:r>
            <a:endParaRPr lang="en-US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66742C-4D87-4C58-AA3B-288A9CBE7765}"/>
              </a:ext>
            </a:extLst>
          </p:cNvPr>
          <p:cNvSpPr/>
          <p:nvPr/>
        </p:nvSpPr>
        <p:spPr>
          <a:xfrm>
            <a:off x="6489702" y="3374682"/>
            <a:ext cx="1422400" cy="88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Leaf-32</a:t>
            </a:r>
          </a:p>
          <a:p>
            <a:pPr algn="ctr"/>
            <a:r>
              <a:rPr lang="pl-PL" b="1" dirty="0">
                <a:ln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10.30.64.32</a:t>
            </a:r>
            <a:endParaRPr lang="en-US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D5442-FFA8-4658-A0A7-0989E6ED5DCC}"/>
              </a:ext>
            </a:extLst>
          </p:cNvPr>
          <p:cNvSpPr/>
          <p:nvPr/>
        </p:nvSpPr>
        <p:spPr>
          <a:xfrm>
            <a:off x="2921001" y="932764"/>
            <a:ext cx="1422400" cy="88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Spine-20</a:t>
            </a:r>
          </a:p>
          <a:p>
            <a:pPr algn="ctr"/>
            <a:r>
              <a:rPr lang="pl-PL" b="1" dirty="0">
                <a:ln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10.30.64.20</a:t>
            </a:r>
            <a:endParaRPr lang="en-US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643EB3-BE3A-4764-BF4E-A63CA1D396C3}"/>
              </a:ext>
            </a:extLst>
          </p:cNvPr>
          <p:cNvSpPr/>
          <p:nvPr/>
        </p:nvSpPr>
        <p:spPr>
          <a:xfrm>
            <a:off x="7848600" y="932764"/>
            <a:ext cx="1422400" cy="88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Spine-21</a:t>
            </a:r>
          </a:p>
          <a:p>
            <a:pPr algn="ctr"/>
            <a:r>
              <a:rPr lang="pl-PL" b="1" dirty="0">
                <a:ln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10.30.64.21</a:t>
            </a:r>
            <a:endParaRPr lang="en-US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599E1-0FE1-4CF4-B5F8-1515BFF1062B}"/>
              </a:ext>
            </a:extLst>
          </p:cNvPr>
          <p:cNvSpPr txBox="1"/>
          <p:nvPr/>
        </p:nvSpPr>
        <p:spPr>
          <a:xfrm>
            <a:off x="177800" y="121334"/>
            <a:ext cx="10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Underlay</a:t>
            </a:r>
          </a:p>
          <a:p>
            <a:r>
              <a:rPr lang="pl-PL" dirty="0"/>
              <a:t>(eBGP)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A80611-73C3-405E-8ED7-DD29DFCB35C4}"/>
              </a:ext>
            </a:extLst>
          </p:cNvPr>
          <p:cNvSpPr/>
          <p:nvPr/>
        </p:nvSpPr>
        <p:spPr>
          <a:xfrm>
            <a:off x="8978902" y="3374682"/>
            <a:ext cx="1422400" cy="88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Leaf-33</a:t>
            </a:r>
          </a:p>
          <a:p>
            <a:pPr algn="ctr"/>
            <a:r>
              <a:rPr lang="pl-PL" b="1" dirty="0">
                <a:ln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10.30.64.33</a:t>
            </a:r>
            <a:endParaRPr lang="en-US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89900B-8B9C-4737-9DD8-4668FEB6ED6D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H="1" flipV="1">
            <a:off x="2247902" y="4263682"/>
            <a:ext cx="1238250" cy="1293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810745-A2C1-412D-AB21-6C74EBE97E70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V="1">
            <a:off x="3486152" y="4263682"/>
            <a:ext cx="1238250" cy="1293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3F6F237-1393-47BA-939A-16F07FDE9716}"/>
              </a:ext>
            </a:extLst>
          </p:cNvPr>
          <p:cNvSpPr txBox="1"/>
          <p:nvPr/>
        </p:nvSpPr>
        <p:spPr>
          <a:xfrm>
            <a:off x="0" y="6396335"/>
            <a:ext cx="1846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Created by: Artur Zdolinski</a:t>
            </a:r>
          </a:p>
          <a:p>
            <a:r>
              <a:rPr lang="pl-PL" sz="1200" dirty="0"/>
              <a:t>Version: 0.1 [20200722]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DB3B77-771D-41E5-BE5B-980201A2ED47}"/>
              </a:ext>
            </a:extLst>
          </p:cNvPr>
          <p:cNvSpPr txBox="1"/>
          <p:nvPr/>
        </p:nvSpPr>
        <p:spPr>
          <a:xfrm>
            <a:off x="10589988" y="1192598"/>
            <a:ext cx="128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i="1" dirty="0">
                <a:solidFill>
                  <a:schemeClr val="accent6">
                    <a:lumMod val="75000"/>
                  </a:schemeClr>
                </a:solidFill>
              </a:rPr>
              <a:t>SPINE Level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E7669-CA36-404F-9C19-C24C6E3D3A62}"/>
              </a:ext>
            </a:extLst>
          </p:cNvPr>
          <p:cNvSpPr txBox="1"/>
          <p:nvPr/>
        </p:nvSpPr>
        <p:spPr>
          <a:xfrm>
            <a:off x="10589988" y="3634516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i="1" dirty="0">
                <a:ln w="0"/>
                <a:solidFill>
                  <a:schemeClr val="accent1"/>
                </a:solidFill>
              </a:rPr>
              <a:t>LEAF Level</a:t>
            </a:r>
            <a:endParaRPr lang="en-US" b="1" i="1" dirty="0">
              <a:ln w="0"/>
              <a:solidFill>
                <a:schemeClr val="accent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982236-E119-4F8F-9B0F-2260F4D56BC1}"/>
              </a:ext>
            </a:extLst>
          </p:cNvPr>
          <p:cNvSpPr txBox="1"/>
          <p:nvPr/>
        </p:nvSpPr>
        <p:spPr>
          <a:xfrm>
            <a:off x="2344212" y="4349082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2</a:t>
            </a:r>
            <a:endParaRPr 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10802E-205B-4C2C-9852-794470CD7CE8}"/>
              </a:ext>
            </a:extLst>
          </p:cNvPr>
          <p:cNvSpPr txBox="1"/>
          <p:nvPr/>
        </p:nvSpPr>
        <p:spPr>
          <a:xfrm>
            <a:off x="4539985" y="4349082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2</a:t>
            </a:r>
            <a:endParaRPr 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7B76BD-0074-41A3-813A-97BFFA2DF983}"/>
              </a:ext>
            </a:extLst>
          </p:cNvPr>
          <p:cNvSpPr txBox="1"/>
          <p:nvPr/>
        </p:nvSpPr>
        <p:spPr>
          <a:xfrm>
            <a:off x="3234514" y="5276182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0</a:t>
            </a:r>
            <a:endParaRPr 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4E2F6F-5349-4DBA-A140-C6FCD4BEF56C}"/>
              </a:ext>
            </a:extLst>
          </p:cNvPr>
          <p:cNvSpPr txBox="1"/>
          <p:nvPr/>
        </p:nvSpPr>
        <p:spPr>
          <a:xfrm>
            <a:off x="3584506" y="5276182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1</a:t>
            </a:r>
            <a:endParaRPr 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4A5C98-2556-48DC-9651-34EFAC04B5D2}"/>
              </a:ext>
            </a:extLst>
          </p:cNvPr>
          <p:cNvSpPr txBox="1"/>
          <p:nvPr/>
        </p:nvSpPr>
        <p:spPr>
          <a:xfrm>
            <a:off x="5476345" y="1380331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AS 65001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5769B-E74B-4E28-AD02-60993C2F0AE0}"/>
              </a:ext>
            </a:extLst>
          </p:cNvPr>
          <p:cNvSpPr txBox="1"/>
          <p:nvPr/>
        </p:nvSpPr>
        <p:spPr>
          <a:xfrm>
            <a:off x="2025701" y="2143853"/>
            <a:ext cx="1304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i="1" dirty="0">
                <a:solidFill>
                  <a:srgbClr val="0070C0"/>
                </a:solidFill>
              </a:rPr>
              <a:t>iBGP</a:t>
            </a:r>
          </a:p>
          <a:p>
            <a:pPr algn="ctr"/>
            <a:r>
              <a:rPr lang="pl-PL" i="1" dirty="0">
                <a:solidFill>
                  <a:srgbClr val="0070C0"/>
                </a:solidFill>
              </a:rPr>
              <a:t>family evpn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51921F4-74C9-4243-A6E4-1766EEA49064}"/>
              </a:ext>
            </a:extLst>
          </p:cNvPr>
          <p:cNvSpPr/>
          <p:nvPr/>
        </p:nvSpPr>
        <p:spPr>
          <a:xfrm>
            <a:off x="2235200" y="1828795"/>
            <a:ext cx="7489371" cy="1567548"/>
          </a:xfrm>
          <a:custGeom>
            <a:avLst/>
            <a:gdLst>
              <a:gd name="connsiteX0" fmla="*/ 0 w 7489371"/>
              <a:gd name="connsiteY0" fmla="*/ 1567548 h 1567548"/>
              <a:gd name="connsiteX1" fmla="*/ 3759200 w 7489371"/>
              <a:gd name="connsiteY1" fmla="*/ 5 h 1567548"/>
              <a:gd name="connsiteX2" fmla="*/ 7489371 w 7489371"/>
              <a:gd name="connsiteY2" fmla="*/ 1553034 h 15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1" h="1567548">
                <a:moveTo>
                  <a:pt x="0" y="1567548"/>
                </a:moveTo>
                <a:cubicBezTo>
                  <a:pt x="1255486" y="784986"/>
                  <a:pt x="2510972" y="2424"/>
                  <a:pt x="3759200" y="5"/>
                </a:cubicBezTo>
                <a:cubicBezTo>
                  <a:pt x="5007428" y="-2414"/>
                  <a:pt x="6248399" y="775310"/>
                  <a:pt x="7489371" y="15530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E1ED194-D85B-4EF6-A77D-70FA8B945B54}"/>
              </a:ext>
            </a:extLst>
          </p:cNvPr>
          <p:cNvSpPr/>
          <p:nvPr/>
        </p:nvSpPr>
        <p:spPr>
          <a:xfrm>
            <a:off x="2249714" y="1843309"/>
            <a:ext cx="4949372" cy="1553034"/>
          </a:xfrm>
          <a:custGeom>
            <a:avLst/>
            <a:gdLst>
              <a:gd name="connsiteX0" fmla="*/ 0 w 4949372"/>
              <a:gd name="connsiteY0" fmla="*/ 1553034 h 1553034"/>
              <a:gd name="connsiteX1" fmla="*/ 3701143 w 4949372"/>
              <a:gd name="connsiteY1" fmla="*/ 5 h 1553034"/>
              <a:gd name="connsiteX2" fmla="*/ 4949372 w 4949372"/>
              <a:gd name="connsiteY2" fmla="*/ 1538520 h 155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9372" h="1553034">
                <a:moveTo>
                  <a:pt x="0" y="1553034"/>
                </a:moveTo>
                <a:cubicBezTo>
                  <a:pt x="1438124" y="777729"/>
                  <a:pt x="2876248" y="2424"/>
                  <a:pt x="3701143" y="5"/>
                </a:cubicBezTo>
                <a:cubicBezTo>
                  <a:pt x="4526038" y="-2414"/>
                  <a:pt x="4737705" y="768053"/>
                  <a:pt x="4949372" y="15385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AD88821-5BC5-481F-9039-434FA47F058A}"/>
              </a:ext>
            </a:extLst>
          </p:cNvPr>
          <p:cNvSpPr/>
          <p:nvPr/>
        </p:nvSpPr>
        <p:spPr>
          <a:xfrm>
            <a:off x="2264229" y="1843309"/>
            <a:ext cx="3824356" cy="1538520"/>
          </a:xfrm>
          <a:custGeom>
            <a:avLst/>
            <a:gdLst>
              <a:gd name="connsiteX0" fmla="*/ 0 w 3824356"/>
              <a:gd name="connsiteY0" fmla="*/ 1524005 h 1538520"/>
              <a:gd name="connsiteX1" fmla="*/ 3715657 w 3824356"/>
              <a:gd name="connsiteY1" fmla="*/ 5 h 1538520"/>
              <a:gd name="connsiteX2" fmla="*/ 2467428 w 3824356"/>
              <a:gd name="connsiteY2" fmla="*/ 1538520 h 15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4356" h="1538520">
                <a:moveTo>
                  <a:pt x="0" y="1524005"/>
                </a:moveTo>
                <a:cubicBezTo>
                  <a:pt x="1652209" y="760795"/>
                  <a:pt x="3304419" y="-2414"/>
                  <a:pt x="3715657" y="5"/>
                </a:cubicBezTo>
                <a:cubicBezTo>
                  <a:pt x="4126895" y="2424"/>
                  <a:pt x="3297161" y="770472"/>
                  <a:pt x="2467428" y="15385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F7D41EA-755E-49A8-BD97-9C53A193C413}"/>
              </a:ext>
            </a:extLst>
          </p:cNvPr>
          <p:cNvSpPr/>
          <p:nvPr/>
        </p:nvSpPr>
        <p:spPr>
          <a:xfrm>
            <a:off x="5962440" y="1828795"/>
            <a:ext cx="3733103" cy="1553034"/>
          </a:xfrm>
          <a:custGeom>
            <a:avLst/>
            <a:gdLst>
              <a:gd name="connsiteX0" fmla="*/ 3733103 w 3733103"/>
              <a:gd name="connsiteY0" fmla="*/ 1538519 h 1553034"/>
              <a:gd name="connsiteX1" fmla="*/ 119046 w 3733103"/>
              <a:gd name="connsiteY1" fmla="*/ 5 h 1553034"/>
              <a:gd name="connsiteX2" fmla="*/ 1222131 w 3733103"/>
              <a:gd name="connsiteY2" fmla="*/ 1553034 h 155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103" h="1553034">
                <a:moveTo>
                  <a:pt x="3733103" y="1538519"/>
                </a:moveTo>
                <a:cubicBezTo>
                  <a:pt x="2135322" y="768052"/>
                  <a:pt x="537541" y="-2414"/>
                  <a:pt x="119046" y="5"/>
                </a:cubicBezTo>
                <a:cubicBezTo>
                  <a:pt x="-299449" y="2424"/>
                  <a:pt x="461341" y="777729"/>
                  <a:pt x="1222131" y="15530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D6086DC1-1906-4D21-86D9-01CDCD0393C4}"/>
              </a:ext>
            </a:extLst>
          </p:cNvPr>
          <p:cNvSpPr/>
          <p:nvPr/>
        </p:nvSpPr>
        <p:spPr>
          <a:xfrm>
            <a:off x="4731657" y="1843309"/>
            <a:ext cx="4963886" cy="1538520"/>
          </a:xfrm>
          <a:custGeom>
            <a:avLst/>
            <a:gdLst>
              <a:gd name="connsiteX0" fmla="*/ 4963886 w 4963886"/>
              <a:gd name="connsiteY0" fmla="*/ 1524005 h 1538520"/>
              <a:gd name="connsiteX1" fmla="*/ 1291772 w 4963886"/>
              <a:gd name="connsiteY1" fmla="*/ 5 h 1538520"/>
              <a:gd name="connsiteX2" fmla="*/ 0 w 4963886"/>
              <a:gd name="connsiteY2" fmla="*/ 1538520 h 15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3886" h="1538520">
                <a:moveTo>
                  <a:pt x="4963886" y="1524005"/>
                </a:moveTo>
                <a:cubicBezTo>
                  <a:pt x="3541486" y="760795"/>
                  <a:pt x="2119086" y="-2414"/>
                  <a:pt x="1291772" y="5"/>
                </a:cubicBezTo>
                <a:cubicBezTo>
                  <a:pt x="464458" y="2424"/>
                  <a:pt x="191105" y="970044"/>
                  <a:pt x="0" y="15385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54908652-E787-47C7-B10E-6FA577011527}"/>
              </a:ext>
            </a:extLst>
          </p:cNvPr>
          <p:cNvSpPr/>
          <p:nvPr/>
        </p:nvSpPr>
        <p:spPr>
          <a:xfrm>
            <a:off x="4746171" y="1843309"/>
            <a:ext cx="2423886" cy="1538520"/>
          </a:xfrm>
          <a:custGeom>
            <a:avLst/>
            <a:gdLst>
              <a:gd name="connsiteX0" fmla="*/ 0 w 2423886"/>
              <a:gd name="connsiteY0" fmla="*/ 1524005 h 1538520"/>
              <a:gd name="connsiteX1" fmla="*/ 1277258 w 2423886"/>
              <a:gd name="connsiteY1" fmla="*/ 5 h 1538520"/>
              <a:gd name="connsiteX2" fmla="*/ 2423886 w 2423886"/>
              <a:gd name="connsiteY2" fmla="*/ 1538520 h 153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3886" h="1538520">
                <a:moveTo>
                  <a:pt x="0" y="1524005"/>
                </a:moveTo>
                <a:cubicBezTo>
                  <a:pt x="436638" y="760795"/>
                  <a:pt x="873277" y="-2414"/>
                  <a:pt x="1277258" y="5"/>
                </a:cubicBezTo>
                <a:cubicBezTo>
                  <a:pt x="1681239" y="2424"/>
                  <a:pt x="2052562" y="770472"/>
                  <a:pt x="2423886" y="15385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812DD1-EF9E-4E61-AE6C-183E1A857F16}"/>
              </a:ext>
            </a:extLst>
          </p:cNvPr>
          <p:cNvSpPr/>
          <p:nvPr/>
        </p:nvSpPr>
        <p:spPr>
          <a:xfrm>
            <a:off x="7924802" y="5556936"/>
            <a:ext cx="1054100" cy="35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vmx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6A440F-DE11-4975-A623-0FFEFF807D9E}"/>
              </a:ext>
            </a:extLst>
          </p:cNvPr>
          <p:cNvSpPr/>
          <p:nvPr/>
        </p:nvSpPr>
        <p:spPr>
          <a:xfrm>
            <a:off x="9163052" y="5556936"/>
            <a:ext cx="1054100" cy="35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tiny02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E8C5503-BC96-4775-934E-2138608E22C7}"/>
              </a:ext>
            </a:extLst>
          </p:cNvPr>
          <p:cNvCxnSpPr>
            <a:endCxn id="36" idx="0"/>
          </p:cNvCxnSpPr>
          <p:nvPr/>
        </p:nvCxnSpPr>
        <p:spPr>
          <a:xfrm>
            <a:off x="7200902" y="4263682"/>
            <a:ext cx="1250950" cy="1293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49F403-2EA3-4F4C-AD9C-AB4353275BCA}"/>
              </a:ext>
            </a:extLst>
          </p:cNvPr>
          <p:cNvCxnSpPr>
            <a:endCxn id="37" idx="0"/>
          </p:cNvCxnSpPr>
          <p:nvPr/>
        </p:nvCxnSpPr>
        <p:spPr>
          <a:xfrm>
            <a:off x="9690102" y="4263682"/>
            <a:ext cx="0" cy="1293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CF7EE4C-F288-47AA-B178-DE7685DAD9C6}"/>
              </a:ext>
            </a:extLst>
          </p:cNvPr>
          <p:cNvSpPr txBox="1"/>
          <p:nvPr/>
        </p:nvSpPr>
        <p:spPr>
          <a:xfrm>
            <a:off x="7423067" y="4485583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3</a:t>
            </a:r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CA6986-87D8-42FD-8BDB-6ED9CAA77251}"/>
              </a:ext>
            </a:extLst>
          </p:cNvPr>
          <p:cNvSpPr txBox="1"/>
          <p:nvPr/>
        </p:nvSpPr>
        <p:spPr>
          <a:xfrm>
            <a:off x="9651749" y="4479234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9</a:t>
            </a:r>
            <a:endParaRPr 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39F1C8-3527-429B-A4A9-EB19728CF737}"/>
              </a:ext>
            </a:extLst>
          </p:cNvPr>
          <p:cNvSpPr txBox="1"/>
          <p:nvPr/>
        </p:nvSpPr>
        <p:spPr>
          <a:xfrm>
            <a:off x="9520235" y="5371466"/>
            <a:ext cx="335836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eth0</a:t>
            </a:r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364DEB-299D-499D-AA62-63483BC47B08}"/>
              </a:ext>
            </a:extLst>
          </p:cNvPr>
          <p:cNvSpPr/>
          <p:nvPr/>
        </p:nvSpPr>
        <p:spPr>
          <a:xfrm>
            <a:off x="6673852" y="5556936"/>
            <a:ext cx="1054100" cy="35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tiny01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5F87C91-3805-4A27-8A74-85A974497E06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8451852" y="4263682"/>
            <a:ext cx="1238250" cy="1293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8255A84-1A78-4E86-8007-AD798137C04D}"/>
              </a:ext>
            </a:extLst>
          </p:cNvPr>
          <p:cNvSpPr txBox="1"/>
          <p:nvPr/>
        </p:nvSpPr>
        <p:spPr>
          <a:xfrm>
            <a:off x="8164977" y="5247604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0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C93D4E-C33D-42BB-9F7C-F129D4FF2F05}"/>
              </a:ext>
            </a:extLst>
          </p:cNvPr>
          <p:cNvSpPr txBox="1"/>
          <p:nvPr/>
        </p:nvSpPr>
        <p:spPr>
          <a:xfrm>
            <a:off x="8619986" y="5257946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1</a:t>
            </a:r>
            <a:endParaRPr 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B752C4-4CAF-4F5C-90A6-2A02CF77E16B}"/>
              </a:ext>
            </a:extLst>
          </p:cNvPr>
          <p:cNvSpPr txBox="1"/>
          <p:nvPr/>
        </p:nvSpPr>
        <p:spPr>
          <a:xfrm>
            <a:off x="9385247" y="4479234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3</a:t>
            </a:r>
            <a:endParaRPr lang="en-US" sz="10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D11E1E8-23E9-4BEE-9AC5-F85E6F63466C}"/>
              </a:ext>
            </a:extLst>
          </p:cNvPr>
          <p:cNvCxnSpPr/>
          <p:nvPr/>
        </p:nvCxnSpPr>
        <p:spPr>
          <a:xfrm>
            <a:off x="7200902" y="4263682"/>
            <a:ext cx="0" cy="1293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811C93D-137B-480F-B46A-89B1FB0880F2}"/>
              </a:ext>
            </a:extLst>
          </p:cNvPr>
          <p:cNvSpPr txBox="1"/>
          <p:nvPr/>
        </p:nvSpPr>
        <p:spPr>
          <a:xfrm>
            <a:off x="7161735" y="4485583"/>
            <a:ext cx="95390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9</a:t>
            </a:r>
            <a:endParaRPr 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876DD0-3498-42E8-9CAE-C3B42668DFE1}"/>
              </a:ext>
            </a:extLst>
          </p:cNvPr>
          <p:cNvSpPr txBox="1"/>
          <p:nvPr/>
        </p:nvSpPr>
        <p:spPr>
          <a:xfrm>
            <a:off x="7018868" y="5367557"/>
            <a:ext cx="335836" cy="153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l-PL" sz="1000" dirty="0"/>
              <a:t>eth0</a:t>
            </a:r>
            <a:endParaRPr 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71664D-82FB-42CF-9954-CE0AD1C36138}"/>
              </a:ext>
            </a:extLst>
          </p:cNvPr>
          <p:cNvSpPr txBox="1"/>
          <p:nvPr/>
        </p:nvSpPr>
        <p:spPr>
          <a:xfrm>
            <a:off x="1217942" y="182889"/>
            <a:ext cx="2669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out_of_band_management 10.240.</a:t>
            </a:r>
            <a:r>
              <a:rPr lang="pl-PL" sz="1100" dirty="0">
                <a:solidFill>
                  <a:srgbClr val="FF0000"/>
                </a:solidFill>
              </a:rPr>
              <a:t>40.x/24</a:t>
            </a:r>
          </a:p>
          <a:p>
            <a:r>
              <a:rPr lang="pl-PL" sz="1100" dirty="0"/>
              <a:t>devices_interconnection 10.30.</a:t>
            </a:r>
            <a:r>
              <a:rPr lang="pl-PL" sz="1100" dirty="0">
                <a:solidFill>
                  <a:srgbClr val="00B0F0"/>
                </a:solidFill>
              </a:rPr>
              <a:t>2x.x/30</a:t>
            </a:r>
            <a:endParaRPr lang="en-US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3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188</Words>
  <Application>Microsoft Office PowerPoint</Application>
  <PresentationFormat>Widescreen</PresentationFormat>
  <Paragraphs>112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Zdolinski</dc:creator>
  <cp:lastModifiedBy>Artur Zdolinski</cp:lastModifiedBy>
  <cp:revision>28</cp:revision>
  <dcterms:created xsi:type="dcterms:W3CDTF">2020-07-12T18:08:03Z</dcterms:created>
  <dcterms:modified xsi:type="dcterms:W3CDTF">2020-07-23T14:05:45Z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2020-07-12T18:22:27Z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cc92a73a-7626-498b-ab06-0256f6ee58ae</vt:lpwstr>
  </property>
  <property fmtid="{D5CDD505-2E9C-101B-9397-08002B2CF9AE}" pid="8" name="MSIP_Label_0633b888-ae0d-4341-a75f-06e04137d755_ContentBits">
    <vt:lpwstr>2</vt:lpwstr>
  </property>
</Properties>
</file>