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2.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3.xml" ContentType="application/vnd.openxmlformats-officedocument.themeOverr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Override4.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5.xml" ContentType="application/vnd.openxmlformats-officedocument.themeOverr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 id="2147483681" r:id="rId3"/>
  </p:sldMasterIdLst>
  <p:notesMasterIdLst>
    <p:notesMasterId r:id="rId30"/>
  </p:notesMasterIdLst>
  <p:sldIdLst>
    <p:sldId id="650" r:id="rId4"/>
    <p:sldId id="260" r:id="rId5"/>
    <p:sldId id="312" r:id="rId6"/>
    <p:sldId id="313" r:id="rId7"/>
    <p:sldId id="651" r:id="rId8"/>
    <p:sldId id="320" r:id="rId9"/>
    <p:sldId id="321" r:id="rId10"/>
    <p:sldId id="264" r:id="rId11"/>
    <p:sldId id="668" r:id="rId12"/>
    <p:sldId id="325" r:id="rId13"/>
    <p:sldId id="570" r:id="rId14"/>
    <p:sldId id="640" r:id="rId15"/>
    <p:sldId id="649" r:id="rId16"/>
    <p:sldId id="335" r:id="rId17"/>
    <p:sldId id="656" r:id="rId18"/>
    <p:sldId id="657" r:id="rId19"/>
    <p:sldId id="658" r:id="rId20"/>
    <p:sldId id="660" r:id="rId21"/>
    <p:sldId id="661" r:id="rId22"/>
    <p:sldId id="663" r:id="rId23"/>
    <p:sldId id="664" r:id="rId24"/>
    <p:sldId id="665" r:id="rId25"/>
    <p:sldId id="645" r:id="rId26"/>
    <p:sldId id="577" r:id="rId27"/>
    <p:sldId id="646" r:id="rId28"/>
    <p:sldId id="592" r:id="rId2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555D"/>
    <a:srgbClr val="FFFFFF"/>
    <a:srgbClr val="357EB9"/>
    <a:srgbClr val="D1E2F0"/>
    <a:srgbClr val="F4F4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980" autoAdjust="0"/>
    <p:restoredTop sz="74113" autoAdjust="0"/>
  </p:normalViewPr>
  <p:slideViewPr>
    <p:cSldViewPr snapToGrid="0">
      <p:cViewPr varScale="1">
        <p:scale>
          <a:sx n="63" d="100"/>
          <a:sy n="63" d="100"/>
        </p:scale>
        <p:origin x="859" y="58"/>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8"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ELL\Downloads\Projet\thafat%20resul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ELL\Downloads\Projet\thafat%20resul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DELL\Downloads\Projet\thafat%20result.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fr-MA"/>
              <a:t>Consomation</a:t>
            </a:r>
            <a:r>
              <a:rPr lang="fr-MA" baseline="0"/>
              <a:t> arduino</a:t>
            </a:r>
            <a:endParaRPr lang="fr-MA"/>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barChart>
        <c:barDir val="col"/>
        <c:grouping val="clustered"/>
        <c:varyColors val="0"/>
        <c:ser>
          <c:idx val="0"/>
          <c:order val="0"/>
          <c:tx>
            <c:strRef>
              <c:f>Feuil1!$A$2</c:f>
              <c:strCache>
                <c:ptCount val="1"/>
                <c:pt idx="0">
                  <c:v>Sans aucun programme en mA </c:v>
                </c:pt>
              </c:strCache>
            </c:strRef>
          </c:tx>
          <c:spPr>
            <a:solidFill>
              <a:schemeClr val="accent1"/>
            </a:solidFill>
            <a:ln>
              <a:noFill/>
            </a:ln>
            <a:effectLst/>
          </c:spPr>
          <c:invertIfNegative val="0"/>
          <c:cat>
            <c:strRef>
              <c:f>Feuil1!$B$1:$D$1</c:f>
              <c:strCache>
                <c:ptCount val="3"/>
                <c:pt idx="0">
                  <c:v>Arduino uno</c:v>
                </c:pt>
                <c:pt idx="1">
                  <c:v>Arduino nano </c:v>
                </c:pt>
                <c:pt idx="2">
                  <c:v>Pro mini </c:v>
                </c:pt>
              </c:strCache>
            </c:strRef>
          </c:cat>
          <c:val>
            <c:numRef>
              <c:f>Feuil1!$B$2:$D$2</c:f>
              <c:numCache>
                <c:formatCode>General</c:formatCode>
                <c:ptCount val="3"/>
                <c:pt idx="0">
                  <c:v>58</c:v>
                </c:pt>
                <c:pt idx="1">
                  <c:v>18</c:v>
                </c:pt>
                <c:pt idx="2">
                  <c:v>14</c:v>
                </c:pt>
              </c:numCache>
            </c:numRef>
          </c:val>
          <c:extLst>
            <c:ext xmlns:c16="http://schemas.microsoft.com/office/drawing/2014/chart" uri="{C3380CC4-5D6E-409C-BE32-E72D297353CC}">
              <c16:uniqueId val="{00000000-3C7A-4FE4-A7F0-176267B94790}"/>
            </c:ext>
          </c:extLst>
        </c:ser>
        <c:ser>
          <c:idx val="1"/>
          <c:order val="1"/>
          <c:tx>
            <c:strRef>
              <c:f>Feuil1!$A$3</c:f>
              <c:strCache>
                <c:ptCount val="1"/>
                <c:pt idx="0">
                  <c:v>Mode sleep avec desactivation des module en mA </c:v>
                </c:pt>
              </c:strCache>
            </c:strRef>
          </c:tx>
          <c:spPr>
            <a:solidFill>
              <a:schemeClr val="accent2"/>
            </a:solidFill>
            <a:ln>
              <a:noFill/>
            </a:ln>
            <a:effectLst/>
          </c:spPr>
          <c:invertIfNegative val="0"/>
          <c:cat>
            <c:strRef>
              <c:f>Feuil1!$B$1:$D$1</c:f>
              <c:strCache>
                <c:ptCount val="3"/>
                <c:pt idx="0">
                  <c:v>Arduino uno</c:v>
                </c:pt>
                <c:pt idx="1">
                  <c:v>Arduino nano </c:v>
                </c:pt>
                <c:pt idx="2">
                  <c:v>Pro mini </c:v>
                </c:pt>
              </c:strCache>
            </c:strRef>
          </c:cat>
          <c:val>
            <c:numRef>
              <c:f>Feuil1!$B$3:$D$3</c:f>
              <c:numCache>
                <c:formatCode>General</c:formatCode>
                <c:ptCount val="3"/>
                <c:pt idx="0">
                  <c:v>39</c:v>
                </c:pt>
                <c:pt idx="1">
                  <c:v>2.5</c:v>
                </c:pt>
                <c:pt idx="2">
                  <c:v>0.3</c:v>
                </c:pt>
              </c:numCache>
            </c:numRef>
          </c:val>
          <c:extLst>
            <c:ext xmlns:c16="http://schemas.microsoft.com/office/drawing/2014/chart" uri="{C3380CC4-5D6E-409C-BE32-E72D297353CC}">
              <c16:uniqueId val="{00000001-3C7A-4FE4-A7F0-176267B94790}"/>
            </c:ext>
          </c:extLst>
        </c:ser>
        <c:dLbls>
          <c:showLegendKey val="0"/>
          <c:showVal val="0"/>
          <c:showCatName val="0"/>
          <c:showSerName val="0"/>
          <c:showPercent val="0"/>
          <c:showBubbleSize val="0"/>
        </c:dLbls>
        <c:gapWidth val="219"/>
        <c:overlap val="-27"/>
        <c:axId val="2100917136"/>
        <c:axId val="1986569312"/>
      </c:barChart>
      <c:catAx>
        <c:axId val="2100917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986569312"/>
        <c:crosses val="autoZero"/>
        <c:auto val="1"/>
        <c:lblAlgn val="ctr"/>
        <c:lblOffset val="100"/>
        <c:noMultiLvlLbl val="0"/>
      </c:catAx>
      <c:valAx>
        <c:axId val="1986569312"/>
        <c:scaling>
          <c:orientation val="minMax"/>
          <c:max val="58"/>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21009171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baseline="0">
                <a:solidFill>
                  <a:schemeClr val="tx1">
                    <a:lumMod val="65000"/>
                    <a:lumOff val="35000"/>
                  </a:schemeClr>
                </a:solidFill>
                <a:latin typeface="+mn-lt"/>
                <a:ea typeface="+mn-ea"/>
                <a:cs typeface="+mn-cs"/>
              </a:defRPr>
            </a:pPr>
            <a:r>
              <a:rPr lang="fr-FR" sz="1400" b="0" i="0" u="none" strike="noStrike" baseline="0">
                <a:solidFill>
                  <a:sysClr val="windowText" lastClr="000000">
                    <a:lumMod val="65000"/>
                    <a:lumOff val="35000"/>
                  </a:sysClr>
                </a:solidFill>
                <a:latin typeface="Calibri" panose="020F0502020204030204"/>
              </a:rPr>
              <a:t>Msp430 carte</a:t>
            </a:r>
          </a:p>
        </c:rich>
      </c:tx>
      <c:overlay val="0"/>
      <c:spPr>
        <a:noFill/>
        <a:ln>
          <a:noFill/>
        </a:ln>
        <a:effectLst/>
      </c:spPr>
      <c:txPr>
        <a:bodyPr rot="0" spcFirstLastPara="1" vertOverflow="ellipsis" vert="horz" wrap="square" anchor="ctr" anchorCtr="1"/>
        <a:lstStyle/>
        <a:p>
          <a:pPr>
            <a:defRPr sz="1400" b="0" i="0" u="none" strike="noStrike" baseline="0">
              <a:solidFill>
                <a:schemeClr val="tx1">
                  <a:lumMod val="65000"/>
                  <a:lumOff val="35000"/>
                </a:schemeClr>
              </a:solidFill>
              <a:latin typeface="+mn-lt"/>
              <a:ea typeface="+mn-ea"/>
              <a:cs typeface="+mn-cs"/>
            </a:defRPr>
          </a:pPr>
          <a:endParaRPr lang="fr-FR"/>
        </a:p>
      </c:txPr>
    </c:title>
    <c:autoTitleDeleted val="0"/>
    <c:plotArea>
      <c:layout/>
      <c:barChart>
        <c:barDir val="col"/>
        <c:grouping val="clustered"/>
        <c:varyColors val="0"/>
        <c:ser>
          <c:idx val="0"/>
          <c:order val="0"/>
          <c:spPr>
            <a:solidFill>
              <a:schemeClr val="accent1"/>
            </a:solidFill>
            <a:ln>
              <a:noFill/>
            </a:ln>
            <a:effectLst/>
          </c:spPr>
          <c:invertIfNegative val="0"/>
          <c:dPt>
            <c:idx val="0"/>
            <c:invertIfNegative val="0"/>
            <c:bubble3D val="0"/>
            <c:spPr>
              <a:solidFill>
                <a:schemeClr val="accent6">
                  <a:lumMod val="50000"/>
                </a:schemeClr>
              </a:solidFill>
              <a:ln>
                <a:noFill/>
              </a:ln>
              <a:effectLst/>
            </c:spPr>
            <c:extLst>
              <c:ext xmlns:c16="http://schemas.microsoft.com/office/drawing/2014/chart" uri="{C3380CC4-5D6E-409C-BE32-E72D297353CC}">
                <c16:uniqueId val="{00000001-D531-438D-8401-66B9CC8B9D06}"/>
              </c:ext>
            </c:extLst>
          </c:dPt>
          <c:dPt>
            <c:idx val="1"/>
            <c:invertIfNegative val="0"/>
            <c:bubble3D val="0"/>
            <c:spPr>
              <a:solidFill>
                <a:srgbClr val="00B050"/>
              </a:solidFill>
              <a:ln>
                <a:noFill/>
              </a:ln>
              <a:effectLst/>
            </c:spPr>
            <c:extLst>
              <c:ext xmlns:c16="http://schemas.microsoft.com/office/drawing/2014/chart" uri="{C3380CC4-5D6E-409C-BE32-E72D297353CC}">
                <c16:uniqueId val="{00000003-D531-438D-8401-66B9CC8B9D06}"/>
              </c:ext>
            </c:extLst>
          </c:dPt>
          <c:dPt>
            <c:idx val="2"/>
            <c:invertIfNegative val="0"/>
            <c:bubble3D val="0"/>
            <c:spPr>
              <a:solidFill>
                <a:srgbClr val="C00000"/>
              </a:solidFill>
              <a:ln>
                <a:noFill/>
              </a:ln>
              <a:effectLst/>
            </c:spPr>
            <c:extLst>
              <c:ext xmlns:c16="http://schemas.microsoft.com/office/drawing/2014/chart" uri="{C3380CC4-5D6E-409C-BE32-E72D297353CC}">
                <c16:uniqueId val="{00000005-D531-438D-8401-66B9CC8B9D06}"/>
              </c:ext>
            </c:extLst>
          </c:dPt>
          <c:dPt>
            <c:idx val="3"/>
            <c:invertIfNegative val="0"/>
            <c:bubble3D val="0"/>
            <c:spPr>
              <a:solidFill>
                <a:schemeClr val="accent5">
                  <a:lumMod val="75000"/>
                </a:schemeClr>
              </a:solidFill>
              <a:ln>
                <a:noFill/>
              </a:ln>
              <a:effectLst/>
            </c:spPr>
            <c:extLst>
              <c:ext xmlns:c16="http://schemas.microsoft.com/office/drawing/2014/chart" uri="{C3380CC4-5D6E-409C-BE32-E72D297353CC}">
                <c16:uniqueId val="{00000007-D531-438D-8401-66B9CC8B9D06}"/>
              </c:ext>
            </c:extLst>
          </c:dPt>
          <c:dPt>
            <c:idx val="4"/>
            <c:invertIfNegative val="0"/>
            <c:bubble3D val="0"/>
            <c:spPr>
              <a:solidFill>
                <a:schemeClr val="accent2">
                  <a:lumMod val="75000"/>
                </a:schemeClr>
              </a:solidFill>
              <a:ln>
                <a:noFill/>
              </a:ln>
              <a:effectLst/>
            </c:spPr>
            <c:extLst>
              <c:ext xmlns:c16="http://schemas.microsoft.com/office/drawing/2014/chart" uri="{C3380CC4-5D6E-409C-BE32-E72D297353CC}">
                <c16:uniqueId val="{00000009-D531-438D-8401-66B9CC8B9D06}"/>
              </c:ext>
            </c:extLst>
          </c:dPt>
          <c:cat>
            <c:strRef>
              <c:f>'MSP430'!$A$2:$A$6</c:f>
              <c:strCache>
                <c:ptCount val="5"/>
                <c:pt idx="0">
                  <c:v>Sans aucun programme en uA</c:v>
                </c:pt>
                <c:pt idx="1">
                  <c:v>Capteur et led sans reduction</c:v>
                </c:pt>
                <c:pt idx="2">
                  <c:v>Veille profonde  </c:v>
                </c:pt>
                <c:pt idx="3">
                  <c:v>Veille avec led et capteur </c:v>
                </c:pt>
                <c:pt idx="4">
                  <c:v>Led et capteur avec reduction </c:v>
                </c:pt>
              </c:strCache>
            </c:strRef>
          </c:cat>
          <c:val>
            <c:numRef>
              <c:f>'MSP430'!$B$2:$B$6</c:f>
              <c:numCache>
                <c:formatCode>General</c:formatCode>
                <c:ptCount val="5"/>
                <c:pt idx="0">
                  <c:v>20000</c:v>
                </c:pt>
                <c:pt idx="1">
                  <c:v>22000</c:v>
                </c:pt>
                <c:pt idx="2">
                  <c:v>7549</c:v>
                </c:pt>
                <c:pt idx="3">
                  <c:v>8500</c:v>
                </c:pt>
                <c:pt idx="4">
                  <c:v>9600</c:v>
                </c:pt>
              </c:numCache>
            </c:numRef>
          </c:val>
          <c:extLst>
            <c:ext xmlns:c16="http://schemas.microsoft.com/office/drawing/2014/chart" uri="{C3380CC4-5D6E-409C-BE32-E72D297353CC}">
              <c16:uniqueId val="{0000000A-D531-438D-8401-66B9CC8B9D06}"/>
            </c:ext>
          </c:extLst>
        </c:ser>
        <c:dLbls>
          <c:showLegendKey val="0"/>
          <c:showVal val="0"/>
          <c:showCatName val="0"/>
          <c:showSerName val="0"/>
          <c:showPercent val="0"/>
          <c:showBubbleSize val="0"/>
        </c:dLbls>
        <c:gapWidth val="0"/>
        <c:axId val="1846636000"/>
        <c:axId val="48318960"/>
      </c:barChart>
      <c:catAx>
        <c:axId val="18466360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baseline="0">
                <a:solidFill>
                  <a:schemeClr val="tx1">
                    <a:lumMod val="65000"/>
                    <a:lumOff val="35000"/>
                  </a:schemeClr>
                </a:solidFill>
                <a:latin typeface="+mn-lt"/>
                <a:ea typeface="+mn-ea"/>
                <a:cs typeface="+mn-cs"/>
              </a:defRPr>
            </a:pPr>
            <a:endParaRPr lang="fr-FR"/>
          </a:p>
        </c:txPr>
        <c:crossAx val="48318960"/>
        <c:crosses val="autoZero"/>
        <c:auto val="1"/>
        <c:lblAlgn val="ctr"/>
        <c:lblOffset val="100"/>
        <c:noMultiLvlLbl val="0"/>
      </c:catAx>
      <c:valAx>
        <c:axId val="48318960"/>
        <c:scaling>
          <c:orientation val="minMax"/>
          <c:max val="22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baseline="0">
                <a:solidFill>
                  <a:schemeClr val="tx1">
                    <a:lumMod val="65000"/>
                    <a:lumOff val="35000"/>
                  </a:schemeClr>
                </a:solidFill>
                <a:latin typeface="+mn-lt"/>
                <a:ea typeface="+mn-ea"/>
                <a:cs typeface="+mn-cs"/>
              </a:defRPr>
            </a:pPr>
            <a:endParaRPr lang="fr-FR"/>
          </a:p>
        </c:txPr>
        <c:crossAx val="18466360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baseline="0">
                <a:solidFill>
                  <a:schemeClr val="tx1">
                    <a:lumMod val="65000"/>
                    <a:lumOff val="35000"/>
                  </a:schemeClr>
                </a:solidFill>
                <a:latin typeface="+mn-lt"/>
                <a:ea typeface="+mn-ea"/>
                <a:cs typeface="+mn-cs"/>
              </a:defRPr>
            </a:pPr>
            <a:r>
              <a:rPr lang="fr-FR" sz="1400" b="0" i="0" u="none" strike="noStrike" baseline="0">
                <a:solidFill>
                  <a:sysClr val="windowText" lastClr="000000">
                    <a:lumMod val="65000"/>
                    <a:lumOff val="35000"/>
                  </a:sysClr>
                </a:solidFill>
                <a:latin typeface="Calibri" panose="020F0502020204030204"/>
              </a:rPr>
              <a:t>Msp430 puce </a:t>
            </a:r>
          </a:p>
        </c:rich>
      </c:tx>
      <c:overlay val="0"/>
      <c:spPr>
        <a:noFill/>
        <a:ln>
          <a:noFill/>
        </a:ln>
        <a:effectLst/>
      </c:spPr>
      <c:txPr>
        <a:bodyPr rot="0" spcFirstLastPara="1" vertOverflow="ellipsis" vert="horz" wrap="square" anchor="ctr" anchorCtr="1"/>
        <a:lstStyle/>
        <a:p>
          <a:pPr>
            <a:defRPr sz="1400" b="0" i="0" u="none" strike="noStrike" baseline="0">
              <a:solidFill>
                <a:schemeClr val="tx1">
                  <a:lumMod val="65000"/>
                  <a:lumOff val="35000"/>
                </a:schemeClr>
              </a:solidFill>
              <a:latin typeface="+mn-lt"/>
              <a:ea typeface="+mn-ea"/>
              <a:cs typeface="+mn-cs"/>
            </a:defRPr>
          </a:pPr>
          <a:endParaRPr lang="fr-FR"/>
        </a:p>
      </c:txPr>
    </c:title>
    <c:autoTitleDeleted val="0"/>
    <c:plotArea>
      <c:layout/>
      <c:barChart>
        <c:barDir val="col"/>
        <c:grouping val="clustered"/>
        <c:varyColors val="0"/>
        <c:ser>
          <c:idx val="0"/>
          <c:order val="0"/>
          <c:spPr>
            <a:solidFill>
              <a:schemeClr val="accent6">
                <a:lumMod val="50000"/>
              </a:schemeClr>
            </a:solidFill>
            <a:ln>
              <a:noFill/>
            </a:ln>
            <a:effectLst/>
          </c:spPr>
          <c:invertIfNegative val="0"/>
          <c:dPt>
            <c:idx val="1"/>
            <c:invertIfNegative val="0"/>
            <c:bubble3D val="0"/>
            <c:spPr>
              <a:solidFill>
                <a:srgbClr val="00B050"/>
              </a:solidFill>
              <a:ln>
                <a:noFill/>
              </a:ln>
              <a:effectLst/>
            </c:spPr>
            <c:extLst>
              <c:ext xmlns:c16="http://schemas.microsoft.com/office/drawing/2014/chart" uri="{C3380CC4-5D6E-409C-BE32-E72D297353CC}">
                <c16:uniqueId val="{00000001-11BF-4F64-BEF2-4EF881DDA380}"/>
              </c:ext>
            </c:extLst>
          </c:dPt>
          <c:dPt>
            <c:idx val="2"/>
            <c:invertIfNegative val="0"/>
            <c:bubble3D val="0"/>
            <c:spPr>
              <a:solidFill>
                <a:srgbClr val="C00000"/>
              </a:solidFill>
              <a:ln>
                <a:noFill/>
              </a:ln>
              <a:effectLst/>
            </c:spPr>
            <c:extLst>
              <c:ext xmlns:c16="http://schemas.microsoft.com/office/drawing/2014/chart" uri="{C3380CC4-5D6E-409C-BE32-E72D297353CC}">
                <c16:uniqueId val="{00000003-11BF-4F64-BEF2-4EF881DDA380}"/>
              </c:ext>
            </c:extLst>
          </c:dPt>
          <c:dPt>
            <c:idx val="3"/>
            <c:invertIfNegative val="0"/>
            <c:bubble3D val="0"/>
            <c:spPr>
              <a:solidFill>
                <a:schemeClr val="accent5">
                  <a:lumMod val="75000"/>
                </a:schemeClr>
              </a:solidFill>
              <a:ln>
                <a:noFill/>
              </a:ln>
              <a:effectLst/>
            </c:spPr>
            <c:extLst>
              <c:ext xmlns:c16="http://schemas.microsoft.com/office/drawing/2014/chart" uri="{C3380CC4-5D6E-409C-BE32-E72D297353CC}">
                <c16:uniqueId val="{00000005-11BF-4F64-BEF2-4EF881DDA380}"/>
              </c:ext>
            </c:extLst>
          </c:dPt>
          <c:dPt>
            <c:idx val="4"/>
            <c:invertIfNegative val="0"/>
            <c:bubble3D val="0"/>
            <c:spPr>
              <a:solidFill>
                <a:schemeClr val="accent2">
                  <a:lumMod val="75000"/>
                </a:schemeClr>
              </a:solidFill>
              <a:ln>
                <a:solidFill>
                  <a:schemeClr val="accent2">
                    <a:lumMod val="75000"/>
                  </a:schemeClr>
                </a:solidFill>
              </a:ln>
              <a:effectLst/>
            </c:spPr>
            <c:extLst>
              <c:ext xmlns:c16="http://schemas.microsoft.com/office/drawing/2014/chart" uri="{C3380CC4-5D6E-409C-BE32-E72D297353CC}">
                <c16:uniqueId val="{00000007-11BF-4F64-BEF2-4EF881DDA380}"/>
              </c:ext>
            </c:extLst>
          </c:dPt>
          <c:cat>
            <c:strRef>
              <c:f>'MSP430'!$A$2:$A$6</c:f>
              <c:strCache>
                <c:ptCount val="5"/>
                <c:pt idx="0">
                  <c:v>Sans aucun programme en uA</c:v>
                </c:pt>
                <c:pt idx="1">
                  <c:v>Capteur et led sans reduction</c:v>
                </c:pt>
                <c:pt idx="2">
                  <c:v>Veille profonde  </c:v>
                </c:pt>
                <c:pt idx="3">
                  <c:v>Veille avec led et capteur </c:v>
                </c:pt>
                <c:pt idx="4">
                  <c:v>Led et capteur avec reduction </c:v>
                </c:pt>
              </c:strCache>
            </c:strRef>
          </c:cat>
          <c:val>
            <c:numRef>
              <c:f>'MSP430'!$C$2:$C$6</c:f>
              <c:numCache>
                <c:formatCode>General</c:formatCode>
                <c:ptCount val="5"/>
                <c:pt idx="0">
                  <c:v>50</c:v>
                </c:pt>
                <c:pt idx="1">
                  <c:v>240</c:v>
                </c:pt>
                <c:pt idx="2">
                  <c:v>3</c:v>
                </c:pt>
                <c:pt idx="3">
                  <c:v>80</c:v>
                </c:pt>
                <c:pt idx="4">
                  <c:v>110</c:v>
                </c:pt>
              </c:numCache>
            </c:numRef>
          </c:val>
          <c:extLst>
            <c:ext xmlns:c16="http://schemas.microsoft.com/office/drawing/2014/chart" uri="{C3380CC4-5D6E-409C-BE32-E72D297353CC}">
              <c16:uniqueId val="{00000008-11BF-4F64-BEF2-4EF881DDA380}"/>
            </c:ext>
          </c:extLst>
        </c:ser>
        <c:dLbls>
          <c:showLegendKey val="0"/>
          <c:showVal val="0"/>
          <c:showCatName val="0"/>
          <c:showSerName val="0"/>
          <c:showPercent val="0"/>
          <c:showBubbleSize val="0"/>
        </c:dLbls>
        <c:gapWidth val="0"/>
        <c:axId val="922089616"/>
        <c:axId val="48321936"/>
      </c:barChart>
      <c:catAx>
        <c:axId val="9220896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baseline="0">
                <a:solidFill>
                  <a:schemeClr val="tx1">
                    <a:lumMod val="65000"/>
                    <a:lumOff val="35000"/>
                  </a:schemeClr>
                </a:solidFill>
                <a:latin typeface="+mn-lt"/>
                <a:ea typeface="+mn-ea"/>
                <a:cs typeface="+mn-cs"/>
              </a:defRPr>
            </a:pPr>
            <a:endParaRPr lang="fr-FR"/>
          </a:p>
        </c:txPr>
        <c:crossAx val="48321936"/>
        <c:crosses val="autoZero"/>
        <c:auto val="1"/>
        <c:lblAlgn val="ctr"/>
        <c:lblOffset val="100"/>
        <c:noMultiLvlLbl val="0"/>
      </c:catAx>
      <c:valAx>
        <c:axId val="48321936"/>
        <c:scaling>
          <c:orientation val="minMax"/>
          <c:max val="240"/>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baseline="0">
                <a:solidFill>
                  <a:schemeClr val="tx1">
                    <a:lumMod val="65000"/>
                    <a:lumOff val="35000"/>
                  </a:schemeClr>
                </a:solidFill>
                <a:latin typeface="+mn-lt"/>
                <a:ea typeface="+mn-ea"/>
                <a:cs typeface="+mn-cs"/>
              </a:defRPr>
            </a:pPr>
            <a:endParaRPr lang="fr-FR"/>
          </a:p>
        </c:txPr>
        <c:crossAx val="9220896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9EC0BE-0C66-47B1-AC13-04F6B08EEF0B}" type="datetimeFigureOut">
              <a:rPr lang="fr-FR" smtClean="0"/>
              <a:t>24/03/2024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99ED12-DA8F-415B-A921-B89F4B81DD16}" type="slidenum">
              <a:rPr lang="fr-FR" smtClean="0"/>
              <a:t>‹N°›</a:t>
            </a:fld>
            <a:endParaRPr lang="fr-FR"/>
          </a:p>
        </p:txBody>
      </p:sp>
    </p:spTree>
    <p:extLst>
      <p:ext uri="{BB962C8B-B14F-4D97-AF65-F5344CB8AC3E}">
        <p14:creationId xmlns:p14="http://schemas.microsoft.com/office/powerpoint/2010/main" val="510153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1B5A8E-E7C6-4F39-8CD3-E6FE382483DA}" type="slidenum">
              <a:rPr kumimoji="0" lang="fr-FR" sz="1200" b="0" i="0" u="none" strike="noStrike" kern="1200" cap="none" spc="0" normalizeH="0" baseline="0" noProof="0" smtClean="0">
                <a:ln>
                  <a:noFill/>
                </a:ln>
                <a:solidFill>
                  <a:prstClr val="black"/>
                </a:solidFill>
                <a:effectLst/>
                <a:uLnTx/>
                <a:uFillTx/>
                <a:latin typeface="Calibri" panose="020F0502020204030204"/>
                <a:cs typeface="Arial"/>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fr-FR" sz="1200" b="0" i="0" u="none" strike="noStrike" kern="1200" cap="none" spc="0" normalizeH="0" baseline="0" noProof="0" dirty="0">
              <a:ln>
                <a:noFill/>
              </a:ln>
              <a:solidFill>
                <a:prstClr val="black"/>
              </a:solidFill>
              <a:effectLst/>
              <a:uLnTx/>
              <a:uFillTx/>
              <a:latin typeface="Calibri" panose="020F0502020204030204"/>
              <a:cs typeface="Arial"/>
            </a:endParaRPr>
          </a:p>
        </p:txBody>
      </p:sp>
    </p:spTree>
    <p:extLst>
      <p:ext uri="{BB962C8B-B14F-4D97-AF65-F5344CB8AC3E}">
        <p14:creationId xmlns:p14="http://schemas.microsoft.com/office/powerpoint/2010/main" val="12597870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29: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86" name="Google Shape;8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extLst>
      <p:ext uri="{BB962C8B-B14F-4D97-AF65-F5344CB8AC3E}">
        <p14:creationId xmlns:p14="http://schemas.microsoft.com/office/powerpoint/2010/main" val="2984321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lang="fr-FR" dirty="0"/>
          </a:p>
        </p:txBody>
      </p:sp>
      <p:sp>
        <p:nvSpPr>
          <p:cNvPr id="4" name="Espace réservé du numéro de diapositive 3"/>
          <p:cNvSpPr>
            <a:spLocks noGrp="1"/>
          </p:cNvSpPr>
          <p:nvPr>
            <p:ph type="sldNum" sz="quarter" idx="10"/>
          </p:nvPr>
        </p:nvSpPr>
        <p:spPr/>
        <p:txBody>
          <a:bodyPr/>
          <a:lstStyle/>
          <a:p>
            <a:fld id="{C5F3C632-88DC-4F14-B5F6-A5F1D3901D49}" type="slidenum">
              <a:rPr lang="en-GB" smtClean="0"/>
              <a:t>11</a:t>
            </a:fld>
            <a:endParaRPr lang="en-GB"/>
          </a:p>
        </p:txBody>
      </p:sp>
    </p:spTree>
    <p:extLst>
      <p:ext uri="{BB962C8B-B14F-4D97-AF65-F5344CB8AC3E}">
        <p14:creationId xmlns:p14="http://schemas.microsoft.com/office/powerpoint/2010/main" val="13789827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lang="fr-FR" dirty="0"/>
          </a:p>
        </p:txBody>
      </p:sp>
      <p:sp>
        <p:nvSpPr>
          <p:cNvPr id="4" name="Espace réservé du numéro de diapositive 3"/>
          <p:cNvSpPr>
            <a:spLocks noGrp="1"/>
          </p:cNvSpPr>
          <p:nvPr>
            <p:ph type="sldNum" sz="quarter" idx="10"/>
          </p:nvPr>
        </p:nvSpPr>
        <p:spPr/>
        <p:txBody>
          <a:bodyPr/>
          <a:lstStyle/>
          <a:p>
            <a:fld id="{C5F3C632-88DC-4F14-B5F6-A5F1D3901D49}" type="slidenum">
              <a:rPr lang="en-GB" smtClean="0"/>
              <a:t>12</a:t>
            </a:fld>
            <a:endParaRPr lang="en-GB"/>
          </a:p>
        </p:txBody>
      </p:sp>
    </p:spTree>
    <p:extLst>
      <p:ext uri="{BB962C8B-B14F-4D97-AF65-F5344CB8AC3E}">
        <p14:creationId xmlns:p14="http://schemas.microsoft.com/office/powerpoint/2010/main" val="7152773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29: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86" name="Google Shape;8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extLst>
      <p:ext uri="{BB962C8B-B14F-4D97-AF65-F5344CB8AC3E}">
        <p14:creationId xmlns:p14="http://schemas.microsoft.com/office/powerpoint/2010/main" val="12689386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MA" b="0" i="0" u="none" strike="noStrike" dirty="0">
                <a:solidFill>
                  <a:srgbClr val="0D0D0D"/>
                </a:solidFill>
                <a:effectLst/>
                <a:latin typeface="Söhne"/>
              </a:rPr>
              <a:t>Nous avons débuté avec la carte Arduino </a:t>
            </a:r>
            <a:r>
              <a:rPr lang="fr-MA" b="0" i="0" u="none" strike="noStrike" dirty="0" err="1">
                <a:solidFill>
                  <a:srgbClr val="0D0D0D"/>
                </a:solidFill>
                <a:effectLst/>
                <a:latin typeface="Söhne"/>
              </a:rPr>
              <a:t>Uno</a:t>
            </a:r>
            <a:r>
              <a:rPr lang="fr-MA" b="0" i="0" u="none" strike="noStrike" dirty="0">
                <a:solidFill>
                  <a:srgbClr val="0D0D0D"/>
                </a:solidFill>
                <a:effectLst/>
                <a:latin typeface="Söhne"/>
              </a:rPr>
              <a:t> en raison de sa popularité et de sa facilité de programmation. Cette carte est équipée du microcontrôleur AVR ATmega328P. Après une première mesure de la consommation totale de la carte, nous avons enregistré une valeur de 58 mA. Nous avons ensuite entrepris la désactivation des modules et de configuration de la carte de manière optimale pour réduire la consommation d'énergie.</a:t>
            </a:r>
          </a:p>
          <a:p>
            <a:pPr algn="l"/>
            <a:r>
              <a:rPr lang="fr-MA" b="0" i="0" u="none" strike="noStrike" dirty="0">
                <a:solidFill>
                  <a:srgbClr val="0D0D0D"/>
                </a:solidFill>
                <a:effectLst/>
                <a:latin typeface="Söhne"/>
              </a:rPr>
              <a:t>Après avoir programmé la carte avec ces ajustements, nous avons réussi à atteindre une consommation réduite de 39 mA. Cependant, cette valeur ne répond pas pleinement à nos exigences pour l'application envisagée.</a:t>
            </a:r>
          </a:p>
          <a:p>
            <a:endParaRPr lang="fr-FR"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5F3C632-88DC-4F14-B5F6-A5F1D3901D49}"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Arial"/>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Arial"/>
            </a:endParaRPr>
          </a:p>
        </p:txBody>
      </p:sp>
    </p:spTree>
    <p:extLst>
      <p:ext uri="{BB962C8B-B14F-4D97-AF65-F5344CB8AC3E}">
        <p14:creationId xmlns:p14="http://schemas.microsoft.com/office/powerpoint/2010/main" val="32580325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F9C6A4-FA08-5FBD-FD6F-2CBFAD7E69B3}"/>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51818BE8-AED6-DB1E-3BDC-1B7792C4AF0C}"/>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5683061D-E560-CE1C-878F-BB0F5839F8D4}"/>
              </a:ext>
            </a:extLst>
          </p:cNvPr>
          <p:cNvSpPr>
            <a:spLocks noGrp="1"/>
          </p:cNvSpPr>
          <p:nvPr>
            <p:ph type="body" idx="1"/>
          </p:nvPr>
        </p:nvSpPr>
        <p:spPr/>
        <p:txBody>
          <a:bodyPr/>
          <a:lstStyle/>
          <a:p>
            <a:pPr algn="l"/>
            <a:r>
              <a:rPr lang="fr-MA" b="0" i="0" u="none" strike="noStrike" dirty="0">
                <a:solidFill>
                  <a:srgbClr val="0D0D0D"/>
                </a:solidFill>
                <a:effectLst/>
                <a:latin typeface="Söhne"/>
              </a:rPr>
              <a:t>Voici le montage que nous avons utilisé pour mesurer la consommation électrique des différentes cartes. </a:t>
            </a:r>
          </a:p>
        </p:txBody>
      </p:sp>
      <p:sp>
        <p:nvSpPr>
          <p:cNvPr id="4" name="Espace réservé du numéro de diapositive 3">
            <a:extLst>
              <a:ext uri="{FF2B5EF4-FFF2-40B4-BE49-F238E27FC236}">
                <a16:creationId xmlns:a16="http://schemas.microsoft.com/office/drawing/2014/main" id="{5B19381B-B531-B148-CEF9-E0556C2832F7}"/>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5F3C632-88DC-4F14-B5F6-A5F1D3901D49}"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Arial"/>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Arial"/>
            </a:endParaRPr>
          </a:p>
        </p:txBody>
      </p:sp>
    </p:spTree>
    <p:extLst>
      <p:ext uri="{BB962C8B-B14F-4D97-AF65-F5344CB8AC3E}">
        <p14:creationId xmlns:p14="http://schemas.microsoft.com/office/powerpoint/2010/main" val="31328597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E0684-B0A7-9B13-E5EA-1981810A1616}"/>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7C7A729D-CB41-A2B5-6125-24B63220039D}"/>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8EB9A5E9-78E6-4F8B-F0ED-E5C2B5386E2C}"/>
              </a:ext>
            </a:extLst>
          </p:cNvPr>
          <p:cNvSpPr>
            <a:spLocks noGrp="1"/>
          </p:cNvSpPr>
          <p:nvPr>
            <p:ph type="body" idx="1"/>
          </p:nvPr>
        </p:nvSpPr>
        <p:spPr/>
        <p:txBody>
          <a:bodyPr/>
          <a:lstStyle/>
          <a:p>
            <a:pPr algn="l"/>
            <a:r>
              <a:rPr lang="fr-MA" b="0" i="0" u="none" strike="noStrike" dirty="0">
                <a:solidFill>
                  <a:srgbClr val="0D0D0D"/>
                </a:solidFill>
                <a:effectLst/>
                <a:latin typeface="Söhne"/>
              </a:rPr>
              <a:t>En ce qui concerne la carte Arduino Nano, vous avez peut-être observé que sa consommation à vide est de 18 mA, ce qui s'explique par sa conception plus compacte et la présence de moins de composants par rapport à la carte Arduino </a:t>
            </a:r>
            <a:r>
              <a:rPr lang="fr-MA" b="0" i="0" u="none" strike="noStrike" dirty="0" err="1">
                <a:solidFill>
                  <a:srgbClr val="0D0D0D"/>
                </a:solidFill>
                <a:effectLst/>
                <a:latin typeface="Söhne"/>
              </a:rPr>
              <a:t>Uno</a:t>
            </a:r>
            <a:r>
              <a:rPr lang="fr-MA" b="0" i="0" u="none" strike="noStrike" dirty="0">
                <a:solidFill>
                  <a:srgbClr val="0D0D0D"/>
                </a:solidFill>
                <a:effectLst/>
                <a:latin typeface="Söhne"/>
              </a:rPr>
              <a:t>. Cependant, malgré les efforts de programmation, la consommation demeure à 2,5 mA, ce qui ne répond pas aux exigences de notre application.</a:t>
            </a:r>
          </a:p>
        </p:txBody>
      </p:sp>
      <p:sp>
        <p:nvSpPr>
          <p:cNvPr id="4" name="Espace réservé du numéro de diapositive 3">
            <a:extLst>
              <a:ext uri="{FF2B5EF4-FFF2-40B4-BE49-F238E27FC236}">
                <a16:creationId xmlns:a16="http://schemas.microsoft.com/office/drawing/2014/main" id="{86BF9230-D86C-DC8B-5A82-22D37FD71B23}"/>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5F3C632-88DC-4F14-B5F6-A5F1D3901D49}"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Arial"/>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Arial"/>
            </a:endParaRPr>
          </a:p>
        </p:txBody>
      </p:sp>
    </p:spTree>
    <p:extLst>
      <p:ext uri="{BB962C8B-B14F-4D97-AF65-F5344CB8AC3E}">
        <p14:creationId xmlns:p14="http://schemas.microsoft.com/office/powerpoint/2010/main" val="32611659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231D4A-E964-E624-BD21-195C2F5C89F2}"/>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2E402734-03AB-BFDC-7579-00D977223D20}"/>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64F9E5BA-15A7-77F9-8117-53E9F863C3F5}"/>
              </a:ext>
            </a:extLst>
          </p:cNvPr>
          <p:cNvSpPr>
            <a:spLocks noGrp="1"/>
          </p:cNvSpPr>
          <p:nvPr>
            <p:ph type="body" idx="1"/>
          </p:nvPr>
        </p:nvSpPr>
        <p:spPr/>
        <p:txBody>
          <a:bodyPr/>
          <a:lstStyle/>
          <a:p>
            <a:r>
              <a:rPr lang="fr-MA" b="0" i="0" u="none" strike="noStrike" dirty="0">
                <a:solidFill>
                  <a:srgbClr val="0D0D0D"/>
                </a:solidFill>
                <a:effectLst/>
                <a:latin typeface="Söhne"/>
              </a:rPr>
              <a:t>Cette illustration présente le processus que nous avons suivi pour programmer la carte Arduino Pro Mini car elle ne présente pas un port pour la programmer </a:t>
            </a:r>
            <a:endParaRPr lang="fr-FR" dirty="0"/>
          </a:p>
        </p:txBody>
      </p:sp>
      <p:sp>
        <p:nvSpPr>
          <p:cNvPr id="4" name="Espace réservé du numéro de diapositive 3">
            <a:extLst>
              <a:ext uri="{FF2B5EF4-FFF2-40B4-BE49-F238E27FC236}">
                <a16:creationId xmlns:a16="http://schemas.microsoft.com/office/drawing/2014/main" id="{32AAD675-8492-AA47-B0C7-F63ADD8B971F}"/>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5F3C632-88DC-4F14-B5F6-A5F1D3901D49}"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Arial"/>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Arial"/>
            </a:endParaRPr>
          </a:p>
        </p:txBody>
      </p:sp>
    </p:spTree>
    <p:extLst>
      <p:ext uri="{BB962C8B-B14F-4D97-AF65-F5344CB8AC3E}">
        <p14:creationId xmlns:p14="http://schemas.microsoft.com/office/powerpoint/2010/main" val="15185161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4E4691-3414-81B0-23C5-5106A799B539}"/>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8CB73D78-2397-68F0-9FFF-42BA85032DDE}"/>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E8099661-80CB-8646-2EB0-1F728B1C099E}"/>
              </a:ext>
            </a:extLst>
          </p:cNvPr>
          <p:cNvSpPr>
            <a:spLocks noGrp="1"/>
          </p:cNvSpPr>
          <p:nvPr>
            <p:ph type="body" idx="1"/>
          </p:nvPr>
        </p:nvSpPr>
        <p:spPr/>
        <p:txBody>
          <a:bodyPr/>
          <a:lstStyle/>
          <a:p>
            <a:r>
              <a:rPr lang="fr-MA" b="0" i="0" u="none" strike="noStrike" dirty="0">
                <a:solidFill>
                  <a:srgbClr val="0D0D0D"/>
                </a:solidFill>
                <a:effectLst/>
                <a:latin typeface="Söhne"/>
              </a:rPr>
              <a:t>Sur la carte Arduino Pro Mini, la consommation à vide s'établit à 14 mA. Cependant, après la programmation, nous avons réussi à réduire la consommation à 0,3 mA. À ce stade, nous avons exploré l'utilisation de capteurs pour évaluer l'impact sur la consommation d'énergie et </a:t>
            </a:r>
            <a:r>
              <a:rPr lang="fr-MA" b="0" i="0" u="none" strike="noStrike" dirty="0" err="1">
                <a:solidFill>
                  <a:srgbClr val="0D0D0D"/>
                </a:solidFill>
                <a:effectLst/>
                <a:latin typeface="Söhne"/>
              </a:rPr>
              <a:t>meme</a:t>
            </a:r>
            <a:r>
              <a:rPr lang="fr-MA" b="0" i="0" u="none" strike="noStrike" dirty="0">
                <a:solidFill>
                  <a:srgbClr val="0D0D0D"/>
                </a:solidFill>
                <a:effectLst/>
                <a:latin typeface="Söhne"/>
              </a:rPr>
              <a:t> </a:t>
            </a:r>
            <a:r>
              <a:rPr lang="fr-MA" b="0" i="0" u="none" strike="noStrike" dirty="0" err="1">
                <a:solidFill>
                  <a:srgbClr val="0D0D0D"/>
                </a:solidFill>
                <a:effectLst/>
                <a:latin typeface="Söhne"/>
              </a:rPr>
              <a:t>verifier</a:t>
            </a:r>
            <a:r>
              <a:rPr lang="fr-MA" b="0" i="0" u="none" strike="noStrike" dirty="0">
                <a:solidFill>
                  <a:srgbClr val="0D0D0D"/>
                </a:solidFill>
                <a:effectLst/>
                <a:latin typeface="Söhne"/>
              </a:rPr>
              <a:t> la fiabilité de nos programme, et vous pouvez observer les valeurs que nous avons obtenues pour cette carte.</a:t>
            </a:r>
            <a:endParaRPr lang="fr-FR" dirty="0"/>
          </a:p>
        </p:txBody>
      </p:sp>
      <p:sp>
        <p:nvSpPr>
          <p:cNvPr id="4" name="Espace réservé du numéro de diapositive 3">
            <a:extLst>
              <a:ext uri="{FF2B5EF4-FFF2-40B4-BE49-F238E27FC236}">
                <a16:creationId xmlns:a16="http://schemas.microsoft.com/office/drawing/2014/main" id="{BB5AC075-5FFF-A3E3-50E1-CC9C6F6AE689}"/>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5F3C632-88DC-4F14-B5F6-A5F1D3901D49}"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Arial"/>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Arial"/>
            </a:endParaRPr>
          </a:p>
        </p:txBody>
      </p:sp>
    </p:spTree>
    <p:extLst>
      <p:ext uri="{BB962C8B-B14F-4D97-AF65-F5344CB8AC3E}">
        <p14:creationId xmlns:p14="http://schemas.microsoft.com/office/powerpoint/2010/main" val="4901422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2BB496-BF45-F4DC-3649-7D8F7A0DD056}"/>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6A9C5695-CF93-5992-ABF5-8588968E29F7}"/>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358E015D-A3DC-4B0B-6B9A-8C9603194105}"/>
              </a:ext>
            </a:extLst>
          </p:cNvPr>
          <p:cNvSpPr>
            <a:spLocks noGrp="1"/>
          </p:cNvSpPr>
          <p:nvPr>
            <p:ph type="body" idx="1"/>
          </p:nvPr>
        </p:nvSpPr>
        <p:spPr/>
        <p:txBody>
          <a:bodyPr/>
          <a:lstStyle/>
          <a:p>
            <a:r>
              <a:rPr lang="fr-FR" dirty="0"/>
              <a:t>Voici un graphique illustrant la différence de consommation entre ces cartes. La ligne bleue représente la consommation à vide des cartes Arduino, tandis que la ligne jaune indique la consommation en mode veille. Malgré nos efforts sur Arduino, nous avons conclu que cette plateforme ne pouvait pas garantir le succès de notre projet. C'est pourquoi nous avons décidé d'opter pour une nouvelle carte, la MSP430.</a:t>
            </a:r>
          </a:p>
        </p:txBody>
      </p:sp>
      <p:sp>
        <p:nvSpPr>
          <p:cNvPr id="4" name="Espace réservé du numéro de diapositive 3">
            <a:extLst>
              <a:ext uri="{FF2B5EF4-FFF2-40B4-BE49-F238E27FC236}">
                <a16:creationId xmlns:a16="http://schemas.microsoft.com/office/drawing/2014/main" id="{63748FC4-204E-CB86-41FC-2AC31691F0A4}"/>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5F3C632-88DC-4F14-B5F6-A5F1D3901D49}"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Arial"/>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Arial"/>
            </a:endParaRPr>
          </a:p>
        </p:txBody>
      </p:sp>
    </p:spTree>
    <p:extLst>
      <p:ext uri="{BB962C8B-B14F-4D97-AF65-F5344CB8AC3E}">
        <p14:creationId xmlns:p14="http://schemas.microsoft.com/office/powerpoint/2010/main" val="1454991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baseline="0"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454CB5-6A04-41BB-8485-3EDBE01F6E72}" type="slidenum">
              <a:rPr kumimoji="0" lang="fr-FR" sz="1200" b="0" i="0" u="none" strike="noStrike" kern="1200" cap="none" spc="0" normalizeH="0" baseline="0" noProof="0" smtClean="0">
                <a:ln>
                  <a:noFill/>
                </a:ln>
                <a:solidFill>
                  <a:prstClr val="black"/>
                </a:solidFill>
                <a:effectLst/>
                <a:uLnTx/>
                <a:uFillTx/>
                <a:latin typeface="Calibri" panose="020F0502020204030204"/>
                <a:cs typeface="Arial"/>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fr-FR" sz="1200" b="0" i="0" u="none" strike="noStrike" kern="1200" cap="none" spc="0" normalizeH="0" baseline="0" noProof="0">
              <a:ln>
                <a:noFill/>
              </a:ln>
              <a:solidFill>
                <a:prstClr val="black"/>
              </a:solidFill>
              <a:effectLst/>
              <a:uLnTx/>
              <a:uFillTx/>
              <a:latin typeface="Calibri" panose="020F0502020204030204"/>
              <a:cs typeface="Arial"/>
            </a:endParaRPr>
          </a:p>
        </p:txBody>
      </p:sp>
    </p:spTree>
    <p:extLst>
      <p:ext uri="{BB962C8B-B14F-4D97-AF65-F5344CB8AC3E}">
        <p14:creationId xmlns:p14="http://schemas.microsoft.com/office/powerpoint/2010/main" val="4833118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24BC4C-E8B1-D056-7CD6-61791DDF987E}"/>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E0701178-84EF-E3EF-C629-67C0A545287A}"/>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D4F434C5-D039-B61C-7B2A-AB18D49095D2}"/>
              </a:ext>
            </a:extLst>
          </p:cNvPr>
          <p:cNvSpPr>
            <a:spLocks noGrp="1"/>
          </p:cNvSpPr>
          <p:nvPr>
            <p:ph type="body" idx="1"/>
          </p:nvPr>
        </p:nvSpPr>
        <p:spPr/>
        <p:txBody>
          <a:bodyPr/>
          <a:lstStyle/>
          <a:p>
            <a:r>
              <a:rPr lang="fr-FR" dirty="0"/>
              <a:t>Pour la carte MSP430, la consommation à vide s'élevait à 20 mA, mais après la programmation, nous avons réussi à réduire cette valeur à 7,5 mA. Cependant, cette valeur ne satisfait pas encore nos exigences. Lorsque nous avons retiré la puce de la carte, nous avons constaté une consommation de la puce seule.</a:t>
            </a:r>
          </a:p>
        </p:txBody>
      </p:sp>
      <p:sp>
        <p:nvSpPr>
          <p:cNvPr id="4" name="Espace réservé du numéro de diapositive 3">
            <a:extLst>
              <a:ext uri="{FF2B5EF4-FFF2-40B4-BE49-F238E27FC236}">
                <a16:creationId xmlns:a16="http://schemas.microsoft.com/office/drawing/2014/main" id="{94948F31-FB28-A71D-F68C-F8CEE9F86FB0}"/>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5F3C632-88DC-4F14-B5F6-A5F1D3901D49}"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Arial"/>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Arial"/>
            </a:endParaRPr>
          </a:p>
        </p:txBody>
      </p:sp>
    </p:spTree>
    <p:extLst>
      <p:ext uri="{BB962C8B-B14F-4D97-AF65-F5344CB8AC3E}">
        <p14:creationId xmlns:p14="http://schemas.microsoft.com/office/powerpoint/2010/main" val="35899113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484340-449D-98A8-340D-C53D6B148B20}"/>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833D2B10-158C-5354-E6BE-16BCD3340722}"/>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3D5C267D-E7F6-EDE2-4046-72304E687D27}"/>
              </a:ext>
            </a:extLst>
          </p:cNvPr>
          <p:cNvSpPr>
            <a:spLocks noGrp="1"/>
          </p:cNvSpPr>
          <p:nvPr>
            <p:ph type="body" idx="1"/>
          </p:nvPr>
        </p:nvSpPr>
        <p:spPr/>
        <p:txBody>
          <a:bodyPr/>
          <a:lstStyle/>
          <a:p>
            <a:r>
              <a:rPr lang="fr-FR" dirty="0"/>
              <a:t>Mais lorsque nous avons retiré la puce de la carte, nous avons constaté que la  consommation de la puce seule est  50 </a:t>
            </a:r>
            <a:r>
              <a:rPr lang="fr-FR" dirty="0" err="1"/>
              <a:t>uA</a:t>
            </a:r>
            <a:r>
              <a:rPr lang="fr-FR" dirty="0"/>
              <a:t> </a:t>
            </a:r>
            <a:r>
              <a:rPr lang="fr-MA" b="0" i="0" u="none" strike="noStrike" dirty="0">
                <a:solidFill>
                  <a:srgbClr val="0D0D0D"/>
                </a:solidFill>
                <a:effectLst/>
                <a:latin typeface="Söhne"/>
              </a:rPr>
              <a:t>Après l'implémentation de notre programme d'optimisation, nous avons réussi à atteindre une consommation de 3 µA qu’est un résultat très </a:t>
            </a:r>
            <a:r>
              <a:rPr lang="fr-MA" b="0" i="0" u="none" strike="noStrike" dirty="0" err="1">
                <a:solidFill>
                  <a:srgbClr val="0D0D0D"/>
                </a:solidFill>
                <a:effectLst/>
                <a:latin typeface="Söhne"/>
              </a:rPr>
              <a:t>satiifesant</a:t>
            </a:r>
            <a:r>
              <a:rPr lang="fr-MA" b="0" i="0" u="none" strike="noStrike" dirty="0">
                <a:solidFill>
                  <a:srgbClr val="0D0D0D"/>
                </a:solidFill>
                <a:effectLst/>
                <a:latin typeface="Söhne"/>
              </a:rPr>
              <a:t> pour nous et qui va garantir la réussite de tout le projet </a:t>
            </a:r>
            <a:r>
              <a:rPr lang="fr-FR" dirty="0"/>
              <a:t>et </a:t>
            </a:r>
            <a:r>
              <a:rPr lang="fr-FR" dirty="0" err="1"/>
              <a:t>meme</a:t>
            </a:r>
            <a:r>
              <a:rPr lang="fr-FR" dirty="0"/>
              <a:t> arés avoir ajouter le capteur </a:t>
            </a:r>
            <a:r>
              <a:rPr lang="fr-FR" dirty="0" err="1"/>
              <a:t>on’est</a:t>
            </a:r>
            <a:r>
              <a:rPr lang="fr-FR" dirty="0"/>
              <a:t> </a:t>
            </a:r>
            <a:r>
              <a:rPr lang="fr-FR" dirty="0" err="1"/>
              <a:t>toujour</a:t>
            </a:r>
            <a:r>
              <a:rPr lang="fr-FR" dirty="0"/>
              <a:t> dans des résultat très très </a:t>
            </a:r>
            <a:r>
              <a:rPr lang="fr-FR" dirty="0" err="1"/>
              <a:t>satisfesant</a:t>
            </a:r>
            <a:r>
              <a:rPr lang="fr-FR" dirty="0"/>
              <a:t> </a:t>
            </a:r>
          </a:p>
        </p:txBody>
      </p:sp>
      <p:sp>
        <p:nvSpPr>
          <p:cNvPr id="4" name="Espace réservé du numéro de diapositive 3">
            <a:extLst>
              <a:ext uri="{FF2B5EF4-FFF2-40B4-BE49-F238E27FC236}">
                <a16:creationId xmlns:a16="http://schemas.microsoft.com/office/drawing/2014/main" id="{BFA6B544-AF04-CA32-96F5-8B175DD84ED7}"/>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5F3C632-88DC-4F14-B5F6-A5F1D3901D49}"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Arial"/>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Arial"/>
            </a:endParaRPr>
          </a:p>
        </p:txBody>
      </p:sp>
    </p:spTree>
    <p:extLst>
      <p:ext uri="{BB962C8B-B14F-4D97-AF65-F5344CB8AC3E}">
        <p14:creationId xmlns:p14="http://schemas.microsoft.com/office/powerpoint/2010/main" val="34432814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98A888-7498-B91D-0C96-EFF03229E819}"/>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ABA5485A-7541-E7CF-F506-502D724CE369}"/>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86B26A3C-B2C3-4676-547A-3DBBDECA62F6}"/>
              </a:ext>
            </a:extLst>
          </p:cNvPr>
          <p:cNvSpPr>
            <a:spLocks noGrp="1"/>
          </p:cNvSpPr>
          <p:nvPr>
            <p:ph type="body" idx="1"/>
          </p:nvPr>
        </p:nvSpPr>
        <p:spPr/>
        <p:txBody>
          <a:bodyPr/>
          <a:lstStyle/>
          <a:p>
            <a:r>
              <a:rPr lang="fr-FR" dirty="0"/>
              <a:t>Voici des histogramme qui montre la différence de la </a:t>
            </a:r>
            <a:r>
              <a:rPr lang="fr-FR" dirty="0" err="1"/>
              <a:t>consomation</a:t>
            </a:r>
            <a:r>
              <a:rPr lang="fr-FR" dirty="0"/>
              <a:t> du courant en fonction du programme et de l’application de la carte et la puce MSP </a:t>
            </a:r>
          </a:p>
        </p:txBody>
      </p:sp>
      <p:sp>
        <p:nvSpPr>
          <p:cNvPr id="4" name="Espace réservé du numéro de diapositive 3">
            <a:extLst>
              <a:ext uri="{FF2B5EF4-FFF2-40B4-BE49-F238E27FC236}">
                <a16:creationId xmlns:a16="http://schemas.microsoft.com/office/drawing/2014/main" id="{EE51DD29-D742-E9DE-B209-80D2175B26AF}"/>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5F3C632-88DC-4F14-B5F6-A5F1D3901D49}"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Arial"/>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Arial"/>
            </a:endParaRPr>
          </a:p>
        </p:txBody>
      </p:sp>
    </p:spTree>
    <p:extLst>
      <p:ext uri="{BB962C8B-B14F-4D97-AF65-F5344CB8AC3E}">
        <p14:creationId xmlns:p14="http://schemas.microsoft.com/office/powerpoint/2010/main" val="8698186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29: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86" name="Google Shape;8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extLst>
      <p:ext uri="{BB962C8B-B14F-4D97-AF65-F5344CB8AC3E}">
        <p14:creationId xmlns:p14="http://schemas.microsoft.com/office/powerpoint/2010/main" val="9371570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499ED12-DA8F-415B-A921-B89F4B81DD16}" type="slidenum">
              <a:rPr lang="fr-FR" smtClean="0"/>
              <a:t>24</a:t>
            </a:fld>
            <a:endParaRPr lang="fr-FR"/>
          </a:p>
        </p:txBody>
      </p:sp>
    </p:spTree>
    <p:extLst>
      <p:ext uri="{BB962C8B-B14F-4D97-AF65-F5344CB8AC3E}">
        <p14:creationId xmlns:p14="http://schemas.microsoft.com/office/powerpoint/2010/main" val="25834672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499ED12-DA8F-415B-A921-B89F4B81DD16}" type="slidenum">
              <a:rPr lang="fr-FR" smtClean="0"/>
              <a:t>25</a:t>
            </a:fld>
            <a:endParaRPr lang="fr-FR"/>
          </a:p>
        </p:txBody>
      </p:sp>
    </p:spTree>
    <p:extLst>
      <p:ext uri="{BB962C8B-B14F-4D97-AF65-F5344CB8AC3E}">
        <p14:creationId xmlns:p14="http://schemas.microsoft.com/office/powerpoint/2010/main" val="3158661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499ED12-DA8F-415B-A921-B89F4B81DD16}" type="slidenum">
              <a:rPr lang="fr-FR" smtClean="0"/>
              <a:t>26</a:t>
            </a:fld>
            <a:endParaRPr lang="fr-FR"/>
          </a:p>
        </p:txBody>
      </p:sp>
    </p:spTree>
    <p:extLst>
      <p:ext uri="{BB962C8B-B14F-4D97-AF65-F5344CB8AC3E}">
        <p14:creationId xmlns:p14="http://schemas.microsoft.com/office/powerpoint/2010/main" val="624475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29: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86" name="Google Shape;8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a:p>
        </p:txBody>
      </p:sp>
    </p:spTree>
    <p:extLst>
      <p:ext uri="{BB962C8B-B14F-4D97-AF65-F5344CB8AC3E}">
        <p14:creationId xmlns:p14="http://schemas.microsoft.com/office/powerpoint/2010/main" val="26952221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5F3C632-88DC-4F14-B5F6-A5F1D3901D49}" type="slidenum">
              <a:rPr kumimoji="0" lang="en-GB" sz="1200" b="0" i="0" u="none" strike="noStrike" kern="1200" cap="none" spc="0" normalizeH="0" baseline="0" noProof="0" smtClean="0">
                <a:ln>
                  <a:noFill/>
                </a:ln>
                <a:solidFill>
                  <a:prstClr val="black"/>
                </a:solidFill>
                <a:effectLst/>
                <a:uLnTx/>
                <a:uFillTx/>
                <a:latin typeface="Calibri" panose="020F0502020204030204"/>
                <a:cs typeface="Arial"/>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1200" b="0" i="0" u="none" strike="noStrike" kern="1200" cap="none" spc="0" normalizeH="0" baseline="0" noProof="0" dirty="0">
              <a:ln>
                <a:noFill/>
              </a:ln>
              <a:solidFill>
                <a:prstClr val="black"/>
              </a:solidFill>
              <a:effectLst/>
              <a:uLnTx/>
              <a:uFillTx/>
              <a:latin typeface="Calibri" panose="020F0502020204030204"/>
              <a:cs typeface="Arial"/>
            </a:endParaRPr>
          </a:p>
        </p:txBody>
      </p:sp>
    </p:spTree>
    <p:extLst>
      <p:ext uri="{BB962C8B-B14F-4D97-AF65-F5344CB8AC3E}">
        <p14:creationId xmlns:p14="http://schemas.microsoft.com/office/powerpoint/2010/main" val="26449730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AFA10D-A7CB-CAE1-B661-73386F292FF4}"/>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7503BD3B-2C74-FF6C-D602-FEC50EF27D4C}"/>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81BDA5C5-D88C-E251-EF23-09875D62C4B5}"/>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FF02F182-7BAF-5EA8-430A-81D2AD565801}"/>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5F3C632-88DC-4F14-B5F6-A5F1D3901D49}" type="slidenum">
              <a:rPr kumimoji="0" lang="en-GB" sz="1200" b="0" i="0" u="none" strike="noStrike" kern="1200" cap="none" spc="0" normalizeH="0" baseline="0" noProof="0" smtClean="0">
                <a:ln>
                  <a:noFill/>
                </a:ln>
                <a:solidFill>
                  <a:prstClr val="black"/>
                </a:solidFill>
                <a:effectLst/>
                <a:uLnTx/>
                <a:uFillTx/>
                <a:latin typeface="Calibri" panose="020F0502020204030204"/>
                <a:cs typeface="Arial"/>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GB" sz="1200" b="0" i="0" u="none" strike="noStrike" kern="1200" cap="none" spc="0" normalizeH="0" baseline="0" noProof="0" dirty="0">
              <a:ln>
                <a:noFill/>
              </a:ln>
              <a:solidFill>
                <a:prstClr val="black"/>
              </a:solidFill>
              <a:effectLst/>
              <a:uLnTx/>
              <a:uFillTx/>
              <a:latin typeface="Calibri" panose="020F0502020204030204"/>
              <a:cs typeface="Arial"/>
            </a:endParaRPr>
          </a:p>
        </p:txBody>
      </p:sp>
    </p:spTree>
    <p:extLst>
      <p:ext uri="{BB962C8B-B14F-4D97-AF65-F5344CB8AC3E}">
        <p14:creationId xmlns:p14="http://schemas.microsoft.com/office/powerpoint/2010/main" val="1407146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29: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86" name="Google Shape;8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lang="fr-FR" noProof="0" dirty="0"/>
          </a:p>
        </p:txBody>
      </p:sp>
    </p:spTree>
    <p:extLst>
      <p:ext uri="{BB962C8B-B14F-4D97-AF65-F5344CB8AC3E}">
        <p14:creationId xmlns:p14="http://schemas.microsoft.com/office/powerpoint/2010/main" val="24079817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5F3C632-88DC-4F14-B5F6-A5F1D3901D49}" type="slidenum">
              <a:rPr kumimoji="0" lang="en-GB" sz="1200" b="0" i="0" u="none" strike="noStrike" kern="1200" cap="none" spc="0" normalizeH="0" baseline="0" noProof="0" smtClean="0">
                <a:ln>
                  <a:noFill/>
                </a:ln>
                <a:solidFill>
                  <a:prstClr val="black"/>
                </a:solidFill>
                <a:effectLst/>
                <a:uLnTx/>
                <a:uFillTx/>
                <a:latin typeface="Calibri" panose="020F0502020204030204"/>
                <a:cs typeface="Arial"/>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GB" sz="1200" b="0" i="0" u="none" strike="noStrike" kern="1200" cap="none" spc="0" normalizeH="0" baseline="0" noProof="0">
              <a:ln>
                <a:noFill/>
              </a:ln>
              <a:solidFill>
                <a:prstClr val="black"/>
              </a:solidFill>
              <a:effectLst/>
              <a:uLnTx/>
              <a:uFillTx/>
              <a:latin typeface="Calibri" panose="020F0502020204030204"/>
              <a:cs typeface="Arial"/>
            </a:endParaRPr>
          </a:p>
        </p:txBody>
      </p:sp>
    </p:spTree>
    <p:extLst>
      <p:ext uri="{BB962C8B-B14F-4D97-AF65-F5344CB8AC3E}">
        <p14:creationId xmlns:p14="http://schemas.microsoft.com/office/powerpoint/2010/main" val="1051112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7" name="Google Shape;317;p4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318" name="Google Shape;318;p4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Calibri"/>
              <a:buNone/>
              <a:tabLst/>
              <a:defRPr/>
            </a:pPr>
            <a:fld id="{00000000-1234-1234-1234-123412341234}" type="slidenum">
              <a:rPr kumimoji="0" lang="fr-FR" sz="1200" b="0" i="0" u="none" strike="noStrike" kern="0" cap="none" spc="0" normalizeH="0" baseline="0" noProof="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Pts val="1200"/>
                <a:buFont typeface="Calibri"/>
                <a:buNone/>
                <a:tabLst/>
                <a:defRPr/>
              </a:pPr>
              <a:t>8</a:t>
            </a:fld>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474E64-3230-2A2E-941B-132F27BC1630}"/>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9615D15D-7523-868A-2C8D-142BDEEF4D1D}"/>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972CB2E5-D2F0-6909-63A2-40C1A97B47ED}"/>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2CEAAC32-97EA-23AA-CCC7-9D00508543FF}"/>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5F3C632-88DC-4F14-B5F6-A5F1D3901D49}" type="slidenum">
              <a:rPr kumimoji="0" lang="en-GB" sz="1200" b="0" i="0" u="none" strike="noStrike" kern="1200" cap="none" spc="0" normalizeH="0" baseline="0" noProof="0" smtClean="0">
                <a:ln>
                  <a:noFill/>
                </a:ln>
                <a:solidFill>
                  <a:prstClr val="black"/>
                </a:solidFill>
                <a:effectLst/>
                <a:uLnTx/>
                <a:uFillTx/>
                <a:latin typeface="Calibri" panose="020F0502020204030204"/>
                <a:cs typeface="Arial"/>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GB" sz="1200" b="0" i="0" u="none" strike="noStrike" kern="1200" cap="none" spc="0" normalizeH="0" baseline="0" noProof="0">
              <a:ln>
                <a:noFill/>
              </a:ln>
              <a:solidFill>
                <a:prstClr val="black"/>
              </a:solidFill>
              <a:effectLst/>
              <a:uLnTx/>
              <a:uFillTx/>
              <a:latin typeface="Calibri" panose="020F0502020204030204"/>
              <a:cs typeface="Arial"/>
            </a:endParaRPr>
          </a:p>
        </p:txBody>
      </p:sp>
    </p:spTree>
    <p:extLst>
      <p:ext uri="{BB962C8B-B14F-4D97-AF65-F5344CB8AC3E}">
        <p14:creationId xmlns:p14="http://schemas.microsoft.com/office/powerpoint/2010/main" val="2900712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87AD7A7E-1EC4-4E9A-89E4-0E80ED66902D}" type="datetimeFigureOut">
              <a:rPr lang="en-GB" smtClean="0"/>
              <a:t>24/03/2024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0702349-EFCE-4833-8729-DF23C3E02FBA}" type="slidenum">
              <a:rPr lang="en-GB" smtClean="0"/>
              <a:t>‹N°›</a:t>
            </a:fld>
            <a:endParaRPr lang="en-GB"/>
          </a:p>
        </p:txBody>
      </p:sp>
    </p:spTree>
    <p:extLst>
      <p:ext uri="{BB962C8B-B14F-4D97-AF65-F5344CB8AC3E}">
        <p14:creationId xmlns:p14="http://schemas.microsoft.com/office/powerpoint/2010/main" val="22878809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7AD7A7E-1EC4-4E9A-89E4-0E80ED66902D}" type="datetimeFigureOut">
              <a:rPr lang="en-GB" smtClean="0"/>
              <a:t>24/03/2024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0702349-EFCE-4833-8729-DF23C3E02FBA}" type="slidenum">
              <a:rPr lang="en-GB" smtClean="0"/>
              <a:t>‹N°›</a:t>
            </a:fld>
            <a:endParaRPr lang="en-GB"/>
          </a:p>
        </p:txBody>
      </p:sp>
    </p:spTree>
    <p:extLst>
      <p:ext uri="{BB962C8B-B14F-4D97-AF65-F5344CB8AC3E}">
        <p14:creationId xmlns:p14="http://schemas.microsoft.com/office/powerpoint/2010/main" val="35524009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7AD7A7E-1EC4-4E9A-89E4-0E80ED66902D}" type="datetimeFigureOut">
              <a:rPr lang="en-GB" smtClean="0"/>
              <a:t>24/03/2024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0702349-EFCE-4833-8729-DF23C3E02FBA}" type="slidenum">
              <a:rPr lang="en-GB" smtClean="0"/>
              <a:t>‹N°›</a:t>
            </a:fld>
            <a:endParaRPr lang="en-GB"/>
          </a:p>
        </p:txBody>
      </p:sp>
    </p:spTree>
    <p:extLst>
      <p:ext uri="{BB962C8B-B14F-4D97-AF65-F5344CB8AC3E}">
        <p14:creationId xmlns:p14="http://schemas.microsoft.com/office/powerpoint/2010/main" val="3163840532"/>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Quote">
    <p:bg>
      <p:bgPr>
        <a:solidFill>
          <a:srgbClr val="FFB600"/>
        </a:solidFill>
        <a:effectLst/>
      </p:bgPr>
    </p:bg>
    <p:spTree>
      <p:nvGrpSpPr>
        <p:cNvPr id="1" name="Shape 16"/>
        <p:cNvGrpSpPr/>
        <p:nvPr/>
      </p:nvGrpSpPr>
      <p:grpSpPr>
        <a:xfrm>
          <a:off x="0" y="0"/>
          <a:ext cx="0" cy="0"/>
          <a:chOff x="0" y="0"/>
          <a:chExt cx="0" cy="0"/>
        </a:xfrm>
      </p:grpSpPr>
      <p:sp>
        <p:nvSpPr>
          <p:cNvPr id="17" name="Google Shape;17;p4"/>
          <p:cNvSpPr/>
          <p:nvPr/>
        </p:nvSpPr>
        <p:spPr>
          <a:xfrm flipH="1">
            <a:off x="520981" y="506503"/>
            <a:ext cx="11150039" cy="5844995"/>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434343"/>
            </a:solidFill>
            <a:prstDash val="dot"/>
            <a:round/>
            <a:headEnd type="none" w="sm" len="sm"/>
            <a:tailEnd type="none" w="sm" len="sm"/>
          </a:ln>
        </p:spPr>
        <p:txBody>
          <a:bodyPr spcFirstLastPara="1" wrap="square" lIns="121900" tIns="121900" rIns="121900" bIns="121900" anchor="ctr" anchorCtr="0">
            <a:noAutofit/>
          </a:bodyPr>
          <a:lstStyle/>
          <a:p>
            <a:pPr marL="0" lvl="0" indent="0" algn="l" rtl="0">
              <a:spcBef>
                <a:spcPct val="0"/>
              </a:spcBef>
              <a:spcAft>
                <a:spcPct val="0"/>
              </a:spcAft>
              <a:buNone/>
            </a:pPr>
            <a:endParaRPr sz="2400"/>
          </a:p>
        </p:txBody>
      </p:sp>
      <p:sp>
        <p:nvSpPr>
          <p:cNvPr id="18" name="Google Shape;18;p4"/>
          <p:cNvSpPr txBox="1">
            <a:spLocks noGrp="1"/>
          </p:cNvSpPr>
          <p:nvPr>
            <p:ph type="body" idx="1"/>
          </p:nvPr>
        </p:nvSpPr>
        <p:spPr>
          <a:xfrm>
            <a:off x="2342933" y="2882400"/>
            <a:ext cx="7506400" cy="1093200"/>
          </a:xfrm>
          <a:prstGeom prst="rect">
            <a:avLst/>
          </a:prstGeom>
        </p:spPr>
        <p:txBody>
          <a:bodyPr spcFirstLastPara="1" wrap="square" lIns="91425" tIns="91425" rIns="91425" bIns="91425" anchor="ctr" anchorCtr="0"/>
          <a:lstStyle>
            <a:lvl1pPr marL="609585" lvl="0" indent="-558786" algn="ctr" rtl="0">
              <a:spcBef>
                <a:spcPts val="800"/>
              </a:spcBef>
              <a:spcAft>
                <a:spcPct val="0"/>
              </a:spcAft>
              <a:buClr>
                <a:srgbClr val="434343"/>
              </a:buClr>
              <a:buSzPts val="3000"/>
              <a:buChar char="●"/>
              <a:defRPr sz="4000" i="1">
                <a:solidFill>
                  <a:srgbClr val="434343"/>
                </a:solidFill>
              </a:defRPr>
            </a:lvl1pPr>
            <a:lvl2pPr marL="1219170" lvl="1" indent="-558786" algn="ctr" rtl="0">
              <a:spcBef>
                <a:spcPct val="0"/>
              </a:spcBef>
              <a:spcAft>
                <a:spcPct val="0"/>
              </a:spcAft>
              <a:buClr>
                <a:srgbClr val="434343"/>
              </a:buClr>
              <a:buSzPts val="3000"/>
              <a:buChar char="○"/>
              <a:defRPr sz="4000" i="1">
                <a:solidFill>
                  <a:srgbClr val="434343"/>
                </a:solidFill>
              </a:defRPr>
            </a:lvl2pPr>
            <a:lvl3pPr marL="1828754" lvl="2" indent="-558786" algn="ctr" rtl="0">
              <a:spcBef>
                <a:spcPct val="0"/>
              </a:spcBef>
              <a:spcAft>
                <a:spcPct val="0"/>
              </a:spcAft>
              <a:buClr>
                <a:srgbClr val="434343"/>
              </a:buClr>
              <a:buSzPts val="3000"/>
              <a:buChar char="■"/>
              <a:defRPr sz="4000" i="1">
                <a:solidFill>
                  <a:srgbClr val="434343"/>
                </a:solidFill>
              </a:defRPr>
            </a:lvl3pPr>
            <a:lvl4pPr marL="2438339" lvl="3" indent="-558786" algn="ctr" rtl="0">
              <a:spcBef>
                <a:spcPct val="0"/>
              </a:spcBef>
              <a:spcAft>
                <a:spcPct val="0"/>
              </a:spcAft>
              <a:buClr>
                <a:srgbClr val="434343"/>
              </a:buClr>
              <a:buSzPts val="3000"/>
              <a:buChar char="●"/>
              <a:defRPr sz="4000" i="1">
                <a:solidFill>
                  <a:srgbClr val="434343"/>
                </a:solidFill>
              </a:defRPr>
            </a:lvl4pPr>
            <a:lvl5pPr marL="3047924" lvl="4" indent="-558786" algn="ctr" rtl="0">
              <a:spcBef>
                <a:spcPct val="0"/>
              </a:spcBef>
              <a:spcAft>
                <a:spcPct val="0"/>
              </a:spcAft>
              <a:buClr>
                <a:srgbClr val="434343"/>
              </a:buClr>
              <a:buSzPts val="3000"/>
              <a:buChar char="○"/>
              <a:defRPr sz="4000" i="1">
                <a:solidFill>
                  <a:srgbClr val="434343"/>
                </a:solidFill>
              </a:defRPr>
            </a:lvl5pPr>
            <a:lvl6pPr marL="3657509" lvl="5" indent="-558786" algn="ctr" rtl="0">
              <a:spcBef>
                <a:spcPct val="0"/>
              </a:spcBef>
              <a:spcAft>
                <a:spcPct val="0"/>
              </a:spcAft>
              <a:buClr>
                <a:srgbClr val="434343"/>
              </a:buClr>
              <a:buSzPts val="3000"/>
              <a:buChar char="■"/>
              <a:defRPr sz="4000" i="1">
                <a:solidFill>
                  <a:srgbClr val="434343"/>
                </a:solidFill>
              </a:defRPr>
            </a:lvl6pPr>
            <a:lvl7pPr marL="4267093" lvl="6" indent="-558786" algn="ctr" rtl="0">
              <a:spcBef>
                <a:spcPct val="0"/>
              </a:spcBef>
              <a:spcAft>
                <a:spcPct val="0"/>
              </a:spcAft>
              <a:buClr>
                <a:srgbClr val="434343"/>
              </a:buClr>
              <a:buSzPts val="3000"/>
              <a:buChar char="●"/>
              <a:defRPr sz="4000" i="1">
                <a:solidFill>
                  <a:srgbClr val="434343"/>
                </a:solidFill>
              </a:defRPr>
            </a:lvl7pPr>
            <a:lvl8pPr marL="4876678" lvl="7" indent="-558786" algn="ctr" rtl="0">
              <a:spcBef>
                <a:spcPct val="0"/>
              </a:spcBef>
              <a:spcAft>
                <a:spcPct val="0"/>
              </a:spcAft>
              <a:buClr>
                <a:srgbClr val="434343"/>
              </a:buClr>
              <a:buSzPts val="3000"/>
              <a:buChar char="○"/>
              <a:defRPr sz="4000" i="1">
                <a:solidFill>
                  <a:srgbClr val="434343"/>
                </a:solidFill>
              </a:defRPr>
            </a:lvl8pPr>
            <a:lvl9pPr marL="5486263" lvl="8" indent="-558786" algn="ctr">
              <a:spcBef>
                <a:spcPct val="0"/>
              </a:spcBef>
              <a:spcAft>
                <a:spcPct val="0"/>
              </a:spcAft>
              <a:buClr>
                <a:srgbClr val="434343"/>
              </a:buClr>
              <a:buSzPts val="3000"/>
              <a:buChar char="■"/>
              <a:defRPr sz="4000" i="1">
                <a:solidFill>
                  <a:srgbClr val="434343"/>
                </a:solidFill>
              </a:defRPr>
            </a:lvl9pPr>
          </a:lstStyle>
          <a:p>
            <a:endParaRPr/>
          </a:p>
        </p:txBody>
      </p:sp>
      <p:sp>
        <p:nvSpPr>
          <p:cNvPr id="19" name="Google Shape;19;p4"/>
          <p:cNvSpPr txBox="1"/>
          <p:nvPr/>
        </p:nvSpPr>
        <p:spPr>
          <a:xfrm>
            <a:off x="274067" y="100100"/>
            <a:ext cx="1066000" cy="871600"/>
          </a:xfrm>
          <a:prstGeom prst="rect">
            <a:avLst/>
          </a:prstGeom>
          <a:noFill/>
          <a:ln>
            <a:noFill/>
          </a:ln>
        </p:spPr>
        <p:txBody>
          <a:bodyPr spcFirstLastPara="1" wrap="square" lIns="121900" tIns="121900" rIns="121900" bIns="121900" anchor="t" anchorCtr="0">
            <a:noAutofit/>
          </a:bodyPr>
          <a:lstStyle/>
          <a:p>
            <a:pPr marL="0" lvl="0" indent="0" algn="ctr" rtl="0">
              <a:spcBef>
                <a:spcPct val="0"/>
              </a:spcBef>
              <a:spcAft>
                <a:spcPct val="0"/>
              </a:spcAft>
              <a:buNone/>
            </a:pPr>
            <a:r>
              <a:rPr lang="en" sz="16000" b="1">
                <a:solidFill>
                  <a:srgbClr val="434343"/>
                </a:solidFill>
                <a:latin typeface="Raleway"/>
                <a:ea typeface="Raleway"/>
                <a:cs typeface="Raleway"/>
                <a:sym typeface="Raleway"/>
              </a:rPr>
              <a:t>“</a:t>
            </a:r>
            <a:endParaRPr sz="16000" b="1">
              <a:solidFill>
                <a:srgbClr val="434343"/>
              </a:solidFill>
              <a:latin typeface="Raleway"/>
              <a:ea typeface="Raleway"/>
              <a:cs typeface="Raleway"/>
              <a:sym typeface="Raleway"/>
            </a:endParaRPr>
          </a:p>
        </p:txBody>
      </p:sp>
      <p:sp>
        <p:nvSpPr>
          <p:cNvPr id="20" name="Google Shape;20;p4"/>
          <p:cNvSpPr txBox="1">
            <a:spLocks noGrp="1"/>
          </p:cNvSpPr>
          <p:nvPr>
            <p:ph type="sldNum" idx="12"/>
          </p:nvPr>
        </p:nvSpPr>
        <p:spPr>
          <a:xfrm>
            <a:off x="11472533" y="6120400"/>
            <a:ext cx="719600" cy="737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ctr"/>
            <a:fld id="{00000000-1234-1234-1234-123412341234}" type="slidenum">
              <a:rPr lang="fr-FR" smtClean="0"/>
              <a:pPr algn="ctr"/>
              <a:t>‹N°›</a:t>
            </a:fld>
            <a:endParaRPr lang="fr-FR"/>
          </a:p>
        </p:txBody>
      </p:sp>
    </p:spTree>
    <p:extLst>
      <p:ext uri="{BB962C8B-B14F-4D97-AF65-F5344CB8AC3E}">
        <p14:creationId xmlns:p14="http://schemas.microsoft.com/office/powerpoint/2010/main" val="1993309151"/>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ubtitle">
  <p:cSld name="Subtitle">
    <p:bg>
      <p:bgPr>
        <a:solidFill>
          <a:srgbClr val="FFB600"/>
        </a:solidFill>
        <a:effectLst/>
      </p:bgPr>
    </p:bg>
    <p:spTree>
      <p:nvGrpSpPr>
        <p:cNvPr id="1" name="Shape 12"/>
        <p:cNvGrpSpPr/>
        <p:nvPr/>
      </p:nvGrpSpPr>
      <p:grpSpPr>
        <a:xfrm>
          <a:off x="0" y="0"/>
          <a:ext cx="0" cy="0"/>
          <a:chOff x="0" y="0"/>
          <a:chExt cx="0" cy="0"/>
        </a:xfrm>
      </p:grpSpPr>
      <p:sp>
        <p:nvSpPr>
          <p:cNvPr id="13" name="Google Shape;13;p3"/>
          <p:cNvSpPr/>
          <p:nvPr/>
        </p:nvSpPr>
        <p:spPr>
          <a:xfrm>
            <a:off x="520981" y="506503"/>
            <a:ext cx="11150039" cy="5844995"/>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434343"/>
            </a:solidFill>
            <a:prstDash val="dot"/>
            <a:round/>
            <a:headEnd type="none" w="sm" len="sm"/>
            <a:tailEnd type="none" w="sm" len="sm"/>
          </a:ln>
        </p:spPr>
        <p:txBody>
          <a:bodyPr spcFirstLastPara="1" wrap="square" lIns="121900" tIns="121900" rIns="121900" bIns="121900" anchor="ctr" anchorCtr="0">
            <a:noAutofit/>
          </a:bodyPr>
          <a:lstStyle/>
          <a:p>
            <a:pPr marL="0" lvl="0" indent="0" algn="l" rtl="0">
              <a:spcBef>
                <a:spcPct val="0"/>
              </a:spcBef>
              <a:spcAft>
                <a:spcPct val="0"/>
              </a:spcAft>
              <a:buNone/>
            </a:pPr>
            <a:endParaRPr sz="2400"/>
          </a:p>
        </p:txBody>
      </p:sp>
      <p:sp>
        <p:nvSpPr>
          <p:cNvPr id="14" name="Google Shape;14;p3"/>
          <p:cNvSpPr txBox="1">
            <a:spLocks noGrp="1"/>
          </p:cNvSpPr>
          <p:nvPr>
            <p:ph type="ctrTitle"/>
          </p:nvPr>
        </p:nvSpPr>
        <p:spPr>
          <a:xfrm>
            <a:off x="914400" y="3635123"/>
            <a:ext cx="10363200" cy="1546400"/>
          </a:xfrm>
          <a:prstGeom prst="rect">
            <a:avLst/>
          </a:prstGeom>
        </p:spPr>
        <p:txBody>
          <a:bodyPr spcFirstLastPara="1" wrap="square" lIns="91425" tIns="91425" rIns="91425" bIns="91425" anchor="b" anchorCtr="0"/>
          <a:lstStyle>
            <a:lvl1pPr lvl="0" rtl="0">
              <a:spcBef>
                <a:spcPct val="0"/>
              </a:spcBef>
              <a:spcAft>
                <a:spcPct val="0"/>
              </a:spcAft>
              <a:buSzPts val="4800"/>
              <a:buNone/>
              <a:defRPr sz="6400"/>
            </a:lvl1pPr>
            <a:lvl2pPr lvl="1" rtl="0">
              <a:spcBef>
                <a:spcPct val="0"/>
              </a:spcBef>
              <a:spcAft>
                <a:spcPct val="0"/>
              </a:spcAft>
              <a:buSzPts val="4800"/>
              <a:buNone/>
              <a:defRPr sz="6400"/>
            </a:lvl2pPr>
            <a:lvl3pPr lvl="2" rtl="0">
              <a:spcBef>
                <a:spcPct val="0"/>
              </a:spcBef>
              <a:spcAft>
                <a:spcPct val="0"/>
              </a:spcAft>
              <a:buSzPts val="4800"/>
              <a:buNone/>
              <a:defRPr sz="6400"/>
            </a:lvl3pPr>
            <a:lvl4pPr lvl="3" rtl="0">
              <a:spcBef>
                <a:spcPct val="0"/>
              </a:spcBef>
              <a:spcAft>
                <a:spcPct val="0"/>
              </a:spcAft>
              <a:buSzPts val="4800"/>
              <a:buNone/>
              <a:defRPr sz="6400"/>
            </a:lvl4pPr>
            <a:lvl5pPr lvl="4" rtl="0">
              <a:spcBef>
                <a:spcPct val="0"/>
              </a:spcBef>
              <a:spcAft>
                <a:spcPct val="0"/>
              </a:spcAft>
              <a:buSzPts val="4800"/>
              <a:buNone/>
              <a:defRPr sz="6400"/>
            </a:lvl5pPr>
            <a:lvl6pPr lvl="5" rtl="0">
              <a:spcBef>
                <a:spcPct val="0"/>
              </a:spcBef>
              <a:spcAft>
                <a:spcPct val="0"/>
              </a:spcAft>
              <a:buSzPts val="4800"/>
              <a:buNone/>
              <a:defRPr sz="6400"/>
            </a:lvl6pPr>
            <a:lvl7pPr lvl="6" rtl="0">
              <a:spcBef>
                <a:spcPct val="0"/>
              </a:spcBef>
              <a:spcAft>
                <a:spcPct val="0"/>
              </a:spcAft>
              <a:buSzPts val="4800"/>
              <a:buNone/>
              <a:defRPr sz="6400"/>
            </a:lvl7pPr>
            <a:lvl8pPr lvl="7" rtl="0">
              <a:spcBef>
                <a:spcPct val="0"/>
              </a:spcBef>
              <a:spcAft>
                <a:spcPct val="0"/>
              </a:spcAft>
              <a:buSzPts val="4800"/>
              <a:buNone/>
              <a:defRPr sz="6400"/>
            </a:lvl8pPr>
            <a:lvl9pPr lvl="8" rtl="0">
              <a:spcBef>
                <a:spcPct val="0"/>
              </a:spcBef>
              <a:spcAft>
                <a:spcPct val="0"/>
              </a:spcAft>
              <a:buSzPts val="4800"/>
              <a:buNone/>
              <a:defRPr sz="6400"/>
            </a:lvl9pPr>
          </a:lstStyle>
          <a:p>
            <a:endParaRPr/>
          </a:p>
        </p:txBody>
      </p:sp>
      <p:sp>
        <p:nvSpPr>
          <p:cNvPr id="15" name="Google Shape;15;p3"/>
          <p:cNvSpPr txBox="1">
            <a:spLocks noGrp="1"/>
          </p:cNvSpPr>
          <p:nvPr>
            <p:ph type="subTitle" idx="1"/>
          </p:nvPr>
        </p:nvSpPr>
        <p:spPr>
          <a:xfrm>
            <a:off x="914400" y="5107537"/>
            <a:ext cx="10363200" cy="1046400"/>
          </a:xfrm>
          <a:prstGeom prst="rect">
            <a:avLst/>
          </a:prstGeom>
        </p:spPr>
        <p:txBody>
          <a:bodyPr spcFirstLastPara="1" wrap="square" lIns="91425" tIns="91425" rIns="91425" bIns="91425" anchor="t" anchorCtr="0"/>
          <a:lstStyle>
            <a:lvl1pPr lvl="0" rtl="0">
              <a:spcBef>
                <a:spcPct val="0"/>
              </a:spcBef>
              <a:spcAft>
                <a:spcPct val="0"/>
              </a:spcAft>
              <a:buClr>
                <a:srgbClr val="FFFFFF"/>
              </a:buClr>
              <a:buSzPts val="1800"/>
              <a:buNone/>
              <a:defRPr>
                <a:solidFill>
                  <a:srgbClr val="FFFFFF"/>
                </a:solidFill>
              </a:defRPr>
            </a:lvl1pPr>
            <a:lvl2pPr lvl="1" rtl="0">
              <a:spcBef>
                <a:spcPct val="0"/>
              </a:spcBef>
              <a:spcAft>
                <a:spcPct val="0"/>
              </a:spcAft>
              <a:buClr>
                <a:srgbClr val="FFFFFF"/>
              </a:buClr>
              <a:buSzPts val="3000"/>
              <a:buNone/>
              <a:defRPr sz="4000">
                <a:solidFill>
                  <a:srgbClr val="FFFFFF"/>
                </a:solidFill>
              </a:defRPr>
            </a:lvl2pPr>
            <a:lvl3pPr lvl="2" rtl="0">
              <a:spcBef>
                <a:spcPct val="0"/>
              </a:spcBef>
              <a:spcAft>
                <a:spcPct val="0"/>
              </a:spcAft>
              <a:buClr>
                <a:srgbClr val="FFFFFF"/>
              </a:buClr>
              <a:buSzPts val="3000"/>
              <a:buNone/>
              <a:defRPr sz="4000">
                <a:solidFill>
                  <a:srgbClr val="FFFFFF"/>
                </a:solidFill>
              </a:defRPr>
            </a:lvl3pPr>
            <a:lvl4pPr lvl="3" rtl="0">
              <a:spcBef>
                <a:spcPct val="0"/>
              </a:spcBef>
              <a:spcAft>
                <a:spcPct val="0"/>
              </a:spcAft>
              <a:buClr>
                <a:srgbClr val="FFFFFF"/>
              </a:buClr>
              <a:buSzPts val="3000"/>
              <a:buNone/>
              <a:defRPr sz="4000">
                <a:solidFill>
                  <a:srgbClr val="FFFFFF"/>
                </a:solidFill>
              </a:defRPr>
            </a:lvl4pPr>
            <a:lvl5pPr lvl="4" rtl="0">
              <a:spcBef>
                <a:spcPct val="0"/>
              </a:spcBef>
              <a:spcAft>
                <a:spcPct val="0"/>
              </a:spcAft>
              <a:buClr>
                <a:srgbClr val="FFFFFF"/>
              </a:buClr>
              <a:buSzPts val="3000"/>
              <a:buNone/>
              <a:defRPr sz="4000">
                <a:solidFill>
                  <a:srgbClr val="FFFFFF"/>
                </a:solidFill>
              </a:defRPr>
            </a:lvl5pPr>
            <a:lvl6pPr lvl="5" rtl="0">
              <a:spcBef>
                <a:spcPct val="0"/>
              </a:spcBef>
              <a:spcAft>
                <a:spcPct val="0"/>
              </a:spcAft>
              <a:buClr>
                <a:srgbClr val="FFFFFF"/>
              </a:buClr>
              <a:buSzPts val="3000"/>
              <a:buNone/>
              <a:defRPr sz="4000">
                <a:solidFill>
                  <a:srgbClr val="FFFFFF"/>
                </a:solidFill>
              </a:defRPr>
            </a:lvl6pPr>
            <a:lvl7pPr lvl="6" rtl="0">
              <a:spcBef>
                <a:spcPct val="0"/>
              </a:spcBef>
              <a:spcAft>
                <a:spcPct val="0"/>
              </a:spcAft>
              <a:buClr>
                <a:srgbClr val="FFFFFF"/>
              </a:buClr>
              <a:buSzPts val="3000"/>
              <a:buNone/>
              <a:defRPr sz="4000">
                <a:solidFill>
                  <a:srgbClr val="FFFFFF"/>
                </a:solidFill>
              </a:defRPr>
            </a:lvl7pPr>
            <a:lvl8pPr lvl="7" rtl="0">
              <a:spcBef>
                <a:spcPct val="0"/>
              </a:spcBef>
              <a:spcAft>
                <a:spcPct val="0"/>
              </a:spcAft>
              <a:buClr>
                <a:srgbClr val="FFFFFF"/>
              </a:buClr>
              <a:buSzPts val="3000"/>
              <a:buNone/>
              <a:defRPr sz="4000">
                <a:solidFill>
                  <a:srgbClr val="FFFFFF"/>
                </a:solidFill>
              </a:defRPr>
            </a:lvl8pPr>
            <a:lvl9pPr lvl="8" rtl="0">
              <a:spcBef>
                <a:spcPct val="0"/>
              </a:spcBef>
              <a:spcAft>
                <a:spcPct val="0"/>
              </a:spcAft>
              <a:buClr>
                <a:srgbClr val="FFFFFF"/>
              </a:buClr>
              <a:buSzPts val="3000"/>
              <a:buNone/>
              <a:defRPr sz="4000">
                <a:solidFill>
                  <a:srgbClr val="FFFFFF"/>
                </a:solidFill>
              </a:defRPr>
            </a:lvl9pPr>
          </a:lstStyle>
          <a:p>
            <a:endParaRPr/>
          </a:p>
        </p:txBody>
      </p:sp>
    </p:spTree>
    <p:extLst>
      <p:ext uri="{BB962C8B-B14F-4D97-AF65-F5344CB8AC3E}">
        <p14:creationId xmlns:p14="http://schemas.microsoft.com/office/powerpoint/2010/main" val="177209208"/>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ubtitle">
  <p:cSld name="Subtitle">
    <p:bg>
      <p:bgPr>
        <a:solidFill>
          <a:srgbClr val="FFB600"/>
        </a:solidFill>
        <a:effectLst/>
      </p:bgPr>
    </p:bg>
    <p:spTree>
      <p:nvGrpSpPr>
        <p:cNvPr id="1" name="Shape 12"/>
        <p:cNvGrpSpPr/>
        <p:nvPr/>
      </p:nvGrpSpPr>
      <p:grpSpPr>
        <a:xfrm>
          <a:off x="0" y="0"/>
          <a:ext cx="0" cy="0"/>
          <a:chOff x="0" y="0"/>
          <a:chExt cx="0" cy="0"/>
        </a:xfrm>
      </p:grpSpPr>
      <p:sp>
        <p:nvSpPr>
          <p:cNvPr id="13" name="Google Shape;13;p3"/>
          <p:cNvSpPr/>
          <p:nvPr/>
        </p:nvSpPr>
        <p:spPr>
          <a:xfrm>
            <a:off x="520981" y="506503"/>
            <a:ext cx="11150039" cy="5844995"/>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434343"/>
            </a:solidFill>
            <a:prstDash val="dot"/>
            <a:round/>
            <a:headEnd type="none" w="sm" len="sm"/>
            <a:tailEnd type="none" w="sm" len="sm"/>
          </a:ln>
        </p:spPr>
        <p:txBody>
          <a:bodyPr spcFirstLastPara="1" wrap="square" lIns="121900" tIns="121900" rIns="121900" bIns="121900" anchor="ctr" anchorCtr="0">
            <a:noAutofit/>
          </a:bodyPr>
          <a:lstStyle/>
          <a:p>
            <a:pPr marL="0" lvl="0" indent="0" algn="l" rtl="0">
              <a:spcBef>
                <a:spcPct val="0"/>
              </a:spcBef>
              <a:spcAft>
                <a:spcPct val="0"/>
              </a:spcAft>
              <a:buNone/>
            </a:pPr>
            <a:endParaRPr sz="2400"/>
          </a:p>
        </p:txBody>
      </p:sp>
      <p:sp>
        <p:nvSpPr>
          <p:cNvPr id="14" name="Google Shape;14;p3"/>
          <p:cNvSpPr txBox="1">
            <a:spLocks noGrp="1"/>
          </p:cNvSpPr>
          <p:nvPr>
            <p:ph type="ctrTitle"/>
          </p:nvPr>
        </p:nvSpPr>
        <p:spPr>
          <a:xfrm>
            <a:off x="914400" y="3635123"/>
            <a:ext cx="10363200" cy="1546400"/>
          </a:xfrm>
          <a:prstGeom prst="rect">
            <a:avLst/>
          </a:prstGeom>
        </p:spPr>
        <p:txBody>
          <a:bodyPr spcFirstLastPara="1" wrap="square" lIns="91425" tIns="91425" rIns="91425" bIns="91425" anchor="b" anchorCtr="0"/>
          <a:lstStyle>
            <a:lvl1pPr lvl="0" rtl="0">
              <a:spcBef>
                <a:spcPct val="0"/>
              </a:spcBef>
              <a:spcAft>
                <a:spcPct val="0"/>
              </a:spcAft>
              <a:buSzPts val="4800"/>
              <a:buNone/>
              <a:defRPr sz="6400"/>
            </a:lvl1pPr>
            <a:lvl2pPr lvl="1" rtl="0">
              <a:spcBef>
                <a:spcPct val="0"/>
              </a:spcBef>
              <a:spcAft>
                <a:spcPct val="0"/>
              </a:spcAft>
              <a:buSzPts val="4800"/>
              <a:buNone/>
              <a:defRPr sz="6400"/>
            </a:lvl2pPr>
            <a:lvl3pPr lvl="2" rtl="0">
              <a:spcBef>
                <a:spcPct val="0"/>
              </a:spcBef>
              <a:spcAft>
                <a:spcPct val="0"/>
              </a:spcAft>
              <a:buSzPts val="4800"/>
              <a:buNone/>
              <a:defRPr sz="6400"/>
            </a:lvl3pPr>
            <a:lvl4pPr lvl="3" rtl="0">
              <a:spcBef>
                <a:spcPct val="0"/>
              </a:spcBef>
              <a:spcAft>
                <a:spcPct val="0"/>
              </a:spcAft>
              <a:buSzPts val="4800"/>
              <a:buNone/>
              <a:defRPr sz="6400"/>
            </a:lvl4pPr>
            <a:lvl5pPr lvl="4" rtl="0">
              <a:spcBef>
                <a:spcPct val="0"/>
              </a:spcBef>
              <a:spcAft>
                <a:spcPct val="0"/>
              </a:spcAft>
              <a:buSzPts val="4800"/>
              <a:buNone/>
              <a:defRPr sz="6400"/>
            </a:lvl5pPr>
            <a:lvl6pPr lvl="5" rtl="0">
              <a:spcBef>
                <a:spcPct val="0"/>
              </a:spcBef>
              <a:spcAft>
                <a:spcPct val="0"/>
              </a:spcAft>
              <a:buSzPts val="4800"/>
              <a:buNone/>
              <a:defRPr sz="6400"/>
            </a:lvl6pPr>
            <a:lvl7pPr lvl="6" rtl="0">
              <a:spcBef>
                <a:spcPct val="0"/>
              </a:spcBef>
              <a:spcAft>
                <a:spcPct val="0"/>
              </a:spcAft>
              <a:buSzPts val="4800"/>
              <a:buNone/>
              <a:defRPr sz="6400"/>
            </a:lvl7pPr>
            <a:lvl8pPr lvl="7" rtl="0">
              <a:spcBef>
                <a:spcPct val="0"/>
              </a:spcBef>
              <a:spcAft>
                <a:spcPct val="0"/>
              </a:spcAft>
              <a:buSzPts val="4800"/>
              <a:buNone/>
              <a:defRPr sz="6400"/>
            </a:lvl8pPr>
            <a:lvl9pPr lvl="8" rtl="0">
              <a:spcBef>
                <a:spcPct val="0"/>
              </a:spcBef>
              <a:spcAft>
                <a:spcPct val="0"/>
              </a:spcAft>
              <a:buSzPts val="4800"/>
              <a:buNone/>
              <a:defRPr sz="6400"/>
            </a:lvl9pPr>
          </a:lstStyle>
          <a:p>
            <a:endParaRPr/>
          </a:p>
        </p:txBody>
      </p:sp>
      <p:sp>
        <p:nvSpPr>
          <p:cNvPr id="15" name="Google Shape;15;p3"/>
          <p:cNvSpPr txBox="1">
            <a:spLocks noGrp="1"/>
          </p:cNvSpPr>
          <p:nvPr>
            <p:ph type="subTitle" idx="1"/>
          </p:nvPr>
        </p:nvSpPr>
        <p:spPr>
          <a:xfrm>
            <a:off x="914400" y="5107537"/>
            <a:ext cx="10363200" cy="1046400"/>
          </a:xfrm>
          <a:prstGeom prst="rect">
            <a:avLst/>
          </a:prstGeom>
        </p:spPr>
        <p:txBody>
          <a:bodyPr spcFirstLastPara="1" wrap="square" lIns="91425" tIns="91425" rIns="91425" bIns="91425" anchor="t" anchorCtr="0"/>
          <a:lstStyle>
            <a:lvl1pPr lvl="0" rtl="0">
              <a:spcBef>
                <a:spcPct val="0"/>
              </a:spcBef>
              <a:spcAft>
                <a:spcPct val="0"/>
              </a:spcAft>
              <a:buClr>
                <a:srgbClr val="FFFFFF"/>
              </a:buClr>
              <a:buSzPts val="1800"/>
              <a:buNone/>
              <a:defRPr>
                <a:solidFill>
                  <a:srgbClr val="FFFFFF"/>
                </a:solidFill>
              </a:defRPr>
            </a:lvl1pPr>
            <a:lvl2pPr lvl="1" rtl="0">
              <a:spcBef>
                <a:spcPct val="0"/>
              </a:spcBef>
              <a:spcAft>
                <a:spcPct val="0"/>
              </a:spcAft>
              <a:buClr>
                <a:srgbClr val="FFFFFF"/>
              </a:buClr>
              <a:buSzPts val="3000"/>
              <a:buNone/>
              <a:defRPr sz="4000">
                <a:solidFill>
                  <a:srgbClr val="FFFFFF"/>
                </a:solidFill>
              </a:defRPr>
            </a:lvl2pPr>
            <a:lvl3pPr lvl="2" rtl="0">
              <a:spcBef>
                <a:spcPct val="0"/>
              </a:spcBef>
              <a:spcAft>
                <a:spcPct val="0"/>
              </a:spcAft>
              <a:buClr>
                <a:srgbClr val="FFFFFF"/>
              </a:buClr>
              <a:buSzPts val="3000"/>
              <a:buNone/>
              <a:defRPr sz="4000">
                <a:solidFill>
                  <a:srgbClr val="FFFFFF"/>
                </a:solidFill>
              </a:defRPr>
            </a:lvl3pPr>
            <a:lvl4pPr lvl="3" rtl="0">
              <a:spcBef>
                <a:spcPct val="0"/>
              </a:spcBef>
              <a:spcAft>
                <a:spcPct val="0"/>
              </a:spcAft>
              <a:buClr>
                <a:srgbClr val="FFFFFF"/>
              </a:buClr>
              <a:buSzPts val="3000"/>
              <a:buNone/>
              <a:defRPr sz="4000">
                <a:solidFill>
                  <a:srgbClr val="FFFFFF"/>
                </a:solidFill>
              </a:defRPr>
            </a:lvl4pPr>
            <a:lvl5pPr lvl="4" rtl="0">
              <a:spcBef>
                <a:spcPct val="0"/>
              </a:spcBef>
              <a:spcAft>
                <a:spcPct val="0"/>
              </a:spcAft>
              <a:buClr>
                <a:srgbClr val="FFFFFF"/>
              </a:buClr>
              <a:buSzPts val="3000"/>
              <a:buNone/>
              <a:defRPr sz="4000">
                <a:solidFill>
                  <a:srgbClr val="FFFFFF"/>
                </a:solidFill>
              </a:defRPr>
            </a:lvl5pPr>
            <a:lvl6pPr lvl="5" rtl="0">
              <a:spcBef>
                <a:spcPct val="0"/>
              </a:spcBef>
              <a:spcAft>
                <a:spcPct val="0"/>
              </a:spcAft>
              <a:buClr>
                <a:srgbClr val="FFFFFF"/>
              </a:buClr>
              <a:buSzPts val="3000"/>
              <a:buNone/>
              <a:defRPr sz="4000">
                <a:solidFill>
                  <a:srgbClr val="FFFFFF"/>
                </a:solidFill>
              </a:defRPr>
            </a:lvl6pPr>
            <a:lvl7pPr lvl="6" rtl="0">
              <a:spcBef>
                <a:spcPct val="0"/>
              </a:spcBef>
              <a:spcAft>
                <a:spcPct val="0"/>
              </a:spcAft>
              <a:buClr>
                <a:srgbClr val="FFFFFF"/>
              </a:buClr>
              <a:buSzPts val="3000"/>
              <a:buNone/>
              <a:defRPr sz="4000">
                <a:solidFill>
                  <a:srgbClr val="FFFFFF"/>
                </a:solidFill>
              </a:defRPr>
            </a:lvl7pPr>
            <a:lvl8pPr lvl="7" rtl="0">
              <a:spcBef>
                <a:spcPct val="0"/>
              </a:spcBef>
              <a:spcAft>
                <a:spcPct val="0"/>
              </a:spcAft>
              <a:buClr>
                <a:srgbClr val="FFFFFF"/>
              </a:buClr>
              <a:buSzPts val="3000"/>
              <a:buNone/>
              <a:defRPr sz="4000">
                <a:solidFill>
                  <a:srgbClr val="FFFFFF"/>
                </a:solidFill>
              </a:defRPr>
            </a:lvl8pPr>
            <a:lvl9pPr lvl="8" rtl="0">
              <a:spcBef>
                <a:spcPct val="0"/>
              </a:spcBef>
              <a:spcAft>
                <a:spcPct val="0"/>
              </a:spcAft>
              <a:buClr>
                <a:srgbClr val="FFFFFF"/>
              </a:buClr>
              <a:buSzPts val="3000"/>
              <a:buNone/>
              <a:defRPr sz="4000">
                <a:solidFill>
                  <a:srgbClr val="FFFFFF"/>
                </a:solidFill>
              </a:defRPr>
            </a:lvl9pPr>
          </a:lstStyle>
          <a:p>
            <a:endParaRPr/>
          </a:p>
        </p:txBody>
      </p:sp>
    </p:spTree>
    <p:extLst>
      <p:ext uri="{BB962C8B-B14F-4D97-AF65-F5344CB8AC3E}">
        <p14:creationId xmlns:p14="http://schemas.microsoft.com/office/powerpoint/2010/main" val="1663226789"/>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FR"/>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67"/>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fr-FR"/>
          </a:p>
        </p:txBody>
      </p:sp>
      <p:sp>
        <p:nvSpPr>
          <p:cNvPr id="4" name="Date Placeholder 3"/>
          <p:cNvSpPr>
            <a:spLocks noGrp="1"/>
          </p:cNvSpPr>
          <p:nvPr>
            <p:ph type="dt" sz="half" idx="10"/>
          </p:nvPr>
        </p:nvSpPr>
        <p:spPr>
          <a:xfrm>
            <a:off x="838200" y="6356351"/>
            <a:ext cx="2743200" cy="365125"/>
          </a:xfrm>
          <a:prstGeom prst="rect">
            <a:avLst/>
          </a:prstGeom>
        </p:spPr>
        <p:txBody>
          <a:bodyPr lIns="68580" tIns="34290" rIns="68580" bIns="34290"/>
          <a:lstStyle/>
          <a:p>
            <a:fld id="{87AD7A7E-1EC4-4E9A-89E4-0E80ED66902D}" type="datetimeFigureOut">
              <a:rPr lang="en-GB" smtClean="0"/>
              <a:t>24/03/2024</a:t>
            </a:fld>
            <a:endParaRPr lang="en-GB"/>
          </a:p>
        </p:txBody>
      </p:sp>
      <p:sp>
        <p:nvSpPr>
          <p:cNvPr id="5" name="Footer Placeholder 4"/>
          <p:cNvSpPr>
            <a:spLocks noGrp="1"/>
          </p:cNvSpPr>
          <p:nvPr>
            <p:ph type="ftr" sz="quarter" idx="11"/>
          </p:nvPr>
        </p:nvSpPr>
        <p:spPr>
          <a:xfrm>
            <a:off x="4038600" y="6356351"/>
            <a:ext cx="4114800" cy="365125"/>
          </a:xfrm>
          <a:prstGeom prst="rect">
            <a:avLst/>
          </a:prstGeom>
        </p:spPr>
        <p:txBody>
          <a:bodyPr lIns="68580" tIns="34290" rIns="68580" bIns="34290"/>
          <a:lstStyle/>
          <a:p>
            <a:endParaRPr lang="en-GB"/>
          </a:p>
        </p:txBody>
      </p:sp>
      <p:sp>
        <p:nvSpPr>
          <p:cNvPr id="6" name="Slide Number Placeholder 5"/>
          <p:cNvSpPr>
            <a:spLocks noGrp="1"/>
          </p:cNvSpPr>
          <p:nvPr>
            <p:ph type="sldNum" sz="quarter" idx="12"/>
          </p:nvPr>
        </p:nvSpPr>
        <p:spPr/>
        <p:txBody>
          <a:bodyPr/>
          <a:lstStyle/>
          <a:p>
            <a:fld id="{D0702349-EFCE-4833-8729-DF23C3E02FBA}" type="slidenum">
              <a:rPr lang="en-GB" smtClean="0"/>
              <a:t>‹N°›</a:t>
            </a:fld>
            <a:endParaRPr lang="en-GB"/>
          </a:p>
        </p:txBody>
      </p:sp>
    </p:spTree>
    <p:extLst>
      <p:ext uri="{BB962C8B-B14F-4D97-AF65-F5344CB8AC3E}">
        <p14:creationId xmlns:p14="http://schemas.microsoft.com/office/powerpoint/2010/main" val="2383972219"/>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p:cNvSpPr>
            <a:spLocks noGrp="1"/>
          </p:cNvSpPr>
          <p:nvPr>
            <p:ph type="dt" sz="half" idx="10"/>
          </p:nvPr>
        </p:nvSpPr>
        <p:spPr>
          <a:xfrm>
            <a:off x="838200" y="6356351"/>
            <a:ext cx="2743200" cy="365125"/>
          </a:xfrm>
          <a:prstGeom prst="rect">
            <a:avLst/>
          </a:prstGeom>
        </p:spPr>
        <p:txBody>
          <a:bodyPr lIns="68580" tIns="34290" rIns="68580" bIns="34290"/>
          <a:lstStyle/>
          <a:p>
            <a:fld id="{87AD7A7E-1EC4-4E9A-89E4-0E80ED66902D}" type="datetimeFigureOut">
              <a:rPr lang="en-GB" smtClean="0"/>
              <a:t>24/03/2024</a:t>
            </a:fld>
            <a:endParaRPr lang="en-GB"/>
          </a:p>
        </p:txBody>
      </p:sp>
      <p:sp>
        <p:nvSpPr>
          <p:cNvPr id="5" name="Footer Placeholder 4"/>
          <p:cNvSpPr>
            <a:spLocks noGrp="1"/>
          </p:cNvSpPr>
          <p:nvPr>
            <p:ph type="ftr" sz="quarter" idx="11"/>
          </p:nvPr>
        </p:nvSpPr>
        <p:spPr>
          <a:xfrm>
            <a:off x="4038600" y="6356351"/>
            <a:ext cx="4114800" cy="365125"/>
          </a:xfrm>
          <a:prstGeom prst="rect">
            <a:avLst/>
          </a:prstGeom>
        </p:spPr>
        <p:txBody>
          <a:bodyPr lIns="68580" tIns="34290" rIns="68580" bIns="34290"/>
          <a:lstStyle/>
          <a:p>
            <a:endParaRPr lang="en-GB"/>
          </a:p>
        </p:txBody>
      </p:sp>
      <p:sp>
        <p:nvSpPr>
          <p:cNvPr id="6" name="Slide Number Placeholder 5"/>
          <p:cNvSpPr>
            <a:spLocks noGrp="1"/>
          </p:cNvSpPr>
          <p:nvPr>
            <p:ph type="sldNum" sz="quarter" idx="12"/>
          </p:nvPr>
        </p:nvSpPr>
        <p:spPr/>
        <p:txBody>
          <a:bodyPr/>
          <a:lstStyle/>
          <a:p>
            <a:fld id="{D0702349-EFCE-4833-8729-DF23C3E02FBA}" type="slidenum">
              <a:rPr lang="en-GB" smtClean="0"/>
              <a:t>‹N°›</a:t>
            </a:fld>
            <a:endParaRPr lang="en-GB"/>
          </a:p>
        </p:txBody>
      </p:sp>
    </p:spTree>
    <p:extLst>
      <p:ext uri="{BB962C8B-B14F-4D97-AF65-F5344CB8AC3E}">
        <p14:creationId xmlns:p14="http://schemas.microsoft.com/office/powerpoint/2010/main" val="1668880788"/>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AD7A7E-1EC4-4E9A-89E4-0E80ED66902D}" type="datetimeFigureOut">
              <a:rPr lang="en-GB" smtClean="0"/>
              <a:t>24/03/2024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0702349-EFCE-4833-8729-DF23C3E02FBA}" type="slidenum">
              <a:rPr lang="en-GB" smtClean="0"/>
              <a:t>‹N°›</a:t>
            </a:fld>
            <a:endParaRPr lang="en-GB"/>
          </a:p>
        </p:txBody>
      </p:sp>
    </p:spTree>
    <p:extLst>
      <p:ext uri="{BB962C8B-B14F-4D97-AF65-F5344CB8AC3E}">
        <p14:creationId xmlns:p14="http://schemas.microsoft.com/office/powerpoint/2010/main" val="1410961522"/>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re seul">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239349" y="274646"/>
            <a:ext cx="11617291" cy="466063"/>
          </a:xfrm>
        </p:spPr>
        <p:txBody>
          <a:bodyPr/>
          <a:lstStyle>
            <a:lvl1pPr>
              <a:defRPr/>
            </a:lvl1pPr>
          </a:lstStyle>
          <a:p>
            <a:r>
              <a:rPr lang="fr-FR" dirty="0"/>
              <a:t>MODIFIEZ LE TITRE DE LA PAGE</a:t>
            </a:r>
          </a:p>
        </p:txBody>
      </p:sp>
      <p:cxnSp>
        <p:nvCxnSpPr>
          <p:cNvPr id="8" name="Connecteur droit 7"/>
          <p:cNvCxnSpPr/>
          <p:nvPr userDrawn="1"/>
        </p:nvCxnSpPr>
        <p:spPr>
          <a:xfrm>
            <a:off x="395821" y="740702"/>
            <a:ext cx="11460823" cy="0"/>
          </a:xfrm>
          <a:prstGeom prst="line">
            <a:avLst/>
          </a:prstGeom>
          <a:ln w="9525">
            <a:solidFill>
              <a:srgbClr val="83786F"/>
            </a:solidFill>
          </a:ln>
        </p:spPr>
        <p:style>
          <a:lnRef idx="1">
            <a:schemeClr val="accent5"/>
          </a:lnRef>
          <a:fillRef idx="0">
            <a:schemeClr val="accent5"/>
          </a:fillRef>
          <a:effectRef idx="0">
            <a:schemeClr val="accent5"/>
          </a:effectRef>
          <a:fontRef idx="minor">
            <a:schemeClr val="tx1"/>
          </a:fontRef>
        </p:style>
      </p:cxnSp>
      <p:sp>
        <p:nvSpPr>
          <p:cNvPr id="7" name="Espace réservé du numéro de diapositive 1"/>
          <p:cNvSpPr>
            <a:spLocks noGrp="1"/>
          </p:cNvSpPr>
          <p:nvPr>
            <p:ph type="sldNum" sz="quarter" idx="14"/>
          </p:nvPr>
        </p:nvSpPr>
        <p:spPr>
          <a:xfrm>
            <a:off x="11376587" y="6309326"/>
            <a:ext cx="672075" cy="384043"/>
          </a:xfrm>
        </p:spPr>
        <p:txBody>
          <a:bodyPr/>
          <a:lstStyle/>
          <a:p>
            <a:fld id="{0F93E2AF-52FA-49AE-99E6-1B1ECCFCFE2D}" type="slidenum">
              <a:rPr lang="fr-FR" smtClean="0"/>
              <a:t>‹N°›</a:t>
            </a:fld>
            <a:endParaRPr lang="fr-FR" dirty="0"/>
          </a:p>
        </p:txBody>
      </p:sp>
      <p:sp>
        <p:nvSpPr>
          <p:cNvPr id="5" name="Espace réservé du pied de page 3"/>
          <p:cNvSpPr>
            <a:spLocks noGrp="1"/>
          </p:cNvSpPr>
          <p:nvPr>
            <p:ph type="ftr" sz="quarter" idx="3"/>
          </p:nvPr>
        </p:nvSpPr>
        <p:spPr>
          <a:xfrm>
            <a:off x="7515787" y="6424382"/>
            <a:ext cx="3860800" cy="363954"/>
          </a:xfrm>
          <a:prstGeom prst="rect">
            <a:avLst/>
          </a:prstGeom>
        </p:spPr>
        <p:txBody>
          <a:bodyPr vert="horz" lIns="91427" tIns="45714" rIns="91427" bIns="45714" rtlCol="0" anchor="ctr"/>
          <a:lstStyle>
            <a:lvl1pPr algn="r">
              <a:defRPr lang="fr-FR" sz="800" kern="1200" baseline="0" dirty="0" smtClean="0">
                <a:solidFill>
                  <a:schemeClr val="bg1"/>
                </a:solidFill>
                <a:latin typeface="Arial" panose="020B0604020202020204" pitchFamily="34" charset="0"/>
                <a:ea typeface="+mn-ea"/>
                <a:cs typeface="Arial" panose="020B0604020202020204" pitchFamily="34" charset="0"/>
              </a:defRPr>
            </a:lvl1pPr>
          </a:lstStyle>
          <a:p>
            <a:endParaRPr lang="fr-FR"/>
          </a:p>
        </p:txBody>
      </p:sp>
    </p:spTree>
    <p:extLst>
      <p:ext uri="{BB962C8B-B14F-4D97-AF65-F5344CB8AC3E}">
        <p14:creationId xmlns:p14="http://schemas.microsoft.com/office/powerpoint/2010/main" val="18171146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ubtitle">
  <p:cSld name="Subtitle">
    <p:bg>
      <p:bgPr>
        <a:solidFill>
          <a:srgbClr val="FFB600"/>
        </a:solidFill>
        <a:effectLst/>
      </p:bgPr>
    </p:bg>
    <p:spTree>
      <p:nvGrpSpPr>
        <p:cNvPr id="1" name="Shape 97"/>
        <p:cNvGrpSpPr/>
        <p:nvPr/>
      </p:nvGrpSpPr>
      <p:grpSpPr>
        <a:xfrm>
          <a:off x="0" y="0"/>
          <a:ext cx="0" cy="0"/>
          <a:chOff x="0" y="0"/>
          <a:chExt cx="0" cy="0"/>
        </a:xfrm>
      </p:grpSpPr>
      <p:sp>
        <p:nvSpPr>
          <p:cNvPr id="98" name="Google Shape;98;p24"/>
          <p:cNvSpPr/>
          <p:nvPr/>
        </p:nvSpPr>
        <p:spPr>
          <a:xfrm>
            <a:off x="520981" y="506503"/>
            <a:ext cx="11150039" cy="5844995"/>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434343"/>
            </a:solidFill>
            <a:prstDash val="dot"/>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p:txBody>
      </p:sp>
      <p:sp>
        <p:nvSpPr>
          <p:cNvPr id="99" name="Google Shape;99;p24"/>
          <p:cNvSpPr txBox="1">
            <a:spLocks noGrp="1"/>
          </p:cNvSpPr>
          <p:nvPr>
            <p:ph type="ctrTitle"/>
          </p:nvPr>
        </p:nvSpPr>
        <p:spPr>
          <a:xfrm>
            <a:off x="914400" y="3635123"/>
            <a:ext cx="10363200" cy="1546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800"/>
              <a:buNone/>
              <a:defRPr sz="6400"/>
            </a:lvl1pPr>
            <a:lvl2pPr lvl="1" algn="l">
              <a:lnSpc>
                <a:spcPct val="100000"/>
              </a:lnSpc>
              <a:spcBef>
                <a:spcPts val="0"/>
              </a:spcBef>
              <a:spcAft>
                <a:spcPts val="0"/>
              </a:spcAft>
              <a:buSzPts val="4800"/>
              <a:buNone/>
              <a:defRPr sz="6400"/>
            </a:lvl2pPr>
            <a:lvl3pPr lvl="2" algn="l">
              <a:lnSpc>
                <a:spcPct val="100000"/>
              </a:lnSpc>
              <a:spcBef>
                <a:spcPts val="0"/>
              </a:spcBef>
              <a:spcAft>
                <a:spcPts val="0"/>
              </a:spcAft>
              <a:buSzPts val="4800"/>
              <a:buNone/>
              <a:defRPr sz="6400"/>
            </a:lvl3pPr>
            <a:lvl4pPr lvl="3" algn="l">
              <a:lnSpc>
                <a:spcPct val="100000"/>
              </a:lnSpc>
              <a:spcBef>
                <a:spcPts val="0"/>
              </a:spcBef>
              <a:spcAft>
                <a:spcPts val="0"/>
              </a:spcAft>
              <a:buSzPts val="4800"/>
              <a:buNone/>
              <a:defRPr sz="6400"/>
            </a:lvl4pPr>
            <a:lvl5pPr lvl="4" algn="l">
              <a:lnSpc>
                <a:spcPct val="100000"/>
              </a:lnSpc>
              <a:spcBef>
                <a:spcPts val="0"/>
              </a:spcBef>
              <a:spcAft>
                <a:spcPts val="0"/>
              </a:spcAft>
              <a:buSzPts val="4800"/>
              <a:buNone/>
              <a:defRPr sz="6400"/>
            </a:lvl5pPr>
            <a:lvl6pPr lvl="5" algn="l">
              <a:lnSpc>
                <a:spcPct val="100000"/>
              </a:lnSpc>
              <a:spcBef>
                <a:spcPts val="0"/>
              </a:spcBef>
              <a:spcAft>
                <a:spcPts val="0"/>
              </a:spcAft>
              <a:buSzPts val="4800"/>
              <a:buNone/>
              <a:defRPr sz="6400"/>
            </a:lvl6pPr>
            <a:lvl7pPr lvl="6" algn="l">
              <a:lnSpc>
                <a:spcPct val="100000"/>
              </a:lnSpc>
              <a:spcBef>
                <a:spcPts val="0"/>
              </a:spcBef>
              <a:spcAft>
                <a:spcPts val="0"/>
              </a:spcAft>
              <a:buSzPts val="4800"/>
              <a:buNone/>
              <a:defRPr sz="6400"/>
            </a:lvl7pPr>
            <a:lvl8pPr lvl="7" algn="l">
              <a:lnSpc>
                <a:spcPct val="100000"/>
              </a:lnSpc>
              <a:spcBef>
                <a:spcPts val="0"/>
              </a:spcBef>
              <a:spcAft>
                <a:spcPts val="0"/>
              </a:spcAft>
              <a:buSzPts val="4800"/>
              <a:buNone/>
              <a:defRPr sz="6400"/>
            </a:lvl8pPr>
            <a:lvl9pPr lvl="8" algn="l">
              <a:lnSpc>
                <a:spcPct val="100000"/>
              </a:lnSpc>
              <a:spcBef>
                <a:spcPts val="0"/>
              </a:spcBef>
              <a:spcAft>
                <a:spcPts val="0"/>
              </a:spcAft>
              <a:buSzPts val="4800"/>
              <a:buNone/>
              <a:defRPr sz="6400"/>
            </a:lvl9pPr>
          </a:lstStyle>
          <a:p>
            <a:endParaRPr/>
          </a:p>
        </p:txBody>
      </p:sp>
      <p:sp>
        <p:nvSpPr>
          <p:cNvPr id="100" name="Google Shape;100;p24"/>
          <p:cNvSpPr txBox="1">
            <a:spLocks noGrp="1"/>
          </p:cNvSpPr>
          <p:nvPr>
            <p:ph type="subTitle" idx="1"/>
          </p:nvPr>
        </p:nvSpPr>
        <p:spPr>
          <a:xfrm>
            <a:off x="914400" y="5107537"/>
            <a:ext cx="10363200" cy="1046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FFFFFF"/>
              </a:buClr>
              <a:buSzPts val="1800"/>
              <a:buNone/>
              <a:defRPr>
                <a:solidFill>
                  <a:srgbClr val="FFFFFF"/>
                </a:solidFill>
              </a:defRPr>
            </a:lvl1pPr>
            <a:lvl2pPr lvl="1" algn="l">
              <a:lnSpc>
                <a:spcPct val="100000"/>
              </a:lnSpc>
              <a:spcBef>
                <a:spcPts val="0"/>
              </a:spcBef>
              <a:spcAft>
                <a:spcPts val="0"/>
              </a:spcAft>
              <a:buClr>
                <a:srgbClr val="FFFFFF"/>
              </a:buClr>
              <a:buSzPts val="3000"/>
              <a:buNone/>
              <a:defRPr sz="4000">
                <a:solidFill>
                  <a:srgbClr val="FFFFFF"/>
                </a:solidFill>
              </a:defRPr>
            </a:lvl2pPr>
            <a:lvl3pPr lvl="2" algn="l">
              <a:lnSpc>
                <a:spcPct val="100000"/>
              </a:lnSpc>
              <a:spcBef>
                <a:spcPts val="0"/>
              </a:spcBef>
              <a:spcAft>
                <a:spcPts val="0"/>
              </a:spcAft>
              <a:buClr>
                <a:srgbClr val="FFFFFF"/>
              </a:buClr>
              <a:buSzPts val="3000"/>
              <a:buNone/>
              <a:defRPr sz="4000">
                <a:solidFill>
                  <a:srgbClr val="FFFFFF"/>
                </a:solidFill>
              </a:defRPr>
            </a:lvl3pPr>
            <a:lvl4pPr lvl="3" algn="l">
              <a:lnSpc>
                <a:spcPct val="100000"/>
              </a:lnSpc>
              <a:spcBef>
                <a:spcPts val="0"/>
              </a:spcBef>
              <a:spcAft>
                <a:spcPts val="0"/>
              </a:spcAft>
              <a:buClr>
                <a:srgbClr val="FFFFFF"/>
              </a:buClr>
              <a:buSzPts val="3000"/>
              <a:buNone/>
              <a:defRPr sz="4000">
                <a:solidFill>
                  <a:srgbClr val="FFFFFF"/>
                </a:solidFill>
              </a:defRPr>
            </a:lvl4pPr>
            <a:lvl5pPr lvl="4" algn="l">
              <a:lnSpc>
                <a:spcPct val="100000"/>
              </a:lnSpc>
              <a:spcBef>
                <a:spcPts val="0"/>
              </a:spcBef>
              <a:spcAft>
                <a:spcPts val="0"/>
              </a:spcAft>
              <a:buClr>
                <a:srgbClr val="FFFFFF"/>
              </a:buClr>
              <a:buSzPts val="3000"/>
              <a:buNone/>
              <a:defRPr sz="4000">
                <a:solidFill>
                  <a:srgbClr val="FFFFFF"/>
                </a:solidFill>
              </a:defRPr>
            </a:lvl5pPr>
            <a:lvl6pPr lvl="5" algn="l">
              <a:lnSpc>
                <a:spcPct val="100000"/>
              </a:lnSpc>
              <a:spcBef>
                <a:spcPts val="0"/>
              </a:spcBef>
              <a:spcAft>
                <a:spcPts val="0"/>
              </a:spcAft>
              <a:buClr>
                <a:srgbClr val="FFFFFF"/>
              </a:buClr>
              <a:buSzPts val="3000"/>
              <a:buNone/>
              <a:defRPr sz="4000">
                <a:solidFill>
                  <a:srgbClr val="FFFFFF"/>
                </a:solidFill>
              </a:defRPr>
            </a:lvl6pPr>
            <a:lvl7pPr lvl="6" algn="l">
              <a:lnSpc>
                <a:spcPct val="100000"/>
              </a:lnSpc>
              <a:spcBef>
                <a:spcPts val="0"/>
              </a:spcBef>
              <a:spcAft>
                <a:spcPts val="0"/>
              </a:spcAft>
              <a:buClr>
                <a:srgbClr val="FFFFFF"/>
              </a:buClr>
              <a:buSzPts val="3000"/>
              <a:buNone/>
              <a:defRPr sz="4000">
                <a:solidFill>
                  <a:srgbClr val="FFFFFF"/>
                </a:solidFill>
              </a:defRPr>
            </a:lvl7pPr>
            <a:lvl8pPr lvl="7" algn="l">
              <a:lnSpc>
                <a:spcPct val="100000"/>
              </a:lnSpc>
              <a:spcBef>
                <a:spcPts val="0"/>
              </a:spcBef>
              <a:spcAft>
                <a:spcPts val="0"/>
              </a:spcAft>
              <a:buClr>
                <a:srgbClr val="FFFFFF"/>
              </a:buClr>
              <a:buSzPts val="3000"/>
              <a:buNone/>
              <a:defRPr sz="4000">
                <a:solidFill>
                  <a:srgbClr val="FFFFFF"/>
                </a:solidFill>
              </a:defRPr>
            </a:lvl8pPr>
            <a:lvl9pPr lvl="8" algn="l">
              <a:lnSpc>
                <a:spcPct val="100000"/>
              </a:lnSpc>
              <a:spcBef>
                <a:spcPts val="0"/>
              </a:spcBef>
              <a:spcAft>
                <a:spcPts val="0"/>
              </a:spcAft>
              <a:buClr>
                <a:srgbClr val="FFFFFF"/>
              </a:buClr>
              <a:buSzPts val="3000"/>
              <a:buNone/>
              <a:defRPr sz="4000">
                <a:solidFill>
                  <a:srgbClr val="FFFFFF"/>
                </a:solidFill>
              </a:defRPr>
            </a:lvl9pPr>
          </a:lstStyle>
          <a:p>
            <a:endParaRPr/>
          </a:p>
        </p:txBody>
      </p:sp>
    </p:spTree>
    <p:extLst>
      <p:ext uri="{BB962C8B-B14F-4D97-AF65-F5344CB8AC3E}">
        <p14:creationId xmlns:p14="http://schemas.microsoft.com/office/powerpoint/2010/main" val="3257276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7AD7A7E-1EC4-4E9A-89E4-0E80ED66902D}" type="datetimeFigureOut">
              <a:rPr lang="en-GB" smtClean="0"/>
              <a:t>24/03/2024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0702349-EFCE-4833-8729-DF23C3E02FBA}" type="slidenum">
              <a:rPr lang="en-GB" smtClean="0"/>
              <a:t>‹N°›</a:t>
            </a:fld>
            <a:endParaRPr lang="en-GB"/>
          </a:p>
        </p:txBody>
      </p:sp>
    </p:spTree>
    <p:extLst>
      <p:ext uri="{BB962C8B-B14F-4D97-AF65-F5344CB8AC3E}">
        <p14:creationId xmlns:p14="http://schemas.microsoft.com/office/powerpoint/2010/main" val="264456640"/>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1"/>
        <p:cNvGrpSpPr/>
        <p:nvPr/>
      </p:nvGrpSpPr>
      <p:grpSpPr>
        <a:xfrm>
          <a:off x="0" y="0"/>
          <a:ext cx="0" cy="0"/>
          <a:chOff x="0" y="0"/>
          <a:chExt cx="0" cy="0"/>
        </a:xfrm>
      </p:grpSpPr>
      <p:sp>
        <p:nvSpPr>
          <p:cNvPr id="102" name="Google Shape;102;p25"/>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03" name="Google Shape;103;p25"/>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04" name="Google Shape;104;p25"/>
          <p:cNvSpPr txBox="1">
            <a:spLocks noGrp="1"/>
          </p:cNvSpPr>
          <p:nvPr>
            <p:ph type="sldNum" idx="12"/>
          </p:nvPr>
        </p:nvSpPr>
        <p:spPr>
          <a:xfrm>
            <a:off x="11472533" y="6120400"/>
            <a:ext cx="719600" cy="7376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FFB600"/>
              </a:buClr>
              <a:buSzPts val="1700"/>
              <a:buFont typeface="Raleway ExtraBold"/>
              <a:buNone/>
              <a:defRPr sz="1733" b="0" i="0" u="none" strike="noStrike" cap="none">
                <a:solidFill>
                  <a:srgbClr val="FFB600"/>
                </a:solidFill>
                <a:latin typeface="Raleway ExtraBold"/>
                <a:ea typeface="Raleway ExtraBold"/>
                <a:cs typeface="Raleway ExtraBold"/>
                <a:sym typeface="Raleway ExtraBold"/>
              </a:defRPr>
            </a:lvl1pPr>
            <a:lvl2pPr marL="0" marR="0" lvl="1" indent="0" algn="ctr">
              <a:lnSpc>
                <a:spcPct val="100000"/>
              </a:lnSpc>
              <a:spcBef>
                <a:spcPts val="0"/>
              </a:spcBef>
              <a:spcAft>
                <a:spcPts val="0"/>
              </a:spcAft>
              <a:buClr>
                <a:srgbClr val="FFB600"/>
              </a:buClr>
              <a:buSzPts val="1700"/>
              <a:buFont typeface="Raleway ExtraBold"/>
              <a:buNone/>
              <a:defRPr sz="1733" b="0" i="0" u="none" strike="noStrike" cap="none">
                <a:solidFill>
                  <a:srgbClr val="FFB600"/>
                </a:solidFill>
                <a:latin typeface="Raleway ExtraBold"/>
                <a:ea typeface="Raleway ExtraBold"/>
                <a:cs typeface="Raleway ExtraBold"/>
                <a:sym typeface="Raleway ExtraBold"/>
              </a:defRPr>
            </a:lvl2pPr>
            <a:lvl3pPr marL="0" marR="0" lvl="2" indent="0" algn="ctr">
              <a:lnSpc>
                <a:spcPct val="100000"/>
              </a:lnSpc>
              <a:spcBef>
                <a:spcPts val="0"/>
              </a:spcBef>
              <a:spcAft>
                <a:spcPts val="0"/>
              </a:spcAft>
              <a:buClr>
                <a:srgbClr val="FFB600"/>
              </a:buClr>
              <a:buSzPts val="1700"/>
              <a:buFont typeface="Raleway ExtraBold"/>
              <a:buNone/>
              <a:defRPr sz="1733" b="0" i="0" u="none" strike="noStrike" cap="none">
                <a:solidFill>
                  <a:srgbClr val="FFB600"/>
                </a:solidFill>
                <a:latin typeface="Raleway ExtraBold"/>
                <a:ea typeface="Raleway ExtraBold"/>
                <a:cs typeface="Raleway ExtraBold"/>
                <a:sym typeface="Raleway ExtraBold"/>
              </a:defRPr>
            </a:lvl3pPr>
            <a:lvl4pPr marL="0" marR="0" lvl="3" indent="0" algn="ctr">
              <a:lnSpc>
                <a:spcPct val="100000"/>
              </a:lnSpc>
              <a:spcBef>
                <a:spcPts val="0"/>
              </a:spcBef>
              <a:spcAft>
                <a:spcPts val="0"/>
              </a:spcAft>
              <a:buClr>
                <a:srgbClr val="FFB600"/>
              </a:buClr>
              <a:buSzPts val="1700"/>
              <a:buFont typeface="Raleway ExtraBold"/>
              <a:buNone/>
              <a:defRPr sz="1733" b="0" i="0" u="none" strike="noStrike" cap="none">
                <a:solidFill>
                  <a:srgbClr val="FFB600"/>
                </a:solidFill>
                <a:latin typeface="Raleway ExtraBold"/>
                <a:ea typeface="Raleway ExtraBold"/>
                <a:cs typeface="Raleway ExtraBold"/>
                <a:sym typeface="Raleway ExtraBold"/>
              </a:defRPr>
            </a:lvl4pPr>
            <a:lvl5pPr marL="0" marR="0" lvl="4" indent="0" algn="ctr">
              <a:lnSpc>
                <a:spcPct val="100000"/>
              </a:lnSpc>
              <a:spcBef>
                <a:spcPts val="0"/>
              </a:spcBef>
              <a:spcAft>
                <a:spcPts val="0"/>
              </a:spcAft>
              <a:buClr>
                <a:srgbClr val="FFB600"/>
              </a:buClr>
              <a:buSzPts val="1700"/>
              <a:buFont typeface="Raleway ExtraBold"/>
              <a:buNone/>
              <a:defRPr sz="1733" b="0" i="0" u="none" strike="noStrike" cap="none">
                <a:solidFill>
                  <a:srgbClr val="FFB600"/>
                </a:solidFill>
                <a:latin typeface="Raleway ExtraBold"/>
                <a:ea typeface="Raleway ExtraBold"/>
                <a:cs typeface="Raleway ExtraBold"/>
                <a:sym typeface="Raleway ExtraBold"/>
              </a:defRPr>
            </a:lvl5pPr>
            <a:lvl6pPr marL="0" marR="0" lvl="5" indent="0" algn="ctr">
              <a:lnSpc>
                <a:spcPct val="100000"/>
              </a:lnSpc>
              <a:spcBef>
                <a:spcPts val="0"/>
              </a:spcBef>
              <a:spcAft>
                <a:spcPts val="0"/>
              </a:spcAft>
              <a:buClr>
                <a:srgbClr val="FFB600"/>
              </a:buClr>
              <a:buSzPts val="1700"/>
              <a:buFont typeface="Raleway ExtraBold"/>
              <a:buNone/>
              <a:defRPr sz="1733" b="0" i="0" u="none" strike="noStrike" cap="none">
                <a:solidFill>
                  <a:srgbClr val="FFB600"/>
                </a:solidFill>
                <a:latin typeface="Raleway ExtraBold"/>
                <a:ea typeface="Raleway ExtraBold"/>
                <a:cs typeface="Raleway ExtraBold"/>
                <a:sym typeface="Raleway ExtraBold"/>
              </a:defRPr>
            </a:lvl6pPr>
            <a:lvl7pPr marL="0" marR="0" lvl="6" indent="0" algn="ctr">
              <a:lnSpc>
                <a:spcPct val="100000"/>
              </a:lnSpc>
              <a:spcBef>
                <a:spcPts val="0"/>
              </a:spcBef>
              <a:spcAft>
                <a:spcPts val="0"/>
              </a:spcAft>
              <a:buClr>
                <a:srgbClr val="FFB600"/>
              </a:buClr>
              <a:buSzPts val="1700"/>
              <a:buFont typeface="Raleway ExtraBold"/>
              <a:buNone/>
              <a:defRPr sz="1733" b="0" i="0" u="none" strike="noStrike" cap="none">
                <a:solidFill>
                  <a:srgbClr val="FFB600"/>
                </a:solidFill>
                <a:latin typeface="Raleway ExtraBold"/>
                <a:ea typeface="Raleway ExtraBold"/>
                <a:cs typeface="Raleway ExtraBold"/>
                <a:sym typeface="Raleway ExtraBold"/>
              </a:defRPr>
            </a:lvl7pPr>
            <a:lvl8pPr marL="0" marR="0" lvl="7" indent="0" algn="ctr">
              <a:lnSpc>
                <a:spcPct val="100000"/>
              </a:lnSpc>
              <a:spcBef>
                <a:spcPts val="0"/>
              </a:spcBef>
              <a:spcAft>
                <a:spcPts val="0"/>
              </a:spcAft>
              <a:buClr>
                <a:srgbClr val="FFB600"/>
              </a:buClr>
              <a:buSzPts val="1700"/>
              <a:buFont typeface="Raleway ExtraBold"/>
              <a:buNone/>
              <a:defRPr sz="1733" b="0" i="0" u="none" strike="noStrike" cap="none">
                <a:solidFill>
                  <a:srgbClr val="FFB600"/>
                </a:solidFill>
                <a:latin typeface="Raleway ExtraBold"/>
                <a:ea typeface="Raleway ExtraBold"/>
                <a:cs typeface="Raleway ExtraBold"/>
                <a:sym typeface="Raleway ExtraBold"/>
              </a:defRPr>
            </a:lvl8pPr>
            <a:lvl9pPr marL="0" marR="0" lvl="8" indent="0" algn="ctr">
              <a:lnSpc>
                <a:spcPct val="100000"/>
              </a:lnSpc>
              <a:spcBef>
                <a:spcPts val="0"/>
              </a:spcBef>
              <a:spcAft>
                <a:spcPts val="0"/>
              </a:spcAft>
              <a:buClr>
                <a:srgbClr val="FFB600"/>
              </a:buClr>
              <a:buSzPts val="1700"/>
              <a:buFont typeface="Raleway ExtraBold"/>
              <a:buNone/>
              <a:defRPr sz="1733" b="0" i="0" u="none" strike="noStrike" cap="none">
                <a:solidFill>
                  <a:srgbClr val="FFB600"/>
                </a:solidFill>
                <a:latin typeface="Raleway ExtraBold"/>
                <a:ea typeface="Raleway ExtraBold"/>
                <a:cs typeface="Raleway ExtraBold"/>
                <a:sym typeface="Raleway ExtraBold"/>
              </a:defRPr>
            </a:lvl9pPr>
          </a:lstStyle>
          <a:p>
            <a:pPr marL="0" lvl="0" indent="0" algn="ctr" rtl="0">
              <a:spcBef>
                <a:spcPts val="0"/>
              </a:spcBef>
              <a:spcAft>
                <a:spcPts val="0"/>
              </a:spcAft>
              <a:buNone/>
            </a:pPr>
            <a:fld id="{00000000-1234-1234-1234-123412341234}" type="slidenum">
              <a:rPr lang="fr-FR"/>
              <a:pPr marL="0" lvl="0" indent="0" algn="ctr" rtl="0">
                <a:spcBef>
                  <a:spcPts val="0"/>
                </a:spcBef>
                <a:spcAft>
                  <a:spcPts val="0"/>
                </a:spcAft>
                <a:buNone/>
              </a:pPr>
              <a:t>‹N°›</a:t>
            </a:fld>
            <a:endParaRPr/>
          </a:p>
        </p:txBody>
      </p:sp>
    </p:spTree>
    <p:extLst>
      <p:ext uri="{BB962C8B-B14F-4D97-AF65-F5344CB8AC3E}">
        <p14:creationId xmlns:p14="http://schemas.microsoft.com/office/powerpoint/2010/main" val="8614968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05"/>
        <p:cNvGrpSpPr/>
        <p:nvPr/>
      </p:nvGrpSpPr>
      <p:grpSpPr>
        <a:xfrm>
          <a:off x="0" y="0"/>
          <a:ext cx="0" cy="0"/>
          <a:chOff x="0" y="0"/>
          <a:chExt cx="0" cy="0"/>
        </a:xfrm>
      </p:grpSpPr>
      <p:sp>
        <p:nvSpPr>
          <p:cNvPr id="106" name="Google Shape;106;p38"/>
          <p:cNvSpPr txBox="1">
            <a:spLocks noGrp="1"/>
          </p:cNvSpPr>
          <p:nvPr>
            <p:ph type="ctrTitle"/>
          </p:nvPr>
        </p:nvSpPr>
        <p:spPr>
          <a:xfrm>
            <a:off x="1524000" y="1122363"/>
            <a:ext cx="9144000" cy="2387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800"/>
              <a:buNone/>
              <a:defRPr sz="6000"/>
            </a:lvl1pPr>
            <a:lvl2pPr lvl="1" algn="l">
              <a:lnSpc>
                <a:spcPct val="100000"/>
              </a:lnSpc>
              <a:spcBef>
                <a:spcPts val="0"/>
              </a:spcBef>
              <a:spcAft>
                <a:spcPts val="0"/>
              </a:spcAft>
              <a:buSzPts val="5800"/>
              <a:buNone/>
              <a:defRPr/>
            </a:lvl2pPr>
            <a:lvl3pPr lvl="2" algn="l">
              <a:lnSpc>
                <a:spcPct val="100000"/>
              </a:lnSpc>
              <a:spcBef>
                <a:spcPts val="0"/>
              </a:spcBef>
              <a:spcAft>
                <a:spcPts val="0"/>
              </a:spcAft>
              <a:buSzPts val="5800"/>
              <a:buNone/>
              <a:defRPr/>
            </a:lvl3pPr>
            <a:lvl4pPr lvl="3" algn="l">
              <a:lnSpc>
                <a:spcPct val="100000"/>
              </a:lnSpc>
              <a:spcBef>
                <a:spcPts val="0"/>
              </a:spcBef>
              <a:spcAft>
                <a:spcPts val="0"/>
              </a:spcAft>
              <a:buSzPts val="5800"/>
              <a:buNone/>
              <a:defRPr/>
            </a:lvl4pPr>
            <a:lvl5pPr lvl="4" algn="l">
              <a:lnSpc>
                <a:spcPct val="100000"/>
              </a:lnSpc>
              <a:spcBef>
                <a:spcPts val="0"/>
              </a:spcBef>
              <a:spcAft>
                <a:spcPts val="0"/>
              </a:spcAft>
              <a:buSzPts val="5800"/>
              <a:buNone/>
              <a:defRPr/>
            </a:lvl5pPr>
            <a:lvl6pPr lvl="5" algn="l">
              <a:lnSpc>
                <a:spcPct val="100000"/>
              </a:lnSpc>
              <a:spcBef>
                <a:spcPts val="0"/>
              </a:spcBef>
              <a:spcAft>
                <a:spcPts val="0"/>
              </a:spcAft>
              <a:buSzPts val="5800"/>
              <a:buNone/>
              <a:defRPr/>
            </a:lvl6pPr>
            <a:lvl7pPr lvl="6" algn="l">
              <a:lnSpc>
                <a:spcPct val="100000"/>
              </a:lnSpc>
              <a:spcBef>
                <a:spcPts val="0"/>
              </a:spcBef>
              <a:spcAft>
                <a:spcPts val="0"/>
              </a:spcAft>
              <a:buSzPts val="5800"/>
              <a:buNone/>
              <a:defRPr/>
            </a:lvl7pPr>
            <a:lvl8pPr lvl="7" algn="l">
              <a:lnSpc>
                <a:spcPct val="100000"/>
              </a:lnSpc>
              <a:spcBef>
                <a:spcPts val="0"/>
              </a:spcBef>
              <a:spcAft>
                <a:spcPts val="0"/>
              </a:spcAft>
              <a:buSzPts val="5800"/>
              <a:buNone/>
              <a:defRPr/>
            </a:lvl8pPr>
            <a:lvl9pPr lvl="8" algn="l">
              <a:lnSpc>
                <a:spcPct val="100000"/>
              </a:lnSpc>
              <a:spcBef>
                <a:spcPts val="0"/>
              </a:spcBef>
              <a:spcAft>
                <a:spcPts val="0"/>
              </a:spcAft>
              <a:buSzPts val="5800"/>
              <a:buNone/>
              <a:defRPr/>
            </a:lvl9pPr>
          </a:lstStyle>
          <a:p>
            <a:endParaRPr/>
          </a:p>
        </p:txBody>
      </p:sp>
      <p:sp>
        <p:nvSpPr>
          <p:cNvPr id="107" name="Google Shape;107;p38"/>
          <p:cNvSpPr txBox="1">
            <a:spLocks noGrp="1"/>
          </p:cNvSpPr>
          <p:nvPr>
            <p:ph type="subTitle" idx="1"/>
          </p:nvPr>
        </p:nvSpPr>
        <p:spPr>
          <a:xfrm>
            <a:off x="1524000" y="3602037"/>
            <a:ext cx="9144000" cy="1655763"/>
          </a:xfrm>
          <a:prstGeom prst="rect">
            <a:avLst/>
          </a:prstGeom>
          <a:noFill/>
          <a:ln>
            <a:noFill/>
          </a:ln>
        </p:spPr>
        <p:txBody>
          <a:bodyPr spcFirstLastPara="1" wrap="square" lIns="91425" tIns="91425" rIns="91425" bIns="91425" anchor="t" anchorCtr="0">
            <a:noAutofit/>
          </a:bodyPr>
          <a:lstStyle>
            <a:lvl1pPr lvl="0" algn="ctr">
              <a:lnSpc>
                <a:spcPct val="100000"/>
              </a:lnSpc>
              <a:spcBef>
                <a:spcPts val="600"/>
              </a:spcBef>
              <a:spcAft>
                <a:spcPts val="0"/>
              </a:spcAft>
              <a:buSzPts val="1800"/>
              <a:buNone/>
              <a:defRPr sz="2400"/>
            </a:lvl1pPr>
            <a:lvl2pPr lvl="1" algn="ctr">
              <a:lnSpc>
                <a:spcPct val="100000"/>
              </a:lnSpc>
              <a:spcBef>
                <a:spcPts val="0"/>
              </a:spcBef>
              <a:spcAft>
                <a:spcPts val="0"/>
              </a:spcAft>
              <a:buSzPts val="1800"/>
              <a:buNone/>
              <a:defRPr sz="2000"/>
            </a:lvl2pPr>
            <a:lvl3pPr lvl="2" algn="ctr">
              <a:lnSpc>
                <a:spcPct val="100000"/>
              </a:lnSpc>
              <a:spcBef>
                <a:spcPts val="0"/>
              </a:spcBef>
              <a:spcAft>
                <a:spcPts val="0"/>
              </a:spcAft>
              <a:buSzPts val="1800"/>
              <a:buNone/>
              <a:defRPr sz="1867"/>
            </a:lvl3pPr>
            <a:lvl4pPr lvl="3" algn="ctr">
              <a:lnSpc>
                <a:spcPct val="100000"/>
              </a:lnSpc>
              <a:spcBef>
                <a:spcPts val="0"/>
              </a:spcBef>
              <a:spcAft>
                <a:spcPts val="0"/>
              </a:spcAft>
              <a:buSzPts val="1800"/>
              <a:buNone/>
              <a:defRPr sz="1600"/>
            </a:lvl4pPr>
            <a:lvl5pPr lvl="4" algn="ctr">
              <a:lnSpc>
                <a:spcPct val="100000"/>
              </a:lnSpc>
              <a:spcBef>
                <a:spcPts val="0"/>
              </a:spcBef>
              <a:spcAft>
                <a:spcPts val="0"/>
              </a:spcAft>
              <a:buSzPts val="1800"/>
              <a:buNone/>
              <a:defRPr sz="1600"/>
            </a:lvl5pPr>
            <a:lvl6pPr lvl="5" algn="ctr">
              <a:lnSpc>
                <a:spcPct val="100000"/>
              </a:lnSpc>
              <a:spcBef>
                <a:spcPts val="0"/>
              </a:spcBef>
              <a:spcAft>
                <a:spcPts val="0"/>
              </a:spcAft>
              <a:buSzPts val="1800"/>
              <a:buNone/>
              <a:defRPr sz="1600"/>
            </a:lvl6pPr>
            <a:lvl7pPr lvl="6" algn="ctr">
              <a:lnSpc>
                <a:spcPct val="100000"/>
              </a:lnSpc>
              <a:spcBef>
                <a:spcPts val="0"/>
              </a:spcBef>
              <a:spcAft>
                <a:spcPts val="0"/>
              </a:spcAft>
              <a:buSzPts val="1800"/>
              <a:buNone/>
              <a:defRPr sz="1600"/>
            </a:lvl7pPr>
            <a:lvl8pPr lvl="7" algn="ctr">
              <a:lnSpc>
                <a:spcPct val="100000"/>
              </a:lnSpc>
              <a:spcBef>
                <a:spcPts val="0"/>
              </a:spcBef>
              <a:spcAft>
                <a:spcPts val="0"/>
              </a:spcAft>
              <a:buSzPts val="1800"/>
              <a:buNone/>
              <a:defRPr sz="1600"/>
            </a:lvl8pPr>
            <a:lvl9pPr lvl="8" algn="ctr">
              <a:lnSpc>
                <a:spcPct val="100000"/>
              </a:lnSpc>
              <a:spcBef>
                <a:spcPts val="0"/>
              </a:spcBef>
              <a:spcAft>
                <a:spcPts val="0"/>
              </a:spcAft>
              <a:buSzPts val="1800"/>
              <a:buNone/>
              <a:defRPr sz="1600"/>
            </a:lvl9pPr>
          </a:lstStyle>
          <a:p>
            <a:endParaRPr/>
          </a:p>
        </p:txBody>
      </p:sp>
      <p:sp>
        <p:nvSpPr>
          <p:cNvPr id="108" name="Google Shape;108;p38"/>
          <p:cNvSpPr txBox="1">
            <a:spLocks noGrp="1"/>
          </p:cNvSpPr>
          <p:nvPr>
            <p:ph type="dt" idx="10"/>
          </p:nvPr>
        </p:nvSpPr>
        <p:spPr>
          <a:xfrm>
            <a:off x="838200" y="6356351"/>
            <a:ext cx="2743200" cy="365125"/>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09" name="Google Shape;109;p38"/>
          <p:cNvSpPr txBox="1">
            <a:spLocks noGrp="1"/>
          </p:cNvSpPr>
          <p:nvPr>
            <p:ph type="ftr" idx="11"/>
          </p:nvPr>
        </p:nvSpPr>
        <p:spPr>
          <a:xfrm>
            <a:off x="4038600" y="6356351"/>
            <a:ext cx="4114800" cy="365125"/>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10" name="Google Shape;110;p38"/>
          <p:cNvSpPr txBox="1">
            <a:spLocks noGrp="1"/>
          </p:cNvSpPr>
          <p:nvPr>
            <p:ph type="sldNum" idx="12"/>
          </p:nvPr>
        </p:nvSpPr>
        <p:spPr>
          <a:xfrm>
            <a:off x="11472533" y="6120400"/>
            <a:ext cx="719600" cy="7376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FFB600"/>
              </a:buClr>
              <a:buSzPts val="1700"/>
              <a:buFont typeface="Raleway ExtraBold"/>
              <a:buNone/>
              <a:defRPr sz="1733" b="0" i="0" u="none" strike="noStrike" cap="none">
                <a:solidFill>
                  <a:srgbClr val="FFB600"/>
                </a:solidFill>
                <a:latin typeface="Raleway ExtraBold"/>
                <a:ea typeface="Raleway ExtraBold"/>
                <a:cs typeface="Raleway ExtraBold"/>
                <a:sym typeface="Raleway ExtraBold"/>
              </a:defRPr>
            </a:lvl1pPr>
            <a:lvl2pPr marL="0" marR="0" lvl="1" indent="0" algn="ctr">
              <a:lnSpc>
                <a:spcPct val="100000"/>
              </a:lnSpc>
              <a:spcBef>
                <a:spcPts val="0"/>
              </a:spcBef>
              <a:spcAft>
                <a:spcPts val="0"/>
              </a:spcAft>
              <a:buClr>
                <a:srgbClr val="FFB600"/>
              </a:buClr>
              <a:buSzPts val="1700"/>
              <a:buFont typeface="Raleway ExtraBold"/>
              <a:buNone/>
              <a:defRPr sz="1733" b="0" i="0" u="none" strike="noStrike" cap="none">
                <a:solidFill>
                  <a:srgbClr val="FFB600"/>
                </a:solidFill>
                <a:latin typeface="Raleway ExtraBold"/>
                <a:ea typeface="Raleway ExtraBold"/>
                <a:cs typeface="Raleway ExtraBold"/>
                <a:sym typeface="Raleway ExtraBold"/>
              </a:defRPr>
            </a:lvl2pPr>
            <a:lvl3pPr marL="0" marR="0" lvl="2" indent="0" algn="ctr">
              <a:lnSpc>
                <a:spcPct val="100000"/>
              </a:lnSpc>
              <a:spcBef>
                <a:spcPts val="0"/>
              </a:spcBef>
              <a:spcAft>
                <a:spcPts val="0"/>
              </a:spcAft>
              <a:buClr>
                <a:srgbClr val="FFB600"/>
              </a:buClr>
              <a:buSzPts val="1700"/>
              <a:buFont typeface="Raleway ExtraBold"/>
              <a:buNone/>
              <a:defRPr sz="1733" b="0" i="0" u="none" strike="noStrike" cap="none">
                <a:solidFill>
                  <a:srgbClr val="FFB600"/>
                </a:solidFill>
                <a:latin typeface="Raleway ExtraBold"/>
                <a:ea typeface="Raleway ExtraBold"/>
                <a:cs typeface="Raleway ExtraBold"/>
                <a:sym typeface="Raleway ExtraBold"/>
              </a:defRPr>
            </a:lvl3pPr>
            <a:lvl4pPr marL="0" marR="0" lvl="3" indent="0" algn="ctr">
              <a:lnSpc>
                <a:spcPct val="100000"/>
              </a:lnSpc>
              <a:spcBef>
                <a:spcPts val="0"/>
              </a:spcBef>
              <a:spcAft>
                <a:spcPts val="0"/>
              </a:spcAft>
              <a:buClr>
                <a:srgbClr val="FFB600"/>
              </a:buClr>
              <a:buSzPts val="1700"/>
              <a:buFont typeface="Raleway ExtraBold"/>
              <a:buNone/>
              <a:defRPr sz="1733" b="0" i="0" u="none" strike="noStrike" cap="none">
                <a:solidFill>
                  <a:srgbClr val="FFB600"/>
                </a:solidFill>
                <a:latin typeface="Raleway ExtraBold"/>
                <a:ea typeface="Raleway ExtraBold"/>
                <a:cs typeface="Raleway ExtraBold"/>
                <a:sym typeface="Raleway ExtraBold"/>
              </a:defRPr>
            </a:lvl4pPr>
            <a:lvl5pPr marL="0" marR="0" lvl="4" indent="0" algn="ctr">
              <a:lnSpc>
                <a:spcPct val="100000"/>
              </a:lnSpc>
              <a:spcBef>
                <a:spcPts val="0"/>
              </a:spcBef>
              <a:spcAft>
                <a:spcPts val="0"/>
              </a:spcAft>
              <a:buClr>
                <a:srgbClr val="FFB600"/>
              </a:buClr>
              <a:buSzPts val="1700"/>
              <a:buFont typeface="Raleway ExtraBold"/>
              <a:buNone/>
              <a:defRPr sz="1733" b="0" i="0" u="none" strike="noStrike" cap="none">
                <a:solidFill>
                  <a:srgbClr val="FFB600"/>
                </a:solidFill>
                <a:latin typeface="Raleway ExtraBold"/>
                <a:ea typeface="Raleway ExtraBold"/>
                <a:cs typeface="Raleway ExtraBold"/>
                <a:sym typeface="Raleway ExtraBold"/>
              </a:defRPr>
            </a:lvl5pPr>
            <a:lvl6pPr marL="0" marR="0" lvl="5" indent="0" algn="ctr">
              <a:lnSpc>
                <a:spcPct val="100000"/>
              </a:lnSpc>
              <a:spcBef>
                <a:spcPts val="0"/>
              </a:spcBef>
              <a:spcAft>
                <a:spcPts val="0"/>
              </a:spcAft>
              <a:buClr>
                <a:srgbClr val="FFB600"/>
              </a:buClr>
              <a:buSzPts val="1700"/>
              <a:buFont typeface="Raleway ExtraBold"/>
              <a:buNone/>
              <a:defRPr sz="1733" b="0" i="0" u="none" strike="noStrike" cap="none">
                <a:solidFill>
                  <a:srgbClr val="FFB600"/>
                </a:solidFill>
                <a:latin typeface="Raleway ExtraBold"/>
                <a:ea typeface="Raleway ExtraBold"/>
                <a:cs typeface="Raleway ExtraBold"/>
                <a:sym typeface="Raleway ExtraBold"/>
              </a:defRPr>
            </a:lvl6pPr>
            <a:lvl7pPr marL="0" marR="0" lvl="6" indent="0" algn="ctr">
              <a:lnSpc>
                <a:spcPct val="100000"/>
              </a:lnSpc>
              <a:spcBef>
                <a:spcPts val="0"/>
              </a:spcBef>
              <a:spcAft>
                <a:spcPts val="0"/>
              </a:spcAft>
              <a:buClr>
                <a:srgbClr val="FFB600"/>
              </a:buClr>
              <a:buSzPts val="1700"/>
              <a:buFont typeface="Raleway ExtraBold"/>
              <a:buNone/>
              <a:defRPr sz="1733" b="0" i="0" u="none" strike="noStrike" cap="none">
                <a:solidFill>
                  <a:srgbClr val="FFB600"/>
                </a:solidFill>
                <a:latin typeface="Raleway ExtraBold"/>
                <a:ea typeface="Raleway ExtraBold"/>
                <a:cs typeface="Raleway ExtraBold"/>
                <a:sym typeface="Raleway ExtraBold"/>
              </a:defRPr>
            </a:lvl7pPr>
            <a:lvl8pPr marL="0" marR="0" lvl="7" indent="0" algn="ctr">
              <a:lnSpc>
                <a:spcPct val="100000"/>
              </a:lnSpc>
              <a:spcBef>
                <a:spcPts val="0"/>
              </a:spcBef>
              <a:spcAft>
                <a:spcPts val="0"/>
              </a:spcAft>
              <a:buClr>
                <a:srgbClr val="FFB600"/>
              </a:buClr>
              <a:buSzPts val="1700"/>
              <a:buFont typeface="Raleway ExtraBold"/>
              <a:buNone/>
              <a:defRPr sz="1733" b="0" i="0" u="none" strike="noStrike" cap="none">
                <a:solidFill>
                  <a:srgbClr val="FFB600"/>
                </a:solidFill>
                <a:latin typeface="Raleway ExtraBold"/>
                <a:ea typeface="Raleway ExtraBold"/>
                <a:cs typeface="Raleway ExtraBold"/>
                <a:sym typeface="Raleway ExtraBold"/>
              </a:defRPr>
            </a:lvl8pPr>
            <a:lvl9pPr marL="0" marR="0" lvl="8" indent="0" algn="ctr">
              <a:lnSpc>
                <a:spcPct val="100000"/>
              </a:lnSpc>
              <a:spcBef>
                <a:spcPts val="0"/>
              </a:spcBef>
              <a:spcAft>
                <a:spcPts val="0"/>
              </a:spcAft>
              <a:buClr>
                <a:srgbClr val="FFB600"/>
              </a:buClr>
              <a:buSzPts val="1700"/>
              <a:buFont typeface="Raleway ExtraBold"/>
              <a:buNone/>
              <a:defRPr sz="1733" b="0" i="0" u="none" strike="noStrike" cap="none">
                <a:solidFill>
                  <a:srgbClr val="FFB600"/>
                </a:solidFill>
                <a:latin typeface="Raleway ExtraBold"/>
                <a:ea typeface="Raleway ExtraBold"/>
                <a:cs typeface="Raleway ExtraBold"/>
                <a:sym typeface="Raleway ExtraBold"/>
              </a:defRPr>
            </a:lvl9pPr>
          </a:lstStyle>
          <a:p>
            <a:pPr marL="0" lvl="0" indent="0" algn="ctr" rtl="0">
              <a:spcBef>
                <a:spcPts val="0"/>
              </a:spcBef>
              <a:spcAft>
                <a:spcPts val="0"/>
              </a:spcAft>
              <a:buNone/>
            </a:pPr>
            <a:fld id="{00000000-1234-1234-1234-123412341234}" type="slidenum">
              <a:rPr lang="fr-FR"/>
              <a:pPr marL="0" lvl="0" indent="0" algn="ctr" rtl="0">
                <a:spcBef>
                  <a:spcPts val="0"/>
                </a:spcBef>
                <a:spcAft>
                  <a:spcPts val="0"/>
                </a:spcAft>
                <a:buNone/>
              </a:pPr>
              <a:t>‹N°›</a:t>
            </a:fld>
            <a:endParaRPr/>
          </a:p>
        </p:txBody>
      </p:sp>
    </p:spTree>
    <p:extLst>
      <p:ext uri="{BB962C8B-B14F-4D97-AF65-F5344CB8AC3E}">
        <p14:creationId xmlns:p14="http://schemas.microsoft.com/office/powerpoint/2010/main" val="37645483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11"/>
        <p:cNvGrpSpPr/>
        <p:nvPr/>
      </p:nvGrpSpPr>
      <p:grpSpPr>
        <a:xfrm>
          <a:off x="0" y="0"/>
          <a:ext cx="0" cy="0"/>
          <a:chOff x="0" y="0"/>
          <a:chExt cx="0" cy="0"/>
        </a:xfrm>
      </p:grpSpPr>
      <p:sp>
        <p:nvSpPr>
          <p:cNvPr id="112" name="Google Shape;112;p39"/>
          <p:cNvSpPr txBox="1">
            <a:spLocks noGrp="1"/>
          </p:cNvSpPr>
          <p:nvPr>
            <p:ph type="title"/>
          </p:nvPr>
        </p:nvSpPr>
        <p:spPr>
          <a:xfrm>
            <a:off x="1229333" y="1189033"/>
            <a:ext cx="9154800" cy="1143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5800"/>
              <a:buNone/>
              <a:defRPr/>
            </a:lvl1pPr>
            <a:lvl2pPr lvl="1" algn="l">
              <a:lnSpc>
                <a:spcPct val="100000"/>
              </a:lnSpc>
              <a:spcBef>
                <a:spcPts val="0"/>
              </a:spcBef>
              <a:spcAft>
                <a:spcPts val="0"/>
              </a:spcAft>
              <a:buSzPts val="5800"/>
              <a:buNone/>
              <a:defRPr/>
            </a:lvl2pPr>
            <a:lvl3pPr lvl="2" algn="l">
              <a:lnSpc>
                <a:spcPct val="100000"/>
              </a:lnSpc>
              <a:spcBef>
                <a:spcPts val="0"/>
              </a:spcBef>
              <a:spcAft>
                <a:spcPts val="0"/>
              </a:spcAft>
              <a:buSzPts val="5800"/>
              <a:buNone/>
              <a:defRPr/>
            </a:lvl3pPr>
            <a:lvl4pPr lvl="3" algn="l">
              <a:lnSpc>
                <a:spcPct val="100000"/>
              </a:lnSpc>
              <a:spcBef>
                <a:spcPts val="0"/>
              </a:spcBef>
              <a:spcAft>
                <a:spcPts val="0"/>
              </a:spcAft>
              <a:buSzPts val="5800"/>
              <a:buNone/>
              <a:defRPr/>
            </a:lvl4pPr>
            <a:lvl5pPr lvl="4" algn="l">
              <a:lnSpc>
                <a:spcPct val="100000"/>
              </a:lnSpc>
              <a:spcBef>
                <a:spcPts val="0"/>
              </a:spcBef>
              <a:spcAft>
                <a:spcPts val="0"/>
              </a:spcAft>
              <a:buSzPts val="5800"/>
              <a:buNone/>
              <a:defRPr/>
            </a:lvl5pPr>
            <a:lvl6pPr lvl="5" algn="l">
              <a:lnSpc>
                <a:spcPct val="100000"/>
              </a:lnSpc>
              <a:spcBef>
                <a:spcPts val="0"/>
              </a:spcBef>
              <a:spcAft>
                <a:spcPts val="0"/>
              </a:spcAft>
              <a:buSzPts val="5800"/>
              <a:buNone/>
              <a:defRPr/>
            </a:lvl6pPr>
            <a:lvl7pPr lvl="6" algn="l">
              <a:lnSpc>
                <a:spcPct val="100000"/>
              </a:lnSpc>
              <a:spcBef>
                <a:spcPts val="0"/>
              </a:spcBef>
              <a:spcAft>
                <a:spcPts val="0"/>
              </a:spcAft>
              <a:buSzPts val="5800"/>
              <a:buNone/>
              <a:defRPr/>
            </a:lvl7pPr>
            <a:lvl8pPr lvl="7" algn="l">
              <a:lnSpc>
                <a:spcPct val="100000"/>
              </a:lnSpc>
              <a:spcBef>
                <a:spcPts val="0"/>
              </a:spcBef>
              <a:spcAft>
                <a:spcPts val="0"/>
              </a:spcAft>
              <a:buSzPts val="5800"/>
              <a:buNone/>
              <a:defRPr/>
            </a:lvl8pPr>
            <a:lvl9pPr lvl="8" algn="l">
              <a:lnSpc>
                <a:spcPct val="100000"/>
              </a:lnSpc>
              <a:spcBef>
                <a:spcPts val="0"/>
              </a:spcBef>
              <a:spcAft>
                <a:spcPts val="0"/>
              </a:spcAft>
              <a:buSzPts val="5800"/>
              <a:buNone/>
              <a:defRPr/>
            </a:lvl9pPr>
          </a:lstStyle>
          <a:p>
            <a:endParaRPr/>
          </a:p>
        </p:txBody>
      </p:sp>
      <p:sp>
        <p:nvSpPr>
          <p:cNvPr id="113" name="Google Shape;113;p39"/>
          <p:cNvSpPr txBox="1">
            <a:spLocks noGrp="1"/>
          </p:cNvSpPr>
          <p:nvPr>
            <p:ph type="body" idx="1"/>
          </p:nvPr>
        </p:nvSpPr>
        <p:spPr>
          <a:xfrm>
            <a:off x="1229333" y="2514601"/>
            <a:ext cx="9154800" cy="31548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a:lvl1pPr>
            <a:lvl2pPr marL="914400" lvl="1" indent="-342900" algn="l">
              <a:lnSpc>
                <a:spcPct val="100000"/>
              </a:lnSpc>
              <a:spcBef>
                <a:spcPts val="0"/>
              </a:spcBef>
              <a:spcAft>
                <a:spcPts val="0"/>
              </a:spcAft>
              <a:buSzPts val="1800"/>
              <a:buChar char="○"/>
              <a:defRPr/>
            </a:lvl2pPr>
            <a:lvl3pPr marL="1371600" lvl="2" indent="-342900" algn="l">
              <a:lnSpc>
                <a:spcPct val="100000"/>
              </a:lnSpc>
              <a:spcBef>
                <a:spcPts val="0"/>
              </a:spcBef>
              <a:spcAft>
                <a:spcPts val="0"/>
              </a:spcAft>
              <a:buSzPts val="1800"/>
              <a:buChar char="■"/>
              <a:defRPr/>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114" name="Google Shape;114;p39"/>
          <p:cNvSpPr txBox="1">
            <a:spLocks noGrp="1"/>
          </p:cNvSpPr>
          <p:nvPr>
            <p:ph type="dt" idx="10"/>
          </p:nvPr>
        </p:nvSpPr>
        <p:spPr>
          <a:xfrm>
            <a:off x="838200" y="6356351"/>
            <a:ext cx="2743200" cy="365125"/>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15" name="Google Shape;115;p39"/>
          <p:cNvSpPr txBox="1">
            <a:spLocks noGrp="1"/>
          </p:cNvSpPr>
          <p:nvPr>
            <p:ph type="ftr" idx="11"/>
          </p:nvPr>
        </p:nvSpPr>
        <p:spPr>
          <a:xfrm>
            <a:off x="4038600" y="6356351"/>
            <a:ext cx="4114800" cy="365125"/>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16" name="Google Shape;116;p39"/>
          <p:cNvSpPr txBox="1">
            <a:spLocks noGrp="1"/>
          </p:cNvSpPr>
          <p:nvPr>
            <p:ph type="sldNum" idx="12"/>
          </p:nvPr>
        </p:nvSpPr>
        <p:spPr>
          <a:xfrm>
            <a:off x="11472533" y="6120400"/>
            <a:ext cx="719600" cy="7376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FFB600"/>
              </a:buClr>
              <a:buSzPts val="1700"/>
              <a:buFont typeface="Raleway ExtraBold"/>
              <a:buNone/>
              <a:defRPr sz="1733" b="0" i="0" u="none" strike="noStrike" cap="none">
                <a:solidFill>
                  <a:srgbClr val="FFB600"/>
                </a:solidFill>
                <a:latin typeface="Raleway ExtraBold"/>
                <a:ea typeface="Raleway ExtraBold"/>
                <a:cs typeface="Raleway ExtraBold"/>
                <a:sym typeface="Raleway ExtraBold"/>
              </a:defRPr>
            </a:lvl1pPr>
            <a:lvl2pPr marL="0" marR="0" lvl="1" indent="0" algn="ctr">
              <a:lnSpc>
                <a:spcPct val="100000"/>
              </a:lnSpc>
              <a:spcBef>
                <a:spcPts val="0"/>
              </a:spcBef>
              <a:spcAft>
                <a:spcPts val="0"/>
              </a:spcAft>
              <a:buClr>
                <a:srgbClr val="FFB600"/>
              </a:buClr>
              <a:buSzPts val="1700"/>
              <a:buFont typeface="Raleway ExtraBold"/>
              <a:buNone/>
              <a:defRPr sz="1733" b="0" i="0" u="none" strike="noStrike" cap="none">
                <a:solidFill>
                  <a:srgbClr val="FFB600"/>
                </a:solidFill>
                <a:latin typeface="Raleway ExtraBold"/>
                <a:ea typeface="Raleway ExtraBold"/>
                <a:cs typeface="Raleway ExtraBold"/>
                <a:sym typeface="Raleway ExtraBold"/>
              </a:defRPr>
            </a:lvl2pPr>
            <a:lvl3pPr marL="0" marR="0" lvl="2" indent="0" algn="ctr">
              <a:lnSpc>
                <a:spcPct val="100000"/>
              </a:lnSpc>
              <a:spcBef>
                <a:spcPts val="0"/>
              </a:spcBef>
              <a:spcAft>
                <a:spcPts val="0"/>
              </a:spcAft>
              <a:buClr>
                <a:srgbClr val="FFB600"/>
              </a:buClr>
              <a:buSzPts val="1700"/>
              <a:buFont typeface="Raleway ExtraBold"/>
              <a:buNone/>
              <a:defRPr sz="1733" b="0" i="0" u="none" strike="noStrike" cap="none">
                <a:solidFill>
                  <a:srgbClr val="FFB600"/>
                </a:solidFill>
                <a:latin typeface="Raleway ExtraBold"/>
                <a:ea typeface="Raleway ExtraBold"/>
                <a:cs typeface="Raleway ExtraBold"/>
                <a:sym typeface="Raleway ExtraBold"/>
              </a:defRPr>
            </a:lvl3pPr>
            <a:lvl4pPr marL="0" marR="0" lvl="3" indent="0" algn="ctr">
              <a:lnSpc>
                <a:spcPct val="100000"/>
              </a:lnSpc>
              <a:spcBef>
                <a:spcPts val="0"/>
              </a:spcBef>
              <a:spcAft>
                <a:spcPts val="0"/>
              </a:spcAft>
              <a:buClr>
                <a:srgbClr val="FFB600"/>
              </a:buClr>
              <a:buSzPts val="1700"/>
              <a:buFont typeface="Raleway ExtraBold"/>
              <a:buNone/>
              <a:defRPr sz="1733" b="0" i="0" u="none" strike="noStrike" cap="none">
                <a:solidFill>
                  <a:srgbClr val="FFB600"/>
                </a:solidFill>
                <a:latin typeface="Raleway ExtraBold"/>
                <a:ea typeface="Raleway ExtraBold"/>
                <a:cs typeface="Raleway ExtraBold"/>
                <a:sym typeface="Raleway ExtraBold"/>
              </a:defRPr>
            </a:lvl4pPr>
            <a:lvl5pPr marL="0" marR="0" lvl="4" indent="0" algn="ctr">
              <a:lnSpc>
                <a:spcPct val="100000"/>
              </a:lnSpc>
              <a:spcBef>
                <a:spcPts val="0"/>
              </a:spcBef>
              <a:spcAft>
                <a:spcPts val="0"/>
              </a:spcAft>
              <a:buClr>
                <a:srgbClr val="FFB600"/>
              </a:buClr>
              <a:buSzPts val="1700"/>
              <a:buFont typeface="Raleway ExtraBold"/>
              <a:buNone/>
              <a:defRPr sz="1733" b="0" i="0" u="none" strike="noStrike" cap="none">
                <a:solidFill>
                  <a:srgbClr val="FFB600"/>
                </a:solidFill>
                <a:latin typeface="Raleway ExtraBold"/>
                <a:ea typeface="Raleway ExtraBold"/>
                <a:cs typeface="Raleway ExtraBold"/>
                <a:sym typeface="Raleway ExtraBold"/>
              </a:defRPr>
            </a:lvl5pPr>
            <a:lvl6pPr marL="0" marR="0" lvl="5" indent="0" algn="ctr">
              <a:lnSpc>
                <a:spcPct val="100000"/>
              </a:lnSpc>
              <a:spcBef>
                <a:spcPts val="0"/>
              </a:spcBef>
              <a:spcAft>
                <a:spcPts val="0"/>
              </a:spcAft>
              <a:buClr>
                <a:srgbClr val="FFB600"/>
              </a:buClr>
              <a:buSzPts val="1700"/>
              <a:buFont typeface="Raleway ExtraBold"/>
              <a:buNone/>
              <a:defRPr sz="1733" b="0" i="0" u="none" strike="noStrike" cap="none">
                <a:solidFill>
                  <a:srgbClr val="FFB600"/>
                </a:solidFill>
                <a:latin typeface="Raleway ExtraBold"/>
                <a:ea typeface="Raleway ExtraBold"/>
                <a:cs typeface="Raleway ExtraBold"/>
                <a:sym typeface="Raleway ExtraBold"/>
              </a:defRPr>
            </a:lvl6pPr>
            <a:lvl7pPr marL="0" marR="0" lvl="6" indent="0" algn="ctr">
              <a:lnSpc>
                <a:spcPct val="100000"/>
              </a:lnSpc>
              <a:spcBef>
                <a:spcPts val="0"/>
              </a:spcBef>
              <a:spcAft>
                <a:spcPts val="0"/>
              </a:spcAft>
              <a:buClr>
                <a:srgbClr val="FFB600"/>
              </a:buClr>
              <a:buSzPts val="1700"/>
              <a:buFont typeface="Raleway ExtraBold"/>
              <a:buNone/>
              <a:defRPr sz="1733" b="0" i="0" u="none" strike="noStrike" cap="none">
                <a:solidFill>
                  <a:srgbClr val="FFB600"/>
                </a:solidFill>
                <a:latin typeface="Raleway ExtraBold"/>
                <a:ea typeface="Raleway ExtraBold"/>
                <a:cs typeface="Raleway ExtraBold"/>
                <a:sym typeface="Raleway ExtraBold"/>
              </a:defRPr>
            </a:lvl7pPr>
            <a:lvl8pPr marL="0" marR="0" lvl="7" indent="0" algn="ctr">
              <a:lnSpc>
                <a:spcPct val="100000"/>
              </a:lnSpc>
              <a:spcBef>
                <a:spcPts val="0"/>
              </a:spcBef>
              <a:spcAft>
                <a:spcPts val="0"/>
              </a:spcAft>
              <a:buClr>
                <a:srgbClr val="FFB600"/>
              </a:buClr>
              <a:buSzPts val="1700"/>
              <a:buFont typeface="Raleway ExtraBold"/>
              <a:buNone/>
              <a:defRPr sz="1733" b="0" i="0" u="none" strike="noStrike" cap="none">
                <a:solidFill>
                  <a:srgbClr val="FFB600"/>
                </a:solidFill>
                <a:latin typeface="Raleway ExtraBold"/>
                <a:ea typeface="Raleway ExtraBold"/>
                <a:cs typeface="Raleway ExtraBold"/>
                <a:sym typeface="Raleway ExtraBold"/>
              </a:defRPr>
            </a:lvl8pPr>
            <a:lvl9pPr marL="0" marR="0" lvl="8" indent="0" algn="ctr">
              <a:lnSpc>
                <a:spcPct val="100000"/>
              </a:lnSpc>
              <a:spcBef>
                <a:spcPts val="0"/>
              </a:spcBef>
              <a:spcAft>
                <a:spcPts val="0"/>
              </a:spcAft>
              <a:buClr>
                <a:srgbClr val="FFB600"/>
              </a:buClr>
              <a:buSzPts val="1700"/>
              <a:buFont typeface="Raleway ExtraBold"/>
              <a:buNone/>
              <a:defRPr sz="1733" b="0" i="0" u="none" strike="noStrike" cap="none">
                <a:solidFill>
                  <a:srgbClr val="FFB600"/>
                </a:solidFill>
                <a:latin typeface="Raleway ExtraBold"/>
                <a:ea typeface="Raleway ExtraBold"/>
                <a:cs typeface="Raleway ExtraBold"/>
                <a:sym typeface="Raleway ExtraBold"/>
              </a:defRPr>
            </a:lvl9pPr>
          </a:lstStyle>
          <a:p>
            <a:pPr marL="0" lvl="0" indent="0" algn="ctr" rtl="0">
              <a:spcBef>
                <a:spcPts val="0"/>
              </a:spcBef>
              <a:spcAft>
                <a:spcPts val="0"/>
              </a:spcAft>
              <a:buNone/>
            </a:pPr>
            <a:fld id="{00000000-1234-1234-1234-123412341234}" type="slidenum">
              <a:rPr lang="fr-FR"/>
              <a:pPr marL="0" lvl="0" indent="0" algn="ctr" rtl="0">
                <a:spcBef>
                  <a:spcPts val="0"/>
                </a:spcBef>
                <a:spcAft>
                  <a:spcPts val="0"/>
                </a:spcAft>
                <a:buNone/>
              </a:pPr>
              <a:t>‹N°›</a:t>
            </a:fld>
            <a:endParaRPr/>
          </a:p>
        </p:txBody>
      </p:sp>
    </p:spTree>
    <p:extLst>
      <p:ext uri="{BB962C8B-B14F-4D97-AF65-F5344CB8AC3E}">
        <p14:creationId xmlns:p14="http://schemas.microsoft.com/office/powerpoint/2010/main" val="5639517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re seul">
  <p:cSld name="Titre seul">
    <p:spTree>
      <p:nvGrpSpPr>
        <p:cNvPr id="1" name="Shape 117"/>
        <p:cNvGrpSpPr/>
        <p:nvPr/>
      </p:nvGrpSpPr>
      <p:grpSpPr>
        <a:xfrm>
          <a:off x="0" y="0"/>
          <a:ext cx="0" cy="0"/>
          <a:chOff x="0" y="0"/>
          <a:chExt cx="0" cy="0"/>
        </a:xfrm>
      </p:grpSpPr>
      <p:sp>
        <p:nvSpPr>
          <p:cNvPr id="118" name="Google Shape;118;p40"/>
          <p:cNvSpPr txBox="1">
            <a:spLocks noGrp="1"/>
          </p:cNvSpPr>
          <p:nvPr>
            <p:ph type="title"/>
          </p:nvPr>
        </p:nvSpPr>
        <p:spPr>
          <a:xfrm>
            <a:off x="239349" y="274646"/>
            <a:ext cx="11617291" cy="466063"/>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5800"/>
              <a:buNone/>
              <a:defRPr/>
            </a:lvl1pPr>
            <a:lvl2pPr lvl="1" algn="l">
              <a:lnSpc>
                <a:spcPct val="100000"/>
              </a:lnSpc>
              <a:spcBef>
                <a:spcPts val="0"/>
              </a:spcBef>
              <a:spcAft>
                <a:spcPts val="0"/>
              </a:spcAft>
              <a:buSzPts val="5800"/>
              <a:buNone/>
              <a:defRPr/>
            </a:lvl2pPr>
            <a:lvl3pPr lvl="2" algn="l">
              <a:lnSpc>
                <a:spcPct val="100000"/>
              </a:lnSpc>
              <a:spcBef>
                <a:spcPts val="0"/>
              </a:spcBef>
              <a:spcAft>
                <a:spcPts val="0"/>
              </a:spcAft>
              <a:buSzPts val="5800"/>
              <a:buNone/>
              <a:defRPr/>
            </a:lvl3pPr>
            <a:lvl4pPr lvl="3" algn="l">
              <a:lnSpc>
                <a:spcPct val="100000"/>
              </a:lnSpc>
              <a:spcBef>
                <a:spcPts val="0"/>
              </a:spcBef>
              <a:spcAft>
                <a:spcPts val="0"/>
              </a:spcAft>
              <a:buSzPts val="5800"/>
              <a:buNone/>
              <a:defRPr/>
            </a:lvl4pPr>
            <a:lvl5pPr lvl="4" algn="l">
              <a:lnSpc>
                <a:spcPct val="100000"/>
              </a:lnSpc>
              <a:spcBef>
                <a:spcPts val="0"/>
              </a:spcBef>
              <a:spcAft>
                <a:spcPts val="0"/>
              </a:spcAft>
              <a:buSzPts val="5800"/>
              <a:buNone/>
              <a:defRPr/>
            </a:lvl5pPr>
            <a:lvl6pPr lvl="5" algn="l">
              <a:lnSpc>
                <a:spcPct val="100000"/>
              </a:lnSpc>
              <a:spcBef>
                <a:spcPts val="0"/>
              </a:spcBef>
              <a:spcAft>
                <a:spcPts val="0"/>
              </a:spcAft>
              <a:buSzPts val="5800"/>
              <a:buNone/>
              <a:defRPr/>
            </a:lvl6pPr>
            <a:lvl7pPr lvl="6" algn="l">
              <a:lnSpc>
                <a:spcPct val="100000"/>
              </a:lnSpc>
              <a:spcBef>
                <a:spcPts val="0"/>
              </a:spcBef>
              <a:spcAft>
                <a:spcPts val="0"/>
              </a:spcAft>
              <a:buSzPts val="5800"/>
              <a:buNone/>
              <a:defRPr/>
            </a:lvl7pPr>
            <a:lvl8pPr lvl="7" algn="l">
              <a:lnSpc>
                <a:spcPct val="100000"/>
              </a:lnSpc>
              <a:spcBef>
                <a:spcPts val="0"/>
              </a:spcBef>
              <a:spcAft>
                <a:spcPts val="0"/>
              </a:spcAft>
              <a:buSzPts val="5800"/>
              <a:buNone/>
              <a:defRPr/>
            </a:lvl8pPr>
            <a:lvl9pPr lvl="8" algn="l">
              <a:lnSpc>
                <a:spcPct val="100000"/>
              </a:lnSpc>
              <a:spcBef>
                <a:spcPts val="0"/>
              </a:spcBef>
              <a:spcAft>
                <a:spcPts val="0"/>
              </a:spcAft>
              <a:buSzPts val="5800"/>
              <a:buNone/>
              <a:defRPr/>
            </a:lvl9pPr>
          </a:lstStyle>
          <a:p>
            <a:endParaRPr/>
          </a:p>
        </p:txBody>
      </p:sp>
      <p:cxnSp>
        <p:nvCxnSpPr>
          <p:cNvPr id="119" name="Google Shape;119;p40"/>
          <p:cNvCxnSpPr/>
          <p:nvPr/>
        </p:nvCxnSpPr>
        <p:spPr>
          <a:xfrm>
            <a:off x="395821" y="740702"/>
            <a:ext cx="11460823" cy="0"/>
          </a:xfrm>
          <a:prstGeom prst="straightConnector1">
            <a:avLst/>
          </a:prstGeom>
          <a:noFill/>
          <a:ln w="9525" cap="flat" cmpd="sng">
            <a:solidFill>
              <a:srgbClr val="83786F"/>
            </a:solidFill>
            <a:prstDash val="solid"/>
            <a:round/>
            <a:headEnd type="none" w="sm" len="sm"/>
            <a:tailEnd type="none" w="sm" len="sm"/>
          </a:ln>
        </p:spPr>
      </p:cxnSp>
      <p:sp>
        <p:nvSpPr>
          <p:cNvPr id="120" name="Google Shape;120;p40"/>
          <p:cNvSpPr txBox="1">
            <a:spLocks noGrp="1"/>
          </p:cNvSpPr>
          <p:nvPr>
            <p:ph type="sldNum" idx="12"/>
          </p:nvPr>
        </p:nvSpPr>
        <p:spPr>
          <a:xfrm>
            <a:off x="11376587" y="6309326"/>
            <a:ext cx="672075" cy="384043"/>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FFB600"/>
              </a:buClr>
              <a:buSzPts val="1700"/>
              <a:buFont typeface="Raleway ExtraBold"/>
              <a:buNone/>
              <a:defRPr sz="1733" b="0" i="0" u="none" strike="noStrike" cap="none">
                <a:solidFill>
                  <a:srgbClr val="FFB600"/>
                </a:solidFill>
                <a:latin typeface="Raleway ExtraBold"/>
                <a:ea typeface="Raleway ExtraBold"/>
                <a:cs typeface="Raleway ExtraBold"/>
                <a:sym typeface="Raleway ExtraBold"/>
              </a:defRPr>
            </a:lvl1pPr>
            <a:lvl2pPr marL="0" marR="0" lvl="1" indent="0" algn="ctr">
              <a:lnSpc>
                <a:spcPct val="100000"/>
              </a:lnSpc>
              <a:spcBef>
                <a:spcPts val="0"/>
              </a:spcBef>
              <a:spcAft>
                <a:spcPts val="0"/>
              </a:spcAft>
              <a:buClr>
                <a:srgbClr val="FFB600"/>
              </a:buClr>
              <a:buSzPts val="1700"/>
              <a:buFont typeface="Raleway ExtraBold"/>
              <a:buNone/>
              <a:defRPr sz="1733" b="0" i="0" u="none" strike="noStrike" cap="none">
                <a:solidFill>
                  <a:srgbClr val="FFB600"/>
                </a:solidFill>
                <a:latin typeface="Raleway ExtraBold"/>
                <a:ea typeface="Raleway ExtraBold"/>
                <a:cs typeface="Raleway ExtraBold"/>
                <a:sym typeface="Raleway ExtraBold"/>
              </a:defRPr>
            </a:lvl2pPr>
            <a:lvl3pPr marL="0" marR="0" lvl="2" indent="0" algn="ctr">
              <a:lnSpc>
                <a:spcPct val="100000"/>
              </a:lnSpc>
              <a:spcBef>
                <a:spcPts val="0"/>
              </a:spcBef>
              <a:spcAft>
                <a:spcPts val="0"/>
              </a:spcAft>
              <a:buClr>
                <a:srgbClr val="FFB600"/>
              </a:buClr>
              <a:buSzPts val="1700"/>
              <a:buFont typeface="Raleway ExtraBold"/>
              <a:buNone/>
              <a:defRPr sz="1733" b="0" i="0" u="none" strike="noStrike" cap="none">
                <a:solidFill>
                  <a:srgbClr val="FFB600"/>
                </a:solidFill>
                <a:latin typeface="Raleway ExtraBold"/>
                <a:ea typeface="Raleway ExtraBold"/>
                <a:cs typeface="Raleway ExtraBold"/>
                <a:sym typeface="Raleway ExtraBold"/>
              </a:defRPr>
            </a:lvl3pPr>
            <a:lvl4pPr marL="0" marR="0" lvl="3" indent="0" algn="ctr">
              <a:lnSpc>
                <a:spcPct val="100000"/>
              </a:lnSpc>
              <a:spcBef>
                <a:spcPts val="0"/>
              </a:spcBef>
              <a:spcAft>
                <a:spcPts val="0"/>
              </a:spcAft>
              <a:buClr>
                <a:srgbClr val="FFB600"/>
              </a:buClr>
              <a:buSzPts val="1700"/>
              <a:buFont typeface="Raleway ExtraBold"/>
              <a:buNone/>
              <a:defRPr sz="1733" b="0" i="0" u="none" strike="noStrike" cap="none">
                <a:solidFill>
                  <a:srgbClr val="FFB600"/>
                </a:solidFill>
                <a:latin typeface="Raleway ExtraBold"/>
                <a:ea typeface="Raleway ExtraBold"/>
                <a:cs typeface="Raleway ExtraBold"/>
                <a:sym typeface="Raleway ExtraBold"/>
              </a:defRPr>
            </a:lvl4pPr>
            <a:lvl5pPr marL="0" marR="0" lvl="4" indent="0" algn="ctr">
              <a:lnSpc>
                <a:spcPct val="100000"/>
              </a:lnSpc>
              <a:spcBef>
                <a:spcPts val="0"/>
              </a:spcBef>
              <a:spcAft>
                <a:spcPts val="0"/>
              </a:spcAft>
              <a:buClr>
                <a:srgbClr val="FFB600"/>
              </a:buClr>
              <a:buSzPts val="1700"/>
              <a:buFont typeface="Raleway ExtraBold"/>
              <a:buNone/>
              <a:defRPr sz="1733" b="0" i="0" u="none" strike="noStrike" cap="none">
                <a:solidFill>
                  <a:srgbClr val="FFB600"/>
                </a:solidFill>
                <a:latin typeface="Raleway ExtraBold"/>
                <a:ea typeface="Raleway ExtraBold"/>
                <a:cs typeface="Raleway ExtraBold"/>
                <a:sym typeface="Raleway ExtraBold"/>
              </a:defRPr>
            </a:lvl5pPr>
            <a:lvl6pPr marL="0" marR="0" lvl="5" indent="0" algn="ctr">
              <a:lnSpc>
                <a:spcPct val="100000"/>
              </a:lnSpc>
              <a:spcBef>
                <a:spcPts val="0"/>
              </a:spcBef>
              <a:spcAft>
                <a:spcPts val="0"/>
              </a:spcAft>
              <a:buClr>
                <a:srgbClr val="FFB600"/>
              </a:buClr>
              <a:buSzPts val="1700"/>
              <a:buFont typeface="Raleway ExtraBold"/>
              <a:buNone/>
              <a:defRPr sz="1733" b="0" i="0" u="none" strike="noStrike" cap="none">
                <a:solidFill>
                  <a:srgbClr val="FFB600"/>
                </a:solidFill>
                <a:latin typeface="Raleway ExtraBold"/>
                <a:ea typeface="Raleway ExtraBold"/>
                <a:cs typeface="Raleway ExtraBold"/>
                <a:sym typeface="Raleway ExtraBold"/>
              </a:defRPr>
            </a:lvl6pPr>
            <a:lvl7pPr marL="0" marR="0" lvl="6" indent="0" algn="ctr">
              <a:lnSpc>
                <a:spcPct val="100000"/>
              </a:lnSpc>
              <a:spcBef>
                <a:spcPts val="0"/>
              </a:spcBef>
              <a:spcAft>
                <a:spcPts val="0"/>
              </a:spcAft>
              <a:buClr>
                <a:srgbClr val="FFB600"/>
              </a:buClr>
              <a:buSzPts val="1700"/>
              <a:buFont typeface="Raleway ExtraBold"/>
              <a:buNone/>
              <a:defRPr sz="1733" b="0" i="0" u="none" strike="noStrike" cap="none">
                <a:solidFill>
                  <a:srgbClr val="FFB600"/>
                </a:solidFill>
                <a:latin typeface="Raleway ExtraBold"/>
                <a:ea typeface="Raleway ExtraBold"/>
                <a:cs typeface="Raleway ExtraBold"/>
                <a:sym typeface="Raleway ExtraBold"/>
              </a:defRPr>
            </a:lvl7pPr>
            <a:lvl8pPr marL="0" marR="0" lvl="7" indent="0" algn="ctr">
              <a:lnSpc>
                <a:spcPct val="100000"/>
              </a:lnSpc>
              <a:spcBef>
                <a:spcPts val="0"/>
              </a:spcBef>
              <a:spcAft>
                <a:spcPts val="0"/>
              </a:spcAft>
              <a:buClr>
                <a:srgbClr val="FFB600"/>
              </a:buClr>
              <a:buSzPts val="1700"/>
              <a:buFont typeface="Raleway ExtraBold"/>
              <a:buNone/>
              <a:defRPr sz="1733" b="0" i="0" u="none" strike="noStrike" cap="none">
                <a:solidFill>
                  <a:srgbClr val="FFB600"/>
                </a:solidFill>
                <a:latin typeface="Raleway ExtraBold"/>
                <a:ea typeface="Raleway ExtraBold"/>
                <a:cs typeface="Raleway ExtraBold"/>
                <a:sym typeface="Raleway ExtraBold"/>
              </a:defRPr>
            </a:lvl8pPr>
            <a:lvl9pPr marL="0" marR="0" lvl="8" indent="0" algn="ctr">
              <a:lnSpc>
                <a:spcPct val="100000"/>
              </a:lnSpc>
              <a:spcBef>
                <a:spcPts val="0"/>
              </a:spcBef>
              <a:spcAft>
                <a:spcPts val="0"/>
              </a:spcAft>
              <a:buClr>
                <a:srgbClr val="FFB600"/>
              </a:buClr>
              <a:buSzPts val="1700"/>
              <a:buFont typeface="Raleway ExtraBold"/>
              <a:buNone/>
              <a:defRPr sz="1733" b="0" i="0" u="none" strike="noStrike" cap="none">
                <a:solidFill>
                  <a:srgbClr val="FFB600"/>
                </a:solidFill>
                <a:latin typeface="Raleway ExtraBold"/>
                <a:ea typeface="Raleway ExtraBold"/>
                <a:cs typeface="Raleway ExtraBold"/>
                <a:sym typeface="Raleway ExtraBold"/>
              </a:defRPr>
            </a:lvl9pPr>
          </a:lstStyle>
          <a:p>
            <a:pPr marL="0" lvl="0" indent="0" algn="ctr" rtl="0">
              <a:spcBef>
                <a:spcPts val="0"/>
              </a:spcBef>
              <a:spcAft>
                <a:spcPts val="0"/>
              </a:spcAft>
              <a:buNone/>
            </a:pPr>
            <a:fld id="{00000000-1234-1234-1234-123412341234}" type="slidenum">
              <a:rPr lang="fr-FR"/>
              <a:pPr marL="0" lvl="0" indent="0" algn="ctr" rtl="0">
                <a:spcBef>
                  <a:spcPts val="0"/>
                </a:spcBef>
                <a:spcAft>
                  <a:spcPts val="0"/>
                </a:spcAft>
                <a:buNone/>
              </a:pPr>
              <a:t>‹N°›</a:t>
            </a:fld>
            <a:endParaRPr/>
          </a:p>
        </p:txBody>
      </p:sp>
      <p:sp>
        <p:nvSpPr>
          <p:cNvPr id="121" name="Google Shape;121;p40"/>
          <p:cNvSpPr txBox="1">
            <a:spLocks noGrp="1"/>
          </p:cNvSpPr>
          <p:nvPr>
            <p:ph type="ftr" idx="11"/>
          </p:nvPr>
        </p:nvSpPr>
        <p:spPr>
          <a:xfrm>
            <a:off x="7515787" y="6424382"/>
            <a:ext cx="3860800" cy="363954"/>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8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224038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AD7A7E-1EC4-4E9A-89E4-0E80ED66902D}" type="datetimeFigureOut">
              <a:rPr lang="en-GB" smtClean="0"/>
              <a:t>24/03/2024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0702349-EFCE-4833-8729-DF23C3E02FBA}" type="slidenum">
              <a:rPr lang="en-GB" smtClean="0"/>
              <a:t>‹N°›</a:t>
            </a:fld>
            <a:endParaRPr lang="en-GB"/>
          </a:p>
        </p:txBody>
      </p:sp>
    </p:spTree>
    <p:extLst>
      <p:ext uri="{BB962C8B-B14F-4D97-AF65-F5344CB8AC3E}">
        <p14:creationId xmlns:p14="http://schemas.microsoft.com/office/powerpoint/2010/main" val="145764433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87AD7A7E-1EC4-4E9A-89E4-0E80ED66902D}" type="datetimeFigureOut">
              <a:rPr lang="en-GB" smtClean="0"/>
              <a:t>24/03/2024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0702349-EFCE-4833-8729-DF23C3E02FBA}" type="slidenum">
              <a:rPr lang="en-GB" smtClean="0"/>
              <a:t>‹N°›</a:t>
            </a:fld>
            <a:endParaRPr lang="en-GB"/>
          </a:p>
        </p:txBody>
      </p:sp>
    </p:spTree>
    <p:extLst>
      <p:ext uri="{BB962C8B-B14F-4D97-AF65-F5344CB8AC3E}">
        <p14:creationId xmlns:p14="http://schemas.microsoft.com/office/powerpoint/2010/main" val="187300766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87AD7A7E-1EC4-4E9A-89E4-0E80ED66902D}" type="datetimeFigureOut">
              <a:rPr lang="en-GB" smtClean="0"/>
              <a:t>24/03/2024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0702349-EFCE-4833-8729-DF23C3E02FBA}" type="slidenum">
              <a:rPr lang="en-GB" smtClean="0"/>
              <a:t>‹N°›</a:t>
            </a:fld>
            <a:endParaRPr lang="en-GB"/>
          </a:p>
        </p:txBody>
      </p:sp>
    </p:spTree>
    <p:extLst>
      <p:ext uri="{BB962C8B-B14F-4D97-AF65-F5344CB8AC3E}">
        <p14:creationId xmlns:p14="http://schemas.microsoft.com/office/powerpoint/2010/main" val="30734056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87AD7A7E-1EC4-4E9A-89E4-0E80ED66902D}" type="datetimeFigureOut">
              <a:rPr lang="en-GB" smtClean="0"/>
              <a:t>24/03/2024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0702349-EFCE-4833-8729-DF23C3E02FBA}" type="slidenum">
              <a:rPr lang="en-GB" smtClean="0"/>
              <a:t>‹N°›</a:t>
            </a:fld>
            <a:endParaRPr lang="en-GB"/>
          </a:p>
        </p:txBody>
      </p:sp>
    </p:spTree>
    <p:extLst>
      <p:ext uri="{BB962C8B-B14F-4D97-AF65-F5344CB8AC3E}">
        <p14:creationId xmlns:p14="http://schemas.microsoft.com/office/powerpoint/2010/main" val="37548410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AD7A7E-1EC4-4E9A-89E4-0E80ED66902D}" type="datetimeFigureOut">
              <a:rPr lang="en-GB" smtClean="0"/>
              <a:t>24/03/2024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0702349-EFCE-4833-8729-DF23C3E02FBA}" type="slidenum">
              <a:rPr lang="en-GB" smtClean="0"/>
              <a:t>‹N°›</a:t>
            </a:fld>
            <a:endParaRPr lang="en-GB"/>
          </a:p>
        </p:txBody>
      </p:sp>
    </p:spTree>
    <p:extLst>
      <p:ext uri="{BB962C8B-B14F-4D97-AF65-F5344CB8AC3E}">
        <p14:creationId xmlns:p14="http://schemas.microsoft.com/office/powerpoint/2010/main" val="310715244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7AD7A7E-1EC4-4E9A-89E4-0E80ED66902D}" type="datetimeFigureOut">
              <a:rPr lang="en-GB" smtClean="0"/>
              <a:t>24/03/2024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0702349-EFCE-4833-8729-DF23C3E02FBA}" type="slidenum">
              <a:rPr lang="en-GB" smtClean="0"/>
              <a:t>‹N°›</a:t>
            </a:fld>
            <a:endParaRPr lang="en-GB"/>
          </a:p>
        </p:txBody>
      </p:sp>
    </p:spTree>
    <p:extLst>
      <p:ext uri="{BB962C8B-B14F-4D97-AF65-F5344CB8AC3E}">
        <p14:creationId xmlns:p14="http://schemas.microsoft.com/office/powerpoint/2010/main" val="35155992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7AD7A7E-1EC4-4E9A-89E4-0E80ED66902D}" type="datetimeFigureOut">
              <a:rPr lang="en-GB" smtClean="0"/>
              <a:t>24/03/2024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0702349-EFCE-4833-8729-DF23C3E02FBA}" type="slidenum">
              <a:rPr lang="en-GB" smtClean="0"/>
              <a:t>‹N°›</a:t>
            </a:fld>
            <a:endParaRPr lang="en-GB"/>
          </a:p>
        </p:txBody>
      </p:sp>
    </p:spTree>
    <p:extLst>
      <p:ext uri="{BB962C8B-B14F-4D97-AF65-F5344CB8AC3E}">
        <p14:creationId xmlns:p14="http://schemas.microsoft.com/office/powerpoint/2010/main" val="277220109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theme" Target="../theme/theme2.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theme" Target="../theme/theme3.xml"/><Relationship Id="rId5" Type="http://schemas.openxmlformats.org/officeDocument/2006/relationships/slideLayout" Target="../slideLayouts/slideLayout23.xml"/><Relationship Id="rId4"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Cliquez pour modifier le style du titre principal</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Modifier les styles de texte du maître</a:t>
            </a:r>
          </a:p>
          <a:p>
            <a:pPr lvl="1"/>
            <a:r>
              <a:rPr lang="en-US"/>
              <a:t>Deuxième niveau</a:t>
            </a:r>
          </a:p>
          <a:p>
            <a:pPr lvl="2"/>
            <a:r>
              <a:rPr lang="en-US"/>
              <a:t>Troisième niveau</a:t>
            </a:r>
          </a:p>
          <a:p>
            <a:pPr lvl="3"/>
            <a:r>
              <a:rPr lang="en-US"/>
              <a:t>Quatrième niveau</a:t>
            </a:r>
          </a:p>
          <a:p>
            <a:pPr lvl="4"/>
            <a:r>
              <a:rPr lang="en-US"/>
              <a:t>Cinquième niveau</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AD7A7E-1EC4-4E9A-89E4-0E80ED66902D}" type="datetimeFigureOut">
              <a:rPr lang="en-GB" smtClean="0"/>
              <a:t>24/03/2024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702349-EFCE-4833-8729-DF23C3E02FBA}" type="slidenum">
              <a:rPr lang="en-GB" smtClean="0"/>
              <a:t>‹N°›</a:t>
            </a:fld>
            <a:endParaRPr lang="en-GB"/>
          </a:p>
        </p:txBody>
      </p:sp>
    </p:spTree>
    <p:extLst>
      <p:ext uri="{BB962C8B-B14F-4D97-AF65-F5344CB8AC3E}">
        <p14:creationId xmlns:p14="http://schemas.microsoft.com/office/powerpoint/2010/main" val="19273625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229333" y="1189033"/>
            <a:ext cx="9154800" cy="1143200"/>
          </a:xfrm>
          <a:prstGeom prst="rect">
            <a:avLst/>
          </a:prstGeom>
          <a:noFill/>
          <a:ln>
            <a:noFill/>
          </a:ln>
        </p:spPr>
        <p:txBody>
          <a:bodyPr spcFirstLastPara="1" wrap="square" lIns="91425" tIns="91425" rIns="91425" bIns="91425" anchor="t" anchorCtr="0"/>
          <a:lstStyle>
            <a:lvl1pPr lvl="0">
              <a:spcBef>
                <a:spcPct val="0"/>
              </a:spcBef>
              <a:spcAft>
                <a:spcPct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1pPr>
            <a:lvl2pPr lvl="1">
              <a:spcBef>
                <a:spcPct val="0"/>
              </a:spcBef>
              <a:spcAft>
                <a:spcPct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2pPr>
            <a:lvl3pPr lvl="2">
              <a:spcBef>
                <a:spcPct val="0"/>
              </a:spcBef>
              <a:spcAft>
                <a:spcPct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3pPr>
            <a:lvl4pPr lvl="3">
              <a:spcBef>
                <a:spcPct val="0"/>
              </a:spcBef>
              <a:spcAft>
                <a:spcPct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4pPr>
            <a:lvl5pPr lvl="4">
              <a:spcBef>
                <a:spcPct val="0"/>
              </a:spcBef>
              <a:spcAft>
                <a:spcPct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5pPr>
            <a:lvl6pPr lvl="5">
              <a:spcBef>
                <a:spcPct val="0"/>
              </a:spcBef>
              <a:spcAft>
                <a:spcPct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6pPr>
            <a:lvl7pPr lvl="6">
              <a:spcBef>
                <a:spcPct val="0"/>
              </a:spcBef>
              <a:spcAft>
                <a:spcPct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7pPr>
            <a:lvl8pPr lvl="7">
              <a:spcBef>
                <a:spcPct val="0"/>
              </a:spcBef>
              <a:spcAft>
                <a:spcPct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8pPr>
            <a:lvl9pPr lvl="8">
              <a:spcBef>
                <a:spcPct val="0"/>
              </a:spcBef>
              <a:spcAft>
                <a:spcPct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9pPr>
          </a:lstStyle>
          <a:p>
            <a:endParaRPr/>
          </a:p>
        </p:txBody>
      </p:sp>
      <p:sp>
        <p:nvSpPr>
          <p:cNvPr id="7" name="Google Shape;7;p1"/>
          <p:cNvSpPr txBox="1">
            <a:spLocks noGrp="1"/>
          </p:cNvSpPr>
          <p:nvPr>
            <p:ph type="body" idx="1"/>
          </p:nvPr>
        </p:nvSpPr>
        <p:spPr>
          <a:xfrm>
            <a:off x="1229333" y="2514601"/>
            <a:ext cx="9154800" cy="3154800"/>
          </a:xfrm>
          <a:prstGeom prst="rect">
            <a:avLst/>
          </a:prstGeom>
          <a:noFill/>
          <a:ln>
            <a:noFill/>
          </a:ln>
        </p:spPr>
        <p:txBody>
          <a:bodyPr spcFirstLastPara="1" wrap="square" lIns="91425" tIns="91425" rIns="91425" bIns="91425" anchor="t" anchorCtr="0"/>
          <a:lstStyle>
            <a:lvl1pPr marL="457200" lvl="0" indent="-342900">
              <a:spcBef>
                <a:spcPts val="600"/>
              </a:spcBef>
              <a:spcAft>
                <a:spcPct val="0"/>
              </a:spcAft>
              <a:buClr>
                <a:srgbClr val="FFB600"/>
              </a:buClr>
              <a:buSzPts val="1800"/>
              <a:buFont typeface="Raleway Light"/>
              <a:buChar char="●"/>
              <a:defRPr sz="1800">
                <a:solidFill>
                  <a:srgbClr val="666666"/>
                </a:solidFill>
                <a:latin typeface="Raleway Light"/>
                <a:ea typeface="Raleway Light"/>
                <a:cs typeface="Raleway Light"/>
                <a:sym typeface="Raleway Light"/>
              </a:defRPr>
            </a:lvl1pPr>
            <a:lvl2pPr marL="914400" lvl="1" indent="-342900">
              <a:spcBef>
                <a:spcPct val="0"/>
              </a:spcBef>
              <a:spcAft>
                <a:spcPct val="0"/>
              </a:spcAft>
              <a:buClr>
                <a:srgbClr val="FFB600"/>
              </a:buClr>
              <a:buSzPts val="1800"/>
              <a:buFont typeface="Raleway Light"/>
              <a:buChar char="○"/>
              <a:defRPr sz="1800">
                <a:solidFill>
                  <a:srgbClr val="666666"/>
                </a:solidFill>
                <a:latin typeface="Raleway Light"/>
                <a:ea typeface="Raleway Light"/>
                <a:cs typeface="Raleway Light"/>
                <a:sym typeface="Raleway Light"/>
              </a:defRPr>
            </a:lvl2pPr>
            <a:lvl3pPr marL="1371600" lvl="2" indent="-342900">
              <a:spcBef>
                <a:spcPct val="0"/>
              </a:spcBef>
              <a:spcAft>
                <a:spcPct val="0"/>
              </a:spcAft>
              <a:buClr>
                <a:srgbClr val="FFB600"/>
              </a:buClr>
              <a:buSzPts val="1800"/>
              <a:buFont typeface="Raleway Light"/>
              <a:buChar char="■"/>
              <a:defRPr sz="1800">
                <a:solidFill>
                  <a:srgbClr val="666666"/>
                </a:solidFill>
                <a:latin typeface="Raleway Light"/>
                <a:ea typeface="Raleway Light"/>
                <a:cs typeface="Raleway Light"/>
                <a:sym typeface="Raleway Light"/>
              </a:defRPr>
            </a:lvl3pPr>
            <a:lvl4pPr marL="1828800" lvl="3" indent="-342900">
              <a:spcBef>
                <a:spcPct val="0"/>
              </a:spcBef>
              <a:spcAft>
                <a:spcPct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4pPr>
            <a:lvl5pPr marL="2286000" lvl="4" indent="-342900">
              <a:spcBef>
                <a:spcPct val="0"/>
              </a:spcBef>
              <a:spcAft>
                <a:spcPct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5pPr>
            <a:lvl6pPr marL="2743200" lvl="5" indent="-342900">
              <a:spcBef>
                <a:spcPct val="0"/>
              </a:spcBef>
              <a:spcAft>
                <a:spcPct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6pPr>
            <a:lvl7pPr marL="3200400" lvl="6" indent="-342900">
              <a:spcBef>
                <a:spcPct val="0"/>
              </a:spcBef>
              <a:spcAft>
                <a:spcPct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7pPr>
            <a:lvl8pPr marL="3657600" lvl="7" indent="-342900">
              <a:spcBef>
                <a:spcPct val="0"/>
              </a:spcBef>
              <a:spcAft>
                <a:spcPct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8pPr>
            <a:lvl9pPr marL="4114800" lvl="8" indent="-342900">
              <a:spcBef>
                <a:spcPct val="0"/>
              </a:spcBef>
              <a:spcAft>
                <a:spcPct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9pPr>
          </a:lstStyle>
          <a:p>
            <a:endParaRPr/>
          </a:p>
        </p:txBody>
      </p:sp>
      <p:sp>
        <p:nvSpPr>
          <p:cNvPr id="8" name="Google Shape;8;p1"/>
          <p:cNvSpPr txBox="1">
            <a:spLocks noGrp="1"/>
          </p:cNvSpPr>
          <p:nvPr>
            <p:ph type="sldNum" idx="12"/>
          </p:nvPr>
        </p:nvSpPr>
        <p:spPr>
          <a:xfrm>
            <a:off x="11472533" y="6120400"/>
            <a:ext cx="719600" cy="737600"/>
          </a:xfrm>
          <a:prstGeom prst="rect">
            <a:avLst/>
          </a:prstGeom>
          <a:noFill/>
          <a:ln>
            <a:noFill/>
          </a:ln>
        </p:spPr>
        <p:txBody>
          <a:bodyPr spcFirstLastPara="1" wrap="square" lIns="91425" tIns="91425" rIns="91425" bIns="91425" anchor="ctr" anchorCtr="0">
            <a:noAutofit/>
          </a:bodyPr>
          <a:lstStyle>
            <a:lvl1pPr lvl="0" algn="ctr">
              <a:buNone/>
              <a:defRPr sz="1733">
                <a:solidFill>
                  <a:srgbClr val="FFB600"/>
                </a:solidFill>
                <a:latin typeface="Raleway ExtraBold"/>
                <a:ea typeface="Raleway ExtraBold"/>
                <a:cs typeface="Raleway ExtraBold"/>
                <a:sym typeface="Raleway ExtraBold"/>
              </a:defRPr>
            </a:lvl1pPr>
            <a:lvl2pPr lvl="1" algn="ctr">
              <a:buNone/>
              <a:defRPr sz="1733">
                <a:solidFill>
                  <a:srgbClr val="FFB600"/>
                </a:solidFill>
                <a:latin typeface="Raleway ExtraBold"/>
                <a:ea typeface="Raleway ExtraBold"/>
                <a:cs typeface="Raleway ExtraBold"/>
                <a:sym typeface="Raleway ExtraBold"/>
              </a:defRPr>
            </a:lvl2pPr>
            <a:lvl3pPr lvl="2" algn="ctr">
              <a:buNone/>
              <a:defRPr sz="1733">
                <a:solidFill>
                  <a:srgbClr val="FFB600"/>
                </a:solidFill>
                <a:latin typeface="Raleway ExtraBold"/>
                <a:ea typeface="Raleway ExtraBold"/>
                <a:cs typeface="Raleway ExtraBold"/>
                <a:sym typeface="Raleway ExtraBold"/>
              </a:defRPr>
            </a:lvl3pPr>
            <a:lvl4pPr lvl="3" algn="ctr">
              <a:buNone/>
              <a:defRPr sz="1733">
                <a:solidFill>
                  <a:srgbClr val="FFB600"/>
                </a:solidFill>
                <a:latin typeface="Raleway ExtraBold"/>
                <a:ea typeface="Raleway ExtraBold"/>
                <a:cs typeface="Raleway ExtraBold"/>
                <a:sym typeface="Raleway ExtraBold"/>
              </a:defRPr>
            </a:lvl4pPr>
            <a:lvl5pPr lvl="4" algn="ctr">
              <a:buNone/>
              <a:defRPr sz="1733">
                <a:solidFill>
                  <a:srgbClr val="FFB600"/>
                </a:solidFill>
                <a:latin typeface="Raleway ExtraBold"/>
                <a:ea typeface="Raleway ExtraBold"/>
                <a:cs typeface="Raleway ExtraBold"/>
                <a:sym typeface="Raleway ExtraBold"/>
              </a:defRPr>
            </a:lvl5pPr>
            <a:lvl6pPr lvl="5" algn="ctr">
              <a:buNone/>
              <a:defRPr sz="1733">
                <a:solidFill>
                  <a:srgbClr val="FFB600"/>
                </a:solidFill>
                <a:latin typeface="Raleway ExtraBold"/>
                <a:ea typeface="Raleway ExtraBold"/>
                <a:cs typeface="Raleway ExtraBold"/>
                <a:sym typeface="Raleway ExtraBold"/>
              </a:defRPr>
            </a:lvl6pPr>
            <a:lvl7pPr lvl="6" algn="ctr">
              <a:buNone/>
              <a:defRPr sz="1733">
                <a:solidFill>
                  <a:srgbClr val="FFB600"/>
                </a:solidFill>
                <a:latin typeface="Raleway ExtraBold"/>
                <a:ea typeface="Raleway ExtraBold"/>
                <a:cs typeface="Raleway ExtraBold"/>
                <a:sym typeface="Raleway ExtraBold"/>
              </a:defRPr>
            </a:lvl7pPr>
            <a:lvl8pPr lvl="7" algn="ctr">
              <a:buNone/>
              <a:defRPr sz="1733">
                <a:solidFill>
                  <a:srgbClr val="FFB600"/>
                </a:solidFill>
                <a:latin typeface="Raleway ExtraBold"/>
                <a:ea typeface="Raleway ExtraBold"/>
                <a:cs typeface="Raleway ExtraBold"/>
                <a:sym typeface="Raleway ExtraBold"/>
              </a:defRPr>
            </a:lvl8pPr>
            <a:lvl9pPr lvl="8" algn="ctr">
              <a:buNone/>
              <a:defRPr sz="1733">
                <a:solidFill>
                  <a:srgbClr val="FFB600"/>
                </a:solidFill>
                <a:latin typeface="Raleway ExtraBold"/>
                <a:ea typeface="Raleway ExtraBold"/>
                <a:cs typeface="Raleway ExtraBold"/>
                <a:sym typeface="Raleway ExtraBold"/>
              </a:defRPr>
            </a:lvl9pPr>
          </a:lstStyle>
          <a:p>
            <a:fld id="{D0702349-EFCE-4833-8729-DF23C3E02FBA}" type="slidenum">
              <a:rPr lang="en-GB" smtClean="0"/>
              <a:t>‹N°›</a:t>
            </a:fld>
            <a:endParaRPr lang="en-GB"/>
          </a:p>
        </p:txBody>
      </p:sp>
    </p:spTree>
    <p:extLst>
      <p:ext uri="{BB962C8B-B14F-4D97-AF65-F5344CB8AC3E}">
        <p14:creationId xmlns:p14="http://schemas.microsoft.com/office/powerpoint/2010/main" val="272798797"/>
      </p:ext>
    </p:extLst>
  </p:cSld>
  <p:clrMap bg1="lt1" tx1="dk1" bg2="dk2" tx2="lt2" accent1="accent1" accent2="accent2" accent3="accent3" accent4="accent4" accent5="accent5" accent6="accent6" hlink="hlink" folHlink="folHlink"/>
  <p:sldLayoutIdLst>
    <p:sldLayoutId id="2147483675" r:id="rId1"/>
    <p:sldLayoutId id="2147483677" r:id="rId2"/>
    <p:sldLayoutId id="2147483678" r:id="rId3"/>
    <p:sldLayoutId id="2147483679" r:id="rId4"/>
    <p:sldLayoutId id="2147483680" r:id="rId5"/>
  </p:sldLayoutIdLst>
  <p:transition>
    <p:fade thruBlk="1"/>
  </p:transition>
  <p:txStyles>
    <p:title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3"/>
        <p:cNvGrpSpPr/>
        <p:nvPr/>
      </p:nvGrpSpPr>
      <p:grpSpPr>
        <a:xfrm>
          <a:off x="0" y="0"/>
          <a:ext cx="0" cy="0"/>
          <a:chOff x="0" y="0"/>
          <a:chExt cx="0" cy="0"/>
        </a:xfrm>
      </p:grpSpPr>
      <p:sp>
        <p:nvSpPr>
          <p:cNvPr id="94" name="Google Shape;94;p23"/>
          <p:cNvSpPr txBox="1">
            <a:spLocks noGrp="1"/>
          </p:cNvSpPr>
          <p:nvPr>
            <p:ph type="title"/>
          </p:nvPr>
        </p:nvSpPr>
        <p:spPr>
          <a:xfrm>
            <a:off x="1229333" y="1189033"/>
            <a:ext cx="9154800" cy="11432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1pPr>
            <a:lvl2pPr marR="0" lvl="1"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2pPr>
            <a:lvl3pPr marR="0" lvl="2"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3pPr>
            <a:lvl4pPr marR="0" lvl="3"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4pPr>
            <a:lvl5pPr marR="0" lvl="4"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5pPr>
            <a:lvl6pPr marR="0" lvl="5"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6pPr>
            <a:lvl7pPr marR="0" lvl="6"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7pPr>
            <a:lvl8pPr marR="0" lvl="7"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8pPr>
            <a:lvl9pPr marR="0" lvl="8"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9pPr>
          </a:lstStyle>
          <a:p>
            <a:endParaRPr/>
          </a:p>
        </p:txBody>
      </p:sp>
      <p:sp>
        <p:nvSpPr>
          <p:cNvPr id="95" name="Google Shape;95;p23"/>
          <p:cNvSpPr txBox="1">
            <a:spLocks noGrp="1"/>
          </p:cNvSpPr>
          <p:nvPr>
            <p:ph type="body" idx="1"/>
          </p:nvPr>
        </p:nvSpPr>
        <p:spPr>
          <a:xfrm>
            <a:off x="1229333" y="2514601"/>
            <a:ext cx="9154800" cy="31548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00000"/>
              </a:lnSpc>
              <a:spcBef>
                <a:spcPts val="600"/>
              </a:spcBef>
              <a:spcAft>
                <a:spcPts val="0"/>
              </a:spcAft>
              <a:buClr>
                <a:srgbClr val="FFB600"/>
              </a:buClr>
              <a:buSzPts val="1800"/>
              <a:buFont typeface="Raleway Light"/>
              <a:buChar char="●"/>
              <a:defRPr sz="1800" b="0" i="0" u="none" strike="noStrike" cap="none">
                <a:solidFill>
                  <a:srgbClr val="666666"/>
                </a:solidFill>
                <a:latin typeface="Raleway Light"/>
                <a:ea typeface="Raleway Light"/>
                <a:cs typeface="Raleway Light"/>
                <a:sym typeface="Raleway Light"/>
              </a:defRPr>
            </a:lvl1pPr>
            <a:lvl2pPr marL="914400" marR="0" lvl="1" indent="-342900" algn="l" rtl="0">
              <a:lnSpc>
                <a:spcPct val="100000"/>
              </a:lnSpc>
              <a:spcBef>
                <a:spcPts val="0"/>
              </a:spcBef>
              <a:spcAft>
                <a:spcPts val="0"/>
              </a:spcAft>
              <a:buClr>
                <a:srgbClr val="FFB600"/>
              </a:buClr>
              <a:buSzPts val="1800"/>
              <a:buFont typeface="Raleway Light"/>
              <a:buChar char="○"/>
              <a:defRPr sz="1800" b="0" i="0" u="none" strike="noStrike" cap="none">
                <a:solidFill>
                  <a:srgbClr val="666666"/>
                </a:solidFill>
                <a:latin typeface="Raleway Light"/>
                <a:ea typeface="Raleway Light"/>
                <a:cs typeface="Raleway Light"/>
                <a:sym typeface="Raleway Light"/>
              </a:defRPr>
            </a:lvl2pPr>
            <a:lvl3pPr marL="1371600" marR="0" lvl="2" indent="-342900" algn="l" rtl="0">
              <a:lnSpc>
                <a:spcPct val="100000"/>
              </a:lnSpc>
              <a:spcBef>
                <a:spcPts val="0"/>
              </a:spcBef>
              <a:spcAft>
                <a:spcPts val="0"/>
              </a:spcAft>
              <a:buClr>
                <a:srgbClr val="FFB600"/>
              </a:buClr>
              <a:buSzPts val="1800"/>
              <a:buFont typeface="Raleway Light"/>
              <a:buChar char="■"/>
              <a:defRPr sz="1800" b="0" i="0" u="none" strike="noStrike" cap="none">
                <a:solidFill>
                  <a:srgbClr val="666666"/>
                </a:solidFill>
                <a:latin typeface="Raleway Light"/>
                <a:ea typeface="Raleway Light"/>
                <a:cs typeface="Raleway Light"/>
                <a:sym typeface="Raleway Light"/>
              </a:defRPr>
            </a:lvl3pPr>
            <a:lvl4pPr marL="1828800" marR="0" lvl="3" indent="-3429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4pPr>
            <a:lvl5pPr marL="2286000" marR="0" lvl="4" indent="-3429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5pPr>
            <a:lvl6pPr marL="2743200" marR="0" lvl="5" indent="-3429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6pPr>
            <a:lvl7pPr marL="3200400" marR="0" lvl="6" indent="-3429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7pPr>
            <a:lvl8pPr marL="3657600" marR="0" lvl="7" indent="-3429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8pPr>
            <a:lvl9pPr marL="4114800" marR="0" lvl="8" indent="-3429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9pPr>
          </a:lstStyle>
          <a:p>
            <a:endParaRPr/>
          </a:p>
        </p:txBody>
      </p:sp>
      <p:sp>
        <p:nvSpPr>
          <p:cNvPr id="96" name="Google Shape;96;p23"/>
          <p:cNvSpPr txBox="1">
            <a:spLocks noGrp="1"/>
          </p:cNvSpPr>
          <p:nvPr>
            <p:ph type="sldNum" idx="12"/>
          </p:nvPr>
        </p:nvSpPr>
        <p:spPr>
          <a:xfrm>
            <a:off x="11472533" y="6120400"/>
            <a:ext cx="719600" cy="7376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FFB600"/>
              </a:buClr>
              <a:buSzPts val="1733"/>
              <a:buFont typeface="Raleway ExtraBold"/>
              <a:buNone/>
              <a:defRPr sz="1733" b="0" i="0" u="none" strike="noStrike" cap="none">
                <a:solidFill>
                  <a:srgbClr val="FFB600"/>
                </a:solidFill>
                <a:latin typeface="Raleway ExtraBold"/>
                <a:ea typeface="Raleway ExtraBold"/>
                <a:cs typeface="Raleway ExtraBold"/>
                <a:sym typeface="Raleway ExtraBold"/>
              </a:defRPr>
            </a:lvl1pPr>
            <a:lvl2pPr marL="0" marR="0" lvl="1" indent="0" algn="ctr" rtl="0">
              <a:lnSpc>
                <a:spcPct val="100000"/>
              </a:lnSpc>
              <a:spcBef>
                <a:spcPts val="0"/>
              </a:spcBef>
              <a:spcAft>
                <a:spcPts val="0"/>
              </a:spcAft>
              <a:buClr>
                <a:srgbClr val="FFB600"/>
              </a:buClr>
              <a:buSzPts val="1733"/>
              <a:buFont typeface="Raleway ExtraBold"/>
              <a:buNone/>
              <a:defRPr sz="1733" b="0" i="0" u="none" strike="noStrike" cap="none">
                <a:solidFill>
                  <a:srgbClr val="FFB600"/>
                </a:solidFill>
                <a:latin typeface="Raleway ExtraBold"/>
                <a:ea typeface="Raleway ExtraBold"/>
                <a:cs typeface="Raleway ExtraBold"/>
                <a:sym typeface="Raleway ExtraBold"/>
              </a:defRPr>
            </a:lvl2pPr>
            <a:lvl3pPr marL="0" marR="0" lvl="2" indent="0" algn="ctr" rtl="0">
              <a:lnSpc>
                <a:spcPct val="100000"/>
              </a:lnSpc>
              <a:spcBef>
                <a:spcPts val="0"/>
              </a:spcBef>
              <a:spcAft>
                <a:spcPts val="0"/>
              </a:spcAft>
              <a:buClr>
                <a:srgbClr val="FFB600"/>
              </a:buClr>
              <a:buSzPts val="1733"/>
              <a:buFont typeface="Raleway ExtraBold"/>
              <a:buNone/>
              <a:defRPr sz="1733" b="0" i="0" u="none" strike="noStrike" cap="none">
                <a:solidFill>
                  <a:srgbClr val="FFB600"/>
                </a:solidFill>
                <a:latin typeface="Raleway ExtraBold"/>
                <a:ea typeface="Raleway ExtraBold"/>
                <a:cs typeface="Raleway ExtraBold"/>
                <a:sym typeface="Raleway ExtraBold"/>
              </a:defRPr>
            </a:lvl3pPr>
            <a:lvl4pPr marL="0" marR="0" lvl="3" indent="0" algn="ctr" rtl="0">
              <a:lnSpc>
                <a:spcPct val="100000"/>
              </a:lnSpc>
              <a:spcBef>
                <a:spcPts val="0"/>
              </a:spcBef>
              <a:spcAft>
                <a:spcPts val="0"/>
              </a:spcAft>
              <a:buClr>
                <a:srgbClr val="FFB600"/>
              </a:buClr>
              <a:buSzPts val="1733"/>
              <a:buFont typeface="Raleway ExtraBold"/>
              <a:buNone/>
              <a:defRPr sz="1733" b="0" i="0" u="none" strike="noStrike" cap="none">
                <a:solidFill>
                  <a:srgbClr val="FFB600"/>
                </a:solidFill>
                <a:latin typeface="Raleway ExtraBold"/>
                <a:ea typeface="Raleway ExtraBold"/>
                <a:cs typeface="Raleway ExtraBold"/>
                <a:sym typeface="Raleway ExtraBold"/>
              </a:defRPr>
            </a:lvl4pPr>
            <a:lvl5pPr marL="0" marR="0" lvl="4" indent="0" algn="ctr" rtl="0">
              <a:lnSpc>
                <a:spcPct val="100000"/>
              </a:lnSpc>
              <a:spcBef>
                <a:spcPts val="0"/>
              </a:spcBef>
              <a:spcAft>
                <a:spcPts val="0"/>
              </a:spcAft>
              <a:buClr>
                <a:srgbClr val="FFB600"/>
              </a:buClr>
              <a:buSzPts val="1733"/>
              <a:buFont typeface="Raleway ExtraBold"/>
              <a:buNone/>
              <a:defRPr sz="1733" b="0" i="0" u="none" strike="noStrike" cap="none">
                <a:solidFill>
                  <a:srgbClr val="FFB600"/>
                </a:solidFill>
                <a:latin typeface="Raleway ExtraBold"/>
                <a:ea typeface="Raleway ExtraBold"/>
                <a:cs typeface="Raleway ExtraBold"/>
                <a:sym typeface="Raleway ExtraBold"/>
              </a:defRPr>
            </a:lvl5pPr>
            <a:lvl6pPr marL="0" marR="0" lvl="5" indent="0" algn="ctr" rtl="0">
              <a:lnSpc>
                <a:spcPct val="100000"/>
              </a:lnSpc>
              <a:spcBef>
                <a:spcPts val="0"/>
              </a:spcBef>
              <a:spcAft>
                <a:spcPts val="0"/>
              </a:spcAft>
              <a:buClr>
                <a:srgbClr val="FFB600"/>
              </a:buClr>
              <a:buSzPts val="1733"/>
              <a:buFont typeface="Raleway ExtraBold"/>
              <a:buNone/>
              <a:defRPr sz="1733" b="0" i="0" u="none" strike="noStrike" cap="none">
                <a:solidFill>
                  <a:srgbClr val="FFB600"/>
                </a:solidFill>
                <a:latin typeface="Raleway ExtraBold"/>
                <a:ea typeface="Raleway ExtraBold"/>
                <a:cs typeface="Raleway ExtraBold"/>
                <a:sym typeface="Raleway ExtraBold"/>
              </a:defRPr>
            </a:lvl6pPr>
            <a:lvl7pPr marL="0" marR="0" lvl="6" indent="0" algn="ctr" rtl="0">
              <a:lnSpc>
                <a:spcPct val="100000"/>
              </a:lnSpc>
              <a:spcBef>
                <a:spcPts val="0"/>
              </a:spcBef>
              <a:spcAft>
                <a:spcPts val="0"/>
              </a:spcAft>
              <a:buClr>
                <a:srgbClr val="FFB600"/>
              </a:buClr>
              <a:buSzPts val="1733"/>
              <a:buFont typeface="Raleway ExtraBold"/>
              <a:buNone/>
              <a:defRPr sz="1733" b="0" i="0" u="none" strike="noStrike" cap="none">
                <a:solidFill>
                  <a:srgbClr val="FFB600"/>
                </a:solidFill>
                <a:latin typeface="Raleway ExtraBold"/>
                <a:ea typeface="Raleway ExtraBold"/>
                <a:cs typeface="Raleway ExtraBold"/>
                <a:sym typeface="Raleway ExtraBold"/>
              </a:defRPr>
            </a:lvl7pPr>
            <a:lvl8pPr marL="0" marR="0" lvl="7" indent="0" algn="ctr" rtl="0">
              <a:lnSpc>
                <a:spcPct val="100000"/>
              </a:lnSpc>
              <a:spcBef>
                <a:spcPts val="0"/>
              </a:spcBef>
              <a:spcAft>
                <a:spcPts val="0"/>
              </a:spcAft>
              <a:buClr>
                <a:srgbClr val="FFB600"/>
              </a:buClr>
              <a:buSzPts val="1733"/>
              <a:buFont typeface="Raleway ExtraBold"/>
              <a:buNone/>
              <a:defRPr sz="1733" b="0" i="0" u="none" strike="noStrike" cap="none">
                <a:solidFill>
                  <a:srgbClr val="FFB600"/>
                </a:solidFill>
                <a:latin typeface="Raleway ExtraBold"/>
                <a:ea typeface="Raleway ExtraBold"/>
                <a:cs typeface="Raleway ExtraBold"/>
                <a:sym typeface="Raleway ExtraBold"/>
              </a:defRPr>
            </a:lvl8pPr>
            <a:lvl9pPr marL="0" marR="0" lvl="8" indent="0" algn="ctr" rtl="0">
              <a:lnSpc>
                <a:spcPct val="100000"/>
              </a:lnSpc>
              <a:spcBef>
                <a:spcPts val="0"/>
              </a:spcBef>
              <a:spcAft>
                <a:spcPts val="0"/>
              </a:spcAft>
              <a:buClr>
                <a:srgbClr val="FFB600"/>
              </a:buClr>
              <a:buSzPts val="1733"/>
              <a:buFont typeface="Raleway ExtraBold"/>
              <a:buNone/>
              <a:defRPr sz="1733" b="0" i="0" u="none" strike="noStrike" cap="none">
                <a:solidFill>
                  <a:srgbClr val="FFB600"/>
                </a:solidFill>
                <a:latin typeface="Raleway ExtraBold"/>
                <a:ea typeface="Raleway ExtraBold"/>
                <a:cs typeface="Raleway ExtraBold"/>
                <a:sym typeface="Raleway ExtraBold"/>
              </a:defRPr>
            </a:lvl9pPr>
          </a:lstStyle>
          <a:p>
            <a:pPr marL="0" lvl="0" indent="0" algn="ctr" rtl="0">
              <a:spcBef>
                <a:spcPts val="0"/>
              </a:spcBef>
              <a:spcAft>
                <a:spcPts val="0"/>
              </a:spcAft>
              <a:buNone/>
            </a:pPr>
            <a:fld id="{00000000-1234-1234-1234-123412341234}" type="slidenum">
              <a:rPr lang="fr-FR"/>
              <a:pPr marL="0" lvl="0" indent="0" algn="ctr" rtl="0">
                <a:spcBef>
                  <a:spcPts val="0"/>
                </a:spcBef>
                <a:spcAft>
                  <a:spcPts val="0"/>
                </a:spcAft>
                <a:buNone/>
              </a:pPr>
              <a:t>‹N°›</a:t>
            </a:fld>
            <a:endParaRPr/>
          </a:p>
        </p:txBody>
      </p:sp>
    </p:spTree>
    <p:extLst>
      <p:ext uri="{BB962C8B-B14F-4D97-AF65-F5344CB8AC3E}">
        <p14:creationId xmlns:p14="http://schemas.microsoft.com/office/powerpoint/2010/main" val="604057369"/>
      </p:ext>
    </p:extLst>
  </p:cSld>
  <p:clrMap bg1="lt1" tx1="dk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4.xml"/><Relationship Id="rId1" Type="http://schemas.openxmlformats.org/officeDocument/2006/relationships/themeOverride" Target="../theme/themeOverride3.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7.xml"/><Relationship Id="rId4" Type="http://schemas.microsoft.com/office/2007/relationships/hdphoto" Target="../media/hdphoto2.wdp"/></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4.xml"/><Relationship Id="rId1" Type="http://schemas.openxmlformats.org/officeDocument/2006/relationships/themeOverride" Target="../theme/themeOverride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7.xml"/><Relationship Id="rId4" Type="http://schemas.microsoft.com/office/2007/relationships/hdphoto" Target="../media/hdphoto3.wdp"/></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2.xml"/><Relationship Id="rId1" Type="http://schemas.openxmlformats.org/officeDocument/2006/relationships/slideLayout" Target="../slideLayouts/slideLayout17.xml"/><Relationship Id="rId4" Type="http://schemas.openxmlformats.org/officeDocument/2006/relationships/chart" Target="../charts/chart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4.xml"/><Relationship Id="rId1" Type="http://schemas.openxmlformats.org/officeDocument/2006/relationships/themeOverride" Target="../theme/themeOverride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4.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7.xml"/><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4.xml"/><Relationship Id="rId1" Type="http://schemas.openxmlformats.org/officeDocument/2006/relationships/themeOverride" Target="../theme/themeOverride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17.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Arrondir un rectangle avec un coin diagonal 39"/>
          <p:cNvSpPr/>
          <p:nvPr/>
        </p:nvSpPr>
        <p:spPr>
          <a:xfrm>
            <a:off x="23478" y="2915069"/>
            <a:ext cx="12198845" cy="3918705"/>
          </a:xfrm>
          <a:prstGeom prst="round2DiagRect">
            <a:avLst>
              <a:gd name="adj1" fmla="val 0"/>
              <a:gd name="adj2" fmla="val 0"/>
            </a:avLst>
          </a:prstGeom>
          <a:solidFill>
            <a:schemeClr val="bg1">
              <a:lumMod val="9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fr-FR"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eosanslight" panose="02000603020000020003" pitchFamily="2" charset="0"/>
              <a:cs typeface="Times New Roman" panose="02020603050405020304" pitchFamily="18"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fr-FR"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eosanslight" panose="02000603020000020003" pitchFamily="2" charset="0"/>
                <a:cs typeface="Times New Roman" panose="02020603050405020304" pitchFamily="18" charset="0"/>
                <a:sym typeface="Arial"/>
              </a:rPr>
              <a:t>		</a:t>
            </a:r>
          </a:p>
        </p:txBody>
      </p:sp>
      <p:sp>
        <p:nvSpPr>
          <p:cNvPr id="23" name="Rectangle 22"/>
          <p:cNvSpPr/>
          <p:nvPr/>
        </p:nvSpPr>
        <p:spPr>
          <a:xfrm>
            <a:off x="0" y="1497331"/>
            <a:ext cx="12198845" cy="1471381"/>
          </a:xfrm>
          <a:prstGeom prst="rect">
            <a:avLst/>
          </a:prstGeom>
          <a:solidFill>
            <a:srgbClr val="29555D"/>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GB" sz="2000" b="0" i="0" u="none" strike="noStrike" kern="1200" cap="none" spc="0" normalizeH="0" baseline="0" noProof="0" dirty="0">
                <a:ln>
                  <a:noFill/>
                </a:ln>
                <a:solidFill>
                  <a:prstClr val="white"/>
                </a:solidFill>
                <a:effectLst/>
                <a:uLnTx/>
                <a:uFillTx/>
                <a:latin typeface="Arial Black" panose="020B0A04020102020204" pitchFamily="34" charset="0"/>
                <a:ea typeface="Calibri"/>
                <a:cs typeface="Times New Roman" panose="02020603050405020304" pitchFamily="18" charset="0"/>
              </a:rPr>
              <a:t>  </a:t>
            </a:r>
          </a:p>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GB" sz="2000" b="0" i="0" u="none" strike="noStrike" kern="1200" cap="none" spc="0" normalizeH="0" baseline="0" noProof="0" dirty="0">
                <a:ln>
                  <a:noFill/>
                </a:ln>
                <a:solidFill>
                  <a:prstClr val="white"/>
                </a:solidFill>
                <a:effectLst/>
                <a:uLnTx/>
                <a:uFillTx/>
                <a:latin typeface="Arial Black" panose="020B0A04020102020204" pitchFamily="34" charset="0"/>
                <a:ea typeface="Calibri"/>
                <a:cs typeface="Times New Roman" panose="02020603050405020304" pitchFamily="18" charset="0"/>
              </a:rPr>
              <a:t>          </a:t>
            </a:r>
            <a:r>
              <a:rPr kumimoji="0" lang="fr-FR" sz="2000" b="0" i="0" u="none" strike="noStrike" kern="1200" cap="none" spc="0" normalizeH="0" baseline="0" noProof="0" dirty="0">
                <a:ln>
                  <a:noFill/>
                </a:ln>
                <a:solidFill>
                  <a:prstClr val="white"/>
                </a:solidFill>
                <a:effectLst/>
                <a:uLnTx/>
                <a:uFillTx/>
                <a:latin typeface="Arial Black" panose="020B0A04020102020204" pitchFamily="34" charset="0"/>
                <a:ea typeface="Calibri"/>
                <a:cs typeface="Times New Roman" panose="02020603050405020304" pitchFamily="18" charset="0"/>
              </a:rPr>
              <a:t>Capteurs physiologiques déposés sur la peau sans fil sans pile</a:t>
            </a:r>
            <a:endParaRPr kumimoji="0" lang="fr-FR" sz="2000" b="0" i="0" u="none" strike="noStrike" kern="1200" cap="none" spc="0" normalizeH="0" baseline="0" dirty="0">
              <a:ln>
                <a:noFill/>
              </a:ln>
              <a:solidFill>
                <a:prstClr val="white"/>
              </a:solidFill>
              <a:effectLst/>
              <a:uLnTx/>
              <a:uFillTx/>
              <a:latin typeface="Arial Black" panose="020B0A04020102020204" pitchFamily="34" charset="0"/>
              <a:ea typeface="Calibri"/>
              <a:cs typeface="Times New Roman" panose="02020603050405020304" pitchFamily="18" charset="0"/>
            </a:endParaRPr>
          </a:p>
        </p:txBody>
      </p:sp>
      <p:grpSp>
        <p:nvGrpSpPr>
          <p:cNvPr id="24" name="Group 31"/>
          <p:cNvGrpSpPr/>
          <p:nvPr/>
        </p:nvGrpSpPr>
        <p:grpSpPr>
          <a:xfrm>
            <a:off x="748482" y="1823284"/>
            <a:ext cx="288925" cy="288925"/>
            <a:chOff x="1519" y="1843"/>
            <a:chExt cx="182" cy="182"/>
          </a:xfrm>
        </p:grpSpPr>
        <p:sp>
          <p:nvSpPr>
            <p:cNvPr id="25" name="Oval 32"/>
            <p:cNvSpPr>
              <a:spLocks noChangeArrowheads="1"/>
            </p:cNvSpPr>
            <p:nvPr/>
          </p:nvSpPr>
          <p:spPr bwMode="auto">
            <a:xfrm>
              <a:off x="1519" y="1843"/>
              <a:ext cx="182" cy="182"/>
            </a:xfrm>
            <a:prstGeom prst="ellipse">
              <a:avLst/>
            </a:prstGeom>
            <a:solidFill>
              <a:srgbClr val="DDDDDD"/>
            </a:solidFill>
            <a:ln w="9525">
              <a:solidFill>
                <a:schemeClr val="accent1">
                  <a:lumMod val="50000"/>
                </a:schemeClr>
              </a:solidFill>
              <a:round/>
            </a:ln>
            <a:effectLst/>
          </p:spPr>
          <p:txBody>
            <a:bodyPr wrap="none" anchor="ctr"/>
            <a:lstStyle>
              <a:defPPr>
                <a:defRPr lang="en-US"/>
              </a:defPPr>
              <a:lvl1pPr algn="l" rtl="0" fontAlgn="base">
                <a:spcBef>
                  <a:spcPct val="0"/>
                </a:spcBef>
                <a:spcAft>
                  <a:spcPct val="0"/>
                </a:spcAft>
                <a:defRPr kern="1200">
                  <a:solidFill>
                    <a:schemeClr val="tx1"/>
                  </a:solidFill>
                  <a:latin typeface="Arial"/>
                  <a:ea typeface="+mn-ea"/>
                  <a:cs typeface="+mn-cs"/>
                </a:defRPr>
              </a:lvl1pPr>
              <a:lvl2pPr marL="457200" algn="l" rtl="0" fontAlgn="base">
                <a:spcBef>
                  <a:spcPct val="0"/>
                </a:spcBef>
                <a:spcAft>
                  <a:spcPct val="0"/>
                </a:spcAft>
                <a:defRPr kern="1200">
                  <a:solidFill>
                    <a:schemeClr val="tx1"/>
                  </a:solidFill>
                  <a:latin typeface="Arial"/>
                  <a:ea typeface="+mn-ea"/>
                  <a:cs typeface="+mn-cs"/>
                </a:defRPr>
              </a:lvl2pPr>
              <a:lvl3pPr marL="914400" algn="l" rtl="0" fontAlgn="base">
                <a:spcBef>
                  <a:spcPct val="0"/>
                </a:spcBef>
                <a:spcAft>
                  <a:spcPct val="0"/>
                </a:spcAft>
                <a:defRPr kern="1200">
                  <a:solidFill>
                    <a:schemeClr val="tx1"/>
                  </a:solidFill>
                  <a:latin typeface="Arial"/>
                  <a:ea typeface="+mn-ea"/>
                  <a:cs typeface="+mn-cs"/>
                </a:defRPr>
              </a:lvl3pPr>
              <a:lvl4pPr marL="1371600" algn="l" rtl="0" fontAlgn="base">
                <a:spcBef>
                  <a:spcPct val="0"/>
                </a:spcBef>
                <a:spcAft>
                  <a:spcPct val="0"/>
                </a:spcAft>
                <a:defRPr kern="1200">
                  <a:solidFill>
                    <a:schemeClr val="tx1"/>
                  </a:solidFill>
                  <a:latin typeface="Arial"/>
                  <a:ea typeface="+mn-ea"/>
                  <a:cs typeface="+mn-cs"/>
                </a:defRPr>
              </a:lvl4pPr>
              <a:lvl5pPr marL="1828800" algn="l" rtl="0" fontAlgn="base">
                <a:spcBef>
                  <a:spcPct val="0"/>
                </a:spcBef>
                <a:spcAft>
                  <a:spcPct val="0"/>
                </a:spcAft>
                <a:defRPr kern="1200">
                  <a:solidFill>
                    <a:schemeClr val="tx1"/>
                  </a:solidFill>
                  <a:latin typeface="Arial"/>
                  <a:ea typeface="+mn-ea"/>
                  <a:cs typeface="+mn-cs"/>
                </a:defRPr>
              </a:lvl5pPr>
              <a:lvl6pPr marL="2286000" algn="l" defTabSz="914400" rtl="0" eaLnBrk="1" latinLnBrk="0" hangingPunct="1">
                <a:defRPr kern="1200">
                  <a:solidFill>
                    <a:schemeClr val="tx1"/>
                  </a:solidFill>
                  <a:latin typeface="Arial"/>
                  <a:ea typeface="+mn-ea"/>
                  <a:cs typeface="+mn-cs"/>
                </a:defRPr>
              </a:lvl6pPr>
              <a:lvl7pPr marL="2743200" algn="l" defTabSz="914400" rtl="0" eaLnBrk="1" latinLnBrk="0" hangingPunct="1">
                <a:defRPr kern="1200">
                  <a:solidFill>
                    <a:schemeClr val="tx1"/>
                  </a:solidFill>
                  <a:latin typeface="Arial"/>
                  <a:ea typeface="+mn-ea"/>
                  <a:cs typeface="+mn-cs"/>
                </a:defRPr>
              </a:lvl7pPr>
              <a:lvl8pPr marL="3200400" algn="l" defTabSz="914400" rtl="0" eaLnBrk="1" latinLnBrk="0" hangingPunct="1">
                <a:defRPr kern="1200">
                  <a:solidFill>
                    <a:schemeClr val="tx1"/>
                  </a:solidFill>
                  <a:latin typeface="Arial"/>
                  <a:ea typeface="+mn-ea"/>
                  <a:cs typeface="+mn-cs"/>
                </a:defRPr>
              </a:lvl8pPr>
              <a:lvl9pPr marL="3657600" algn="l" defTabSz="914400" rtl="0" eaLnBrk="1" latinLnBrk="0" hangingPunct="1">
                <a:defRPr kern="1200">
                  <a:solidFill>
                    <a:schemeClr val="tx1"/>
                  </a:solidFill>
                  <a:latin typeface="Arial"/>
                  <a:ea typeface="+mn-ea"/>
                  <a:cs typeface="+mn-cs"/>
                </a:defRPr>
              </a:lvl9pPr>
            </a:lstStyle>
            <a:p>
              <a:pPr marL="0" marR="0" lvl="0" indent="0" algn="l" defTabSz="914400" rtl="0" eaLnBrk="1" fontAlgn="auto"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Arial"/>
                <a:cs typeface="Arial"/>
              </a:endParaRPr>
            </a:p>
          </p:txBody>
        </p:sp>
        <p:sp>
          <p:nvSpPr>
            <p:cNvPr id="46" name="Oval 33"/>
            <p:cNvSpPr>
              <a:spLocks noChangeArrowheads="1"/>
            </p:cNvSpPr>
            <p:nvPr/>
          </p:nvSpPr>
          <p:spPr bwMode="auto">
            <a:xfrm>
              <a:off x="1557" y="1881"/>
              <a:ext cx="105" cy="105"/>
            </a:xfrm>
            <a:prstGeom prst="ellipse">
              <a:avLst/>
            </a:prstGeom>
            <a:solidFill>
              <a:srgbClr val="29555D"/>
            </a:solidFill>
            <a:ln>
              <a:solidFill>
                <a:schemeClr val="accent1">
                  <a:lumMod val="50000"/>
                </a:schemeClr>
              </a:solidFill>
            </a:ln>
          </p:spPr>
          <p:style>
            <a:lnRef idx="0">
              <a:schemeClr val="accent5"/>
            </a:lnRef>
            <a:fillRef idx="3">
              <a:schemeClr val="accent5"/>
            </a:fillRef>
            <a:effectRef idx="3">
              <a:schemeClr val="accent5"/>
            </a:effectRef>
            <a:fontRef idx="minor">
              <a:schemeClr val="lt1"/>
            </a:fontRef>
          </p:style>
          <p:txBody>
            <a:bodyPr wrap="none"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l" defTabSz="914400" rtl="0" eaLnBrk="1" fontAlgn="auto"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alibri" panose="020F0502020204030204"/>
                <a:cs typeface="Arial"/>
              </a:endParaRPr>
            </a:p>
          </p:txBody>
        </p:sp>
      </p:grpSp>
      <p:sp>
        <p:nvSpPr>
          <p:cNvPr id="47" name="Line 30"/>
          <p:cNvSpPr>
            <a:spLocks noChangeShapeType="1"/>
          </p:cNvSpPr>
          <p:nvPr/>
        </p:nvSpPr>
        <p:spPr bwMode="auto">
          <a:xfrm flipV="1">
            <a:off x="975495" y="1973248"/>
            <a:ext cx="5648897" cy="9512"/>
          </a:xfrm>
          <a:prstGeom prst="line">
            <a:avLst/>
          </a:prstGeom>
          <a:noFill/>
          <a:ln w="38100" cmpd="dbl">
            <a:solidFill>
              <a:schemeClr val="bg1"/>
            </a:solidFill>
            <a:round/>
          </a:ln>
          <a:effectLst/>
        </p:spPr>
        <p:txBody>
          <a:bodyPr/>
          <a:lstStyle>
            <a:defPPr>
              <a:defRPr lang="en-US"/>
            </a:defPPr>
            <a:lvl1pPr algn="l" rtl="0" fontAlgn="base">
              <a:spcBef>
                <a:spcPct val="0"/>
              </a:spcBef>
              <a:spcAft>
                <a:spcPct val="0"/>
              </a:spcAft>
              <a:defRPr kern="1200">
                <a:solidFill>
                  <a:schemeClr val="tx1"/>
                </a:solidFill>
                <a:latin typeface="Arial"/>
                <a:ea typeface="+mn-ea"/>
                <a:cs typeface="+mn-cs"/>
              </a:defRPr>
            </a:lvl1pPr>
            <a:lvl2pPr marL="457200" algn="l" rtl="0" fontAlgn="base">
              <a:spcBef>
                <a:spcPct val="0"/>
              </a:spcBef>
              <a:spcAft>
                <a:spcPct val="0"/>
              </a:spcAft>
              <a:defRPr kern="1200">
                <a:solidFill>
                  <a:schemeClr val="tx1"/>
                </a:solidFill>
                <a:latin typeface="Arial"/>
                <a:ea typeface="+mn-ea"/>
                <a:cs typeface="+mn-cs"/>
              </a:defRPr>
            </a:lvl2pPr>
            <a:lvl3pPr marL="914400" algn="l" rtl="0" fontAlgn="base">
              <a:spcBef>
                <a:spcPct val="0"/>
              </a:spcBef>
              <a:spcAft>
                <a:spcPct val="0"/>
              </a:spcAft>
              <a:defRPr kern="1200">
                <a:solidFill>
                  <a:schemeClr val="tx1"/>
                </a:solidFill>
                <a:latin typeface="Arial"/>
                <a:ea typeface="+mn-ea"/>
                <a:cs typeface="+mn-cs"/>
              </a:defRPr>
            </a:lvl3pPr>
            <a:lvl4pPr marL="1371600" algn="l" rtl="0" fontAlgn="base">
              <a:spcBef>
                <a:spcPct val="0"/>
              </a:spcBef>
              <a:spcAft>
                <a:spcPct val="0"/>
              </a:spcAft>
              <a:defRPr kern="1200">
                <a:solidFill>
                  <a:schemeClr val="tx1"/>
                </a:solidFill>
                <a:latin typeface="Arial"/>
                <a:ea typeface="+mn-ea"/>
                <a:cs typeface="+mn-cs"/>
              </a:defRPr>
            </a:lvl4pPr>
            <a:lvl5pPr marL="1828800" algn="l" rtl="0" fontAlgn="base">
              <a:spcBef>
                <a:spcPct val="0"/>
              </a:spcBef>
              <a:spcAft>
                <a:spcPct val="0"/>
              </a:spcAft>
              <a:defRPr kern="1200">
                <a:solidFill>
                  <a:schemeClr val="tx1"/>
                </a:solidFill>
                <a:latin typeface="Arial"/>
                <a:ea typeface="+mn-ea"/>
                <a:cs typeface="+mn-cs"/>
              </a:defRPr>
            </a:lvl5pPr>
            <a:lvl6pPr marL="2286000" algn="l" defTabSz="914400" rtl="0" eaLnBrk="1" latinLnBrk="0" hangingPunct="1">
              <a:defRPr kern="1200">
                <a:solidFill>
                  <a:schemeClr val="tx1"/>
                </a:solidFill>
                <a:latin typeface="Arial"/>
                <a:ea typeface="+mn-ea"/>
                <a:cs typeface="+mn-cs"/>
              </a:defRPr>
            </a:lvl6pPr>
            <a:lvl7pPr marL="2743200" algn="l" defTabSz="914400" rtl="0" eaLnBrk="1" latinLnBrk="0" hangingPunct="1">
              <a:defRPr kern="1200">
                <a:solidFill>
                  <a:schemeClr val="tx1"/>
                </a:solidFill>
                <a:latin typeface="Arial"/>
                <a:ea typeface="+mn-ea"/>
                <a:cs typeface="+mn-cs"/>
              </a:defRPr>
            </a:lvl7pPr>
            <a:lvl8pPr marL="3200400" algn="l" defTabSz="914400" rtl="0" eaLnBrk="1" latinLnBrk="0" hangingPunct="1">
              <a:defRPr kern="1200">
                <a:solidFill>
                  <a:schemeClr val="tx1"/>
                </a:solidFill>
                <a:latin typeface="Arial"/>
                <a:ea typeface="+mn-ea"/>
                <a:cs typeface="+mn-cs"/>
              </a:defRPr>
            </a:lvl8pPr>
            <a:lvl9pPr marL="3657600" algn="l" defTabSz="914400" rtl="0" eaLnBrk="1" latinLnBrk="0" hangingPunct="1">
              <a:defRPr kern="1200">
                <a:solidFill>
                  <a:schemeClr val="tx1"/>
                </a:solidFill>
                <a:latin typeface="Arial"/>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cs typeface="Arial"/>
            </a:endParaRPr>
          </a:p>
        </p:txBody>
      </p:sp>
      <p:sp>
        <p:nvSpPr>
          <p:cNvPr id="48" name="Line 30"/>
          <p:cNvSpPr>
            <a:spLocks noChangeShapeType="1"/>
          </p:cNvSpPr>
          <p:nvPr/>
        </p:nvSpPr>
        <p:spPr bwMode="auto">
          <a:xfrm flipH="1">
            <a:off x="892660" y="2099134"/>
            <a:ext cx="0" cy="900000"/>
          </a:xfrm>
          <a:prstGeom prst="line">
            <a:avLst/>
          </a:prstGeom>
          <a:noFill/>
          <a:ln w="38100" cmpd="dbl">
            <a:solidFill>
              <a:schemeClr val="bg1"/>
            </a:solidFill>
            <a:round/>
          </a:ln>
          <a:effectLst/>
        </p:spPr>
        <p:txBody>
          <a:bodyPr/>
          <a:lstStyle>
            <a:defPPr>
              <a:defRPr lang="en-US"/>
            </a:defPPr>
            <a:lvl1pPr algn="l" rtl="0" fontAlgn="base">
              <a:spcBef>
                <a:spcPct val="0"/>
              </a:spcBef>
              <a:spcAft>
                <a:spcPct val="0"/>
              </a:spcAft>
              <a:defRPr kern="1200">
                <a:solidFill>
                  <a:schemeClr val="tx1"/>
                </a:solidFill>
                <a:latin typeface="Arial"/>
                <a:ea typeface="+mn-ea"/>
                <a:cs typeface="+mn-cs"/>
              </a:defRPr>
            </a:lvl1pPr>
            <a:lvl2pPr marL="457200" algn="l" rtl="0" fontAlgn="base">
              <a:spcBef>
                <a:spcPct val="0"/>
              </a:spcBef>
              <a:spcAft>
                <a:spcPct val="0"/>
              </a:spcAft>
              <a:defRPr kern="1200">
                <a:solidFill>
                  <a:schemeClr val="tx1"/>
                </a:solidFill>
                <a:latin typeface="Arial"/>
                <a:ea typeface="+mn-ea"/>
                <a:cs typeface="+mn-cs"/>
              </a:defRPr>
            </a:lvl2pPr>
            <a:lvl3pPr marL="914400" algn="l" rtl="0" fontAlgn="base">
              <a:spcBef>
                <a:spcPct val="0"/>
              </a:spcBef>
              <a:spcAft>
                <a:spcPct val="0"/>
              </a:spcAft>
              <a:defRPr kern="1200">
                <a:solidFill>
                  <a:schemeClr val="tx1"/>
                </a:solidFill>
                <a:latin typeface="Arial"/>
                <a:ea typeface="+mn-ea"/>
                <a:cs typeface="+mn-cs"/>
              </a:defRPr>
            </a:lvl3pPr>
            <a:lvl4pPr marL="1371600" algn="l" rtl="0" fontAlgn="base">
              <a:spcBef>
                <a:spcPct val="0"/>
              </a:spcBef>
              <a:spcAft>
                <a:spcPct val="0"/>
              </a:spcAft>
              <a:defRPr kern="1200">
                <a:solidFill>
                  <a:schemeClr val="tx1"/>
                </a:solidFill>
                <a:latin typeface="Arial"/>
                <a:ea typeface="+mn-ea"/>
                <a:cs typeface="+mn-cs"/>
              </a:defRPr>
            </a:lvl4pPr>
            <a:lvl5pPr marL="1828800" algn="l" rtl="0" fontAlgn="base">
              <a:spcBef>
                <a:spcPct val="0"/>
              </a:spcBef>
              <a:spcAft>
                <a:spcPct val="0"/>
              </a:spcAft>
              <a:defRPr kern="1200">
                <a:solidFill>
                  <a:schemeClr val="tx1"/>
                </a:solidFill>
                <a:latin typeface="Arial"/>
                <a:ea typeface="+mn-ea"/>
                <a:cs typeface="+mn-cs"/>
              </a:defRPr>
            </a:lvl5pPr>
            <a:lvl6pPr marL="2286000" algn="l" defTabSz="914400" rtl="0" eaLnBrk="1" latinLnBrk="0" hangingPunct="1">
              <a:defRPr kern="1200">
                <a:solidFill>
                  <a:schemeClr val="tx1"/>
                </a:solidFill>
                <a:latin typeface="Arial"/>
                <a:ea typeface="+mn-ea"/>
                <a:cs typeface="+mn-cs"/>
              </a:defRPr>
            </a:lvl6pPr>
            <a:lvl7pPr marL="2743200" algn="l" defTabSz="914400" rtl="0" eaLnBrk="1" latinLnBrk="0" hangingPunct="1">
              <a:defRPr kern="1200">
                <a:solidFill>
                  <a:schemeClr val="tx1"/>
                </a:solidFill>
                <a:latin typeface="Arial"/>
                <a:ea typeface="+mn-ea"/>
                <a:cs typeface="+mn-cs"/>
              </a:defRPr>
            </a:lvl7pPr>
            <a:lvl8pPr marL="3200400" algn="l" defTabSz="914400" rtl="0" eaLnBrk="1" latinLnBrk="0" hangingPunct="1">
              <a:defRPr kern="1200">
                <a:solidFill>
                  <a:schemeClr val="tx1"/>
                </a:solidFill>
                <a:latin typeface="Arial"/>
                <a:ea typeface="+mn-ea"/>
                <a:cs typeface="+mn-cs"/>
              </a:defRPr>
            </a:lvl8pPr>
            <a:lvl9pPr marL="3657600" algn="l" defTabSz="914400" rtl="0" eaLnBrk="1" latinLnBrk="0" hangingPunct="1">
              <a:defRPr kern="1200">
                <a:solidFill>
                  <a:schemeClr val="tx1"/>
                </a:solidFill>
                <a:latin typeface="Arial"/>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cs typeface="Arial"/>
            </a:endParaRPr>
          </a:p>
        </p:txBody>
      </p:sp>
      <p:sp>
        <p:nvSpPr>
          <p:cNvPr id="51" name="Rectangle 50"/>
          <p:cNvSpPr/>
          <p:nvPr/>
        </p:nvSpPr>
        <p:spPr>
          <a:xfrm>
            <a:off x="1037407" y="1244092"/>
            <a:ext cx="1193147" cy="727763"/>
          </a:xfrm>
          <a:prstGeom prst="rect">
            <a:avLst/>
          </a:prstGeom>
        </p:spPr>
        <p:txBody>
          <a:bodyPr wrap="none">
            <a:spAutoFit/>
          </a:bodyPr>
          <a:lstStyle/>
          <a:p>
            <a:pPr marL="0" marR="0" lvl="0" indent="0" algn="l" defTabSz="914400" rtl="0" eaLnBrk="1" fontAlgn="auto" latinLnBrk="0" hangingPunct="1">
              <a:lnSpc>
                <a:spcPct val="250000"/>
              </a:lnSpc>
              <a:spcBef>
                <a:spcPts val="0"/>
              </a:spcBef>
              <a:spcAft>
                <a:spcPct val="0"/>
              </a:spcAft>
              <a:buClrTx/>
              <a:buSzTx/>
              <a:buFontTx/>
              <a:buNone/>
              <a:tabLst/>
              <a:defRPr/>
            </a:pPr>
            <a:r>
              <a:rPr kumimoji="0" lang="en-GB" sz="2000" b="1" i="0" u="none" strike="noStrike" kern="1200" cap="small" spc="400" normalizeH="0" baseline="0" noProof="0" dirty="0" err="1">
                <a:ln>
                  <a:noFill/>
                </a:ln>
                <a:solidFill>
                  <a:prstClr val="white"/>
                </a:solidFill>
                <a:effectLst/>
                <a:uLnTx/>
                <a:uFillTx/>
                <a:latin typeface="Cambria" panose="02040503050406030204" pitchFamily="18" charset="0"/>
                <a:ea typeface="Times New Roman" panose="02020603050405020304" pitchFamily="18" charset="0"/>
                <a:cs typeface="Arial"/>
              </a:rPr>
              <a:t>Projet</a:t>
            </a:r>
            <a:endParaRPr kumimoji="0" lang="en-GB" sz="2000" b="0" i="0" u="none" strike="noStrike" kern="1200" cap="none" spc="0" normalizeH="0" baseline="0" noProof="0" dirty="0">
              <a:ln>
                <a:noFill/>
              </a:ln>
              <a:solidFill>
                <a:prstClr val="white"/>
              </a:solidFill>
              <a:effectLst/>
              <a:uLnTx/>
              <a:uFillTx/>
              <a:latin typeface="Cambria" panose="02040503050406030204" pitchFamily="18" charset="0"/>
              <a:ea typeface="Times New Roman" panose="02020603050405020304" pitchFamily="18" charset="0"/>
              <a:cs typeface="Arial"/>
            </a:endParaRPr>
          </a:p>
        </p:txBody>
      </p:sp>
      <p:sp>
        <p:nvSpPr>
          <p:cNvPr id="29" name="TextBox 3">
            <a:extLst>
              <a:ext uri="{FF2B5EF4-FFF2-40B4-BE49-F238E27FC236}">
                <a16:creationId xmlns:a16="http://schemas.microsoft.com/office/drawing/2014/main" id="{D0526599-7227-4827-B067-369E770545C3}"/>
              </a:ext>
            </a:extLst>
          </p:cNvPr>
          <p:cNvSpPr txBox="1"/>
          <p:nvPr/>
        </p:nvSpPr>
        <p:spPr>
          <a:xfrm>
            <a:off x="2915920" y="197280"/>
            <a:ext cx="6563361" cy="1060483"/>
          </a:xfrm>
          <a:prstGeom prst="rect">
            <a:avLst/>
          </a:prstGeom>
        </p:spPr>
        <p:txBody>
          <a:bodyPr wrap="square" lIns="68580" tIns="34290" rIns="68580" bIns="3429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black"/>
                </a:solidFill>
                <a:effectLst/>
                <a:uLnTx/>
                <a:uFillTx/>
                <a:latin typeface="Cambria" panose="02040503050406030204" pitchFamily="18" charset="0"/>
                <a:cs typeface="Arial"/>
              </a:rPr>
              <a:t>Université de Bordeaux / </a:t>
            </a:r>
            <a:r>
              <a:rPr kumimoji="0" lang="en-GB" sz="1600" b="1" i="0" u="none" strike="noStrike" kern="1200" cap="none" spc="0" normalizeH="0" baseline="0" noProof="0" dirty="0" err="1">
                <a:ln>
                  <a:noFill/>
                </a:ln>
                <a:solidFill>
                  <a:prstClr val="black"/>
                </a:solidFill>
                <a:effectLst/>
                <a:uLnTx/>
                <a:uFillTx/>
                <a:latin typeface="Cambria" panose="02040503050406030204" pitchFamily="18" charset="0"/>
                <a:cs typeface="Arial"/>
              </a:rPr>
              <a:t>Everin</a:t>
            </a:r>
            <a:r>
              <a:rPr lang="en-GB" sz="1600" b="1" dirty="0">
                <a:solidFill>
                  <a:prstClr val="black"/>
                </a:solidFill>
                <a:latin typeface="Cambria" panose="02040503050406030204" pitchFamily="18" charset="0"/>
                <a:cs typeface="Arial"/>
              </a:rPr>
              <a:t>g </a:t>
            </a:r>
            <a:endParaRPr kumimoji="0" lang="en-GB" sz="1600" b="1" i="0" u="none" strike="noStrike" kern="1200" cap="none" spc="0" normalizeH="0" baseline="0" noProof="0" dirty="0">
              <a:ln>
                <a:noFill/>
              </a:ln>
              <a:solidFill>
                <a:prstClr val="black"/>
              </a:solidFill>
              <a:effectLst/>
              <a:uLnTx/>
              <a:uFillTx/>
              <a:latin typeface="Cambria" panose="02040503050406030204" pitchFamily="18" charset="0"/>
              <a:cs typeface="Arial"/>
            </a:endParaRPr>
          </a:p>
          <a:p>
            <a:pPr marL="0" marR="0" lvl="0" indent="0" algn="ctr" defTabSz="914400" rtl="0" eaLnBrk="1" fontAlgn="auto" latinLnBrk="0" hangingPunct="1">
              <a:lnSpc>
                <a:spcPct val="150000"/>
              </a:lnSpc>
              <a:spcBef>
                <a:spcPts val="0"/>
              </a:spcBef>
              <a:spcAft>
                <a:spcPts val="0"/>
              </a:spcAft>
              <a:buClrTx/>
              <a:buSzTx/>
              <a:buFontTx/>
              <a:buNone/>
              <a:tabLst/>
              <a:defRPr/>
            </a:pPr>
            <a:r>
              <a:rPr lang="fr-FR" sz="1800" b="1" i="0" u="none" strike="noStrike" baseline="0" dirty="0">
                <a:solidFill>
                  <a:srgbClr val="000000"/>
                </a:solidFill>
                <a:latin typeface="Times New Roman" panose="02020603050405020304" pitchFamily="18" charset="0"/>
              </a:rPr>
              <a:t>Filière </a:t>
            </a:r>
            <a:r>
              <a:rPr kumimoji="0" lang="en-GB" sz="1600" b="1" i="0" u="none" strike="noStrike" kern="1200" cap="none" spc="0" normalizeH="0" baseline="0" noProof="0" dirty="0">
                <a:ln>
                  <a:noFill/>
                </a:ln>
                <a:solidFill>
                  <a:prstClr val="black"/>
                </a:solidFill>
                <a:effectLst/>
                <a:uLnTx/>
                <a:uFillTx/>
                <a:latin typeface="Cambria" panose="02040503050406030204" pitchFamily="18" charset="0"/>
                <a:cs typeface="Arial"/>
              </a:rPr>
              <a:t> : </a:t>
            </a:r>
            <a:r>
              <a:rPr lang="fr-FR" sz="1600" b="1" dirty="0">
                <a:solidFill>
                  <a:prstClr val="black"/>
                </a:solidFill>
                <a:latin typeface="Cambria" panose="02040503050406030204" pitchFamily="18" charset="0"/>
                <a:cs typeface="Arial"/>
              </a:rPr>
              <a:t>Master 2 Maintenance aéronautique parcours Ingénierie des systèmes embarqués</a:t>
            </a:r>
            <a:endParaRPr kumimoji="0" lang="en-GB" sz="1200" b="0" i="0" u="none" strike="noStrike" kern="1200" cap="none" spc="0" normalizeH="0" baseline="0" noProof="0" dirty="0">
              <a:ln>
                <a:noFill/>
              </a:ln>
              <a:solidFill>
                <a:prstClr val="black"/>
              </a:solidFill>
              <a:effectLst/>
              <a:uLnTx/>
              <a:uFillTx/>
              <a:latin typeface="Calibri" panose="020F0502020204030204"/>
              <a:cs typeface="Arial"/>
            </a:endParaRPr>
          </a:p>
        </p:txBody>
      </p:sp>
      <p:sp>
        <p:nvSpPr>
          <p:cNvPr id="32" name="Rectangle 31">
            <a:extLst>
              <a:ext uri="{FF2B5EF4-FFF2-40B4-BE49-F238E27FC236}">
                <a16:creationId xmlns:a16="http://schemas.microsoft.com/office/drawing/2014/main" id="{874D06A3-F7AB-42B0-8600-B666CEBD2796}"/>
              </a:ext>
            </a:extLst>
          </p:cNvPr>
          <p:cNvSpPr/>
          <p:nvPr/>
        </p:nvSpPr>
        <p:spPr>
          <a:xfrm>
            <a:off x="3411333" y="4426819"/>
            <a:ext cx="6426118" cy="2626360"/>
          </a:xfrm>
          <a:prstGeom prst="rect">
            <a:avLst/>
          </a:prstGeom>
        </p:spPr>
        <p:txBody>
          <a:bodyPr wrap="square" lIns="68580" tIns="34290" rIns="68580" bIns="34290">
            <a:spAutoFit/>
          </a:bodyPr>
          <a:lstStyle/>
          <a:p>
            <a:pPr marL="0" marR="0" lvl="0" indent="0" algn="just" defTabSz="914400" rtl="0" eaLnBrk="1" fontAlgn="auto" latinLnBrk="0" hangingPunct="1">
              <a:lnSpc>
                <a:spcPct val="150000"/>
              </a:lnSpc>
              <a:spcBef>
                <a:spcPts val="0"/>
              </a:spcBef>
              <a:spcAft>
                <a:spcPts val="750"/>
              </a:spcAft>
              <a:buClrTx/>
              <a:buSzTx/>
              <a:buFontTx/>
              <a:buNone/>
              <a:tabLst>
                <a:tab pos="2814638" algn="l"/>
              </a:tabLst>
              <a:defRPr/>
            </a:pPr>
            <a:r>
              <a:rPr kumimoji="0" lang="en-GB"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Arial" panose="020B0604020202020204" pitchFamily="34" charset="0"/>
              </a:rPr>
              <a:t>                      Soutenu le </a:t>
            </a:r>
            <a:r>
              <a:rPr lang="en-GB" dirty="0">
                <a:solidFill>
                  <a:prstClr val="black"/>
                </a:solidFill>
                <a:latin typeface="Times New Roman" panose="02020603050405020304" pitchFamily="18" charset="0"/>
                <a:ea typeface="Times New Roman" panose="02020603050405020304" pitchFamily="18" charset="0"/>
                <a:cs typeface="Arial" panose="020B0604020202020204" pitchFamily="34" charset="0"/>
              </a:rPr>
              <a:t>12</a:t>
            </a:r>
            <a:r>
              <a:rPr kumimoji="0" lang="en-GB"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Arial" panose="020B0604020202020204" pitchFamily="34" charset="0"/>
              </a:rPr>
              <a:t>/02/2024 devant le jury :</a:t>
            </a:r>
            <a:endParaRPr kumimoji="0" lang="fr-FR" sz="1800" b="0" i="0" u="none" strike="noStrike" kern="1200" cap="none" spc="0" normalizeH="0" baseline="0" noProof="0" dirty="0">
              <a:ln w="0"/>
              <a:solidFill>
                <a:srgbClr val="E7E6E6">
                  <a:lumMod val="75000"/>
                </a:srgbClr>
              </a:solidFill>
              <a:effectLst>
                <a:outerShdw blurRad="38100" dist="25400" dir="5400000" algn="ctr" rotWithShape="0">
                  <a:srgbClr val="6E747A">
                    <a:alpha val="43000"/>
                  </a:srgbClr>
                </a:outerShdw>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25000"/>
              </a:lnSpc>
              <a:spcBef>
                <a:spcPts val="0"/>
              </a:spcBef>
              <a:spcAft>
                <a:spcPts val="750"/>
              </a:spcAft>
              <a:buClrTx/>
              <a:buSzTx/>
              <a:buFontTx/>
              <a:buNone/>
              <a:tabLst>
                <a:tab pos="2814638" algn="l"/>
              </a:tabLst>
              <a:defRPr/>
            </a:pPr>
            <a:r>
              <a:rPr kumimoji="0" lang="fr-FR"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750"/>
              </a:spcAft>
              <a:buClrTx/>
              <a:buSzTx/>
              <a:buFontTx/>
              <a:buNone/>
              <a:tabLst>
                <a:tab pos="2814638" algn="l"/>
              </a:tabLst>
              <a:defRPr/>
            </a:pPr>
            <a:r>
              <a:rPr kumimoji="0" lang="fr-FR"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fr-FR"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M. </a:t>
            </a:r>
            <a:r>
              <a:rPr kumimoji="0" lang="fr-FR"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Laurent</a:t>
            </a:r>
            <a:r>
              <a:rPr kumimoji="0" lang="fr-FR"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fr-FR" b="1" i="0" u="none" strike="noStrike" kern="1200" cap="none" spc="0" normalizeH="0" baseline="0" noProof="0" dirty="0" err="1">
                <a:ln>
                  <a:noFill/>
                </a:ln>
                <a:solidFill>
                  <a:prstClr val="black"/>
                </a:solidFill>
                <a:effectLst/>
                <a:uLnTx/>
                <a:uFillTx/>
                <a:latin typeface="Times New Roman" panose="02020603050405020304" pitchFamily="18" charset="0"/>
                <a:cs typeface="Times New Roman" panose="02020603050405020304" pitchFamily="18" charset="0"/>
              </a:rPr>
              <a:t>Oyhenart</a:t>
            </a:r>
            <a:r>
              <a:rPr kumimoji="0" lang="fr-FR" b="0" i="0" u="none" strike="noStrike" kern="1200" cap="none" spc="0" normalizeH="0" noProof="0" dirty="0">
                <a:ln>
                  <a:noFill/>
                </a:ln>
                <a:solidFill>
                  <a:prstClr val="black"/>
                </a:solidFill>
                <a:effectLst/>
                <a:uLnTx/>
                <a:uFillTx/>
                <a:latin typeface="Times New Roman" panose="02020603050405020304" pitchFamily="18" charset="0"/>
                <a:cs typeface="Times New Roman" panose="02020603050405020304" pitchFamily="18" charset="0"/>
              </a:rPr>
              <a:t>                                  Jury</a:t>
            </a:r>
            <a:endParaRPr kumimoji="0" lang="fr-FR"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750"/>
              </a:spcAft>
              <a:buClrTx/>
              <a:buSzTx/>
              <a:buFontTx/>
              <a:buNone/>
              <a:tabLst>
                <a:tab pos="2814638" algn="l"/>
              </a:tabLst>
              <a:defRPr/>
            </a:pPr>
            <a:r>
              <a:rPr kumimoji="0" lang="fr-FR"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M. </a:t>
            </a:r>
            <a:r>
              <a:rPr kumimoji="0" lang="fr-FR" b="1" i="0" u="none" strike="noStrike" kern="1200" cap="none" spc="0" normalizeH="0" baseline="0" noProof="0" dirty="0" err="1">
                <a:ln>
                  <a:noFill/>
                </a:ln>
                <a:solidFill>
                  <a:prstClr val="black"/>
                </a:solidFill>
                <a:effectLst/>
                <a:uLnTx/>
                <a:uFillTx/>
                <a:latin typeface="Times New Roman" panose="02020603050405020304" pitchFamily="18" charset="0"/>
                <a:cs typeface="Times New Roman" panose="02020603050405020304" pitchFamily="18" charset="0"/>
              </a:rPr>
              <a:t>Stephane</a:t>
            </a:r>
            <a:r>
              <a:rPr kumimoji="0" lang="fr-FR"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lang="fr-FR" b="1" dirty="0" err="1">
                <a:solidFill>
                  <a:prstClr val="black"/>
                </a:solidFill>
                <a:latin typeface="Times New Roman" panose="02020603050405020304" pitchFamily="18" charset="0"/>
                <a:cs typeface="Times New Roman" panose="02020603050405020304" pitchFamily="18" charset="0"/>
              </a:rPr>
              <a:t>Ygorra</a:t>
            </a:r>
            <a:r>
              <a:rPr lang="fr-FR" b="1" dirty="0">
                <a:solidFill>
                  <a:prstClr val="black"/>
                </a:solidFill>
                <a:latin typeface="Times New Roman" panose="02020603050405020304" pitchFamily="18" charset="0"/>
                <a:cs typeface="Times New Roman" panose="02020603050405020304" pitchFamily="18" charset="0"/>
              </a:rPr>
              <a:t>                                    </a:t>
            </a:r>
            <a:r>
              <a:rPr lang="fr-FR" dirty="0">
                <a:solidFill>
                  <a:prstClr val="black"/>
                </a:solidFill>
                <a:latin typeface="Times New Roman" panose="02020603050405020304" pitchFamily="18" charset="0"/>
                <a:cs typeface="Times New Roman" panose="02020603050405020304" pitchFamily="18" charset="0"/>
              </a:rPr>
              <a:t>Jury</a:t>
            </a:r>
            <a:r>
              <a:rPr lang="fr-FR" b="1" dirty="0">
                <a:solidFill>
                  <a:prstClr val="black"/>
                </a:solidFill>
                <a:latin typeface="Times New Roman" panose="02020603050405020304" pitchFamily="18" charset="0"/>
                <a:cs typeface="Times New Roman" panose="02020603050405020304" pitchFamily="18" charset="0"/>
              </a:rPr>
              <a:t> </a:t>
            </a:r>
            <a:r>
              <a:rPr kumimoji="0" lang="fr-FR"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750"/>
              </a:spcAft>
              <a:buClrTx/>
              <a:buSzTx/>
              <a:buFontTx/>
              <a:buNone/>
              <a:tabLst>
                <a:tab pos="2814638" algn="l"/>
              </a:tabLst>
              <a:defRPr/>
            </a:pPr>
            <a:r>
              <a:rPr lang="en-GB" dirty="0">
                <a:solidFill>
                  <a:prstClr val="black"/>
                </a:solidFill>
                <a:latin typeface="Times New Roman" panose="02020603050405020304" pitchFamily="18" charset="0"/>
                <a:ea typeface="Times New Roman" panose="02020603050405020304" pitchFamily="18" charset="0"/>
                <a:cs typeface="Arial" panose="020B0604020202020204" pitchFamily="34" charset="0"/>
              </a:rPr>
              <a:t>     </a:t>
            </a:r>
            <a:r>
              <a:rPr kumimoji="0" lang="en-GB"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Arial" panose="020B0604020202020204" pitchFamily="34" charset="0"/>
              </a:rPr>
              <a:t>M. </a:t>
            </a:r>
            <a:r>
              <a:rPr lang="en-GB" b="1" dirty="0">
                <a:solidFill>
                  <a:prstClr val="black"/>
                </a:solidFill>
                <a:latin typeface="Times New Roman" panose="02020603050405020304" pitchFamily="18" charset="0"/>
                <a:ea typeface="Times New Roman" panose="02020603050405020304" pitchFamily="18" charset="0"/>
                <a:cs typeface="Arial" panose="020B0604020202020204" pitchFamily="34" charset="0"/>
              </a:rPr>
              <a:t>Elie </a:t>
            </a:r>
            <a:r>
              <a:rPr lang="en-GB" b="1" dirty="0" err="1">
                <a:solidFill>
                  <a:prstClr val="black"/>
                </a:solidFill>
                <a:latin typeface="Times New Roman" panose="02020603050405020304" pitchFamily="18" charset="0"/>
                <a:ea typeface="Times New Roman" panose="02020603050405020304" pitchFamily="18" charset="0"/>
                <a:cs typeface="Arial" panose="020B0604020202020204" pitchFamily="34" charset="0"/>
              </a:rPr>
              <a:t>Zaraket</a:t>
            </a:r>
            <a:r>
              <a:rPr lang="en-GB" b="1" dirty="0">
                <a:solidFill>
                  <a:prstClr val="black"/>
                </a:solidFill>
                <a:latin typeface="Times New Roman" panose="02020603050405020304" pitchFamily="18" charset="0"/>
                <a:ea typeface="Times New Roman" panose="02020603050405020304" pitchFamily="18" charset="0"/>
                <a:cs typeface="Arial" panose="020B0604020202020204" pitchFamily="34" charset="0"/>
              </a:rPr>
              <a:t>             </a:t>
            </a:r>
            <a:r>
              <a:rPr kumimoji="0" lang="en-GB" b="1"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Arial" panose="020B0604020202020204" pitchFamily="34" charset="0"/>
              </a:rPr>
              <a:t>                               </a:t>
            </a:r>
            <a:r>
              <a:rPr kumimoji="0" lang="fr-FR" b="0" i="0" u="none" strike="noStrike" kern="1200" cap="none" spc="0" normalizeH="0" baseline="0" dirty="0">
                <a:ln>
                  <a:noFill/>
                </a:ln>
                <a:solidFill>
                  <a:prstClr val="black"/>
                </a:solidFill>
                <a:effectLst/>
                <a:uLnTx/>
                <a:uFillTx/>
                <a:latin typeface="Times New Roman" panose="02020603050405020304" pitchFamily="18" charset="0"/>
                <a:cs typeface="Times New Roman" panose="02020603050405020304" pitchFamily="18" charset="0"/>
              </a:rPr>
              <a:t>Encadrant</a:t>
            </a:r>
            <a:endParaRPr kumimoji="0" lang="en-GB" b="1"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750"/>
              </a:spcAft>
              <a:buClrTx/>
              <a:buSzTx/>
              <a:buFontTx/>
              <a:buNone/>
              <a:tabLst>
                <a:tab pos="2814638" algn="l"/>
              </a:tabLst>
              <a:defRPr/>
            </a:pPr>
            <a:r>
              <a:rPr kumimoji="0" lang="en-GB" sz="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Arial" panose="020B0604020202020204" pitchFamily="34" charset="0"/>
              </a:rPr>
              <a:t>       </a:t>
            </a:r>
          </a:p>
          <a:p>
            <a:pPr marL="0" marR="0" lvl="0" indent="0" algn="l" defTabSz="914400" rtl="0" eaLnBrk="1" fontAlgn="auto" latinLnBrk="0" hangingPunct="1">
              <a:lnSpc>
                <a:spcPct val="100000"/>
              </a:lnSpc>
              <a:spcBef>
                <a:spcPts val="0"/>
              </a:spcBef>
              <a:spcAft>
                <a:spcPts val="750"/>
              </a:spcAft>
              <a:buClrTx/>
              <a:buSzTx/>
              <a:buFontTx/>
              <a:buNone/>
              <a:tabLst>
                <a:tab pos="2814638" algn="l"/>
              </a:tabLst>
              <a:defRPr/>
            </a:pPr>
            <a:endParaRPr kumimoji="0" lang="en-GB" sz="800" b="0" i="0" u="none" strike="noStrike" kern="1200" cap="none" spc="0" normalizeH="0" baseline="0" noProof="0" dirty="0">
              <a:ln>
                <a:noFill/>
              </a:ln>
              <a:solidFill>
                <a:prstClr val="black"/>
              </a:solidFill>
              <a:effectLst/>
              <a:uLnTx/>
              <a:uFillTx/>
              <a:latin typeface="Calibri"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750"/>
              </a:spcAft>
              <a:buClrTx/>
              <a:buSzTx/>
              <a:buFontTx/>
              <a:buNone/>
              <a:tabLst>
                <a:tab pos="2814638" algn="l"/>
              </a:tabLst>
              <a:defRPr/>
            </a:pPr>
            <a:r>
              <a:rPr kumimoji="0" lang="fr-FR"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Arial" panose="020B0604020202020204" pitchFamily="34" charset="0"/>
              </a:rPr>
              <a:t> </a:t>
            </a:r>
            <a:endParaRPr kumimoji="0" lang="fr-FR" sz="800" b="0" i="0" u="none" strike="noStrike" kern="1200" cap="none" spc="0" normalizeH="0" baseline="0" noProof="0" dirty="0">
              <a:ln>
                <a:noFill/>
              </a:ln>
              <a:solidFill>
                <a:prstClr val="black"/>
              </a:solidFill>
              <a:effectLst/>
              <a:uLnTx/>
              <a:uFillTx/>
              <a:latin typeface="Calibri" pitchFamily="34" charset="0"/>
              <a:ea typeface="Calibri" panose="020F0502020204030204" pitchFamily="34" charset="0"/>
              <a:cs typeface="Arial" panose="020B0604020202020204" pitchFamily="34" charset="0"/>
            </a:endParaRPr>
          </a:p>
        </p:txBody>
      </p:sp>
      <p:sp>
        <p:nvSpPr>
          <p:cNvPr id="33" name="ZoneTexte 11">
            <a:extLst>
              <a:ext uri="{FF2B5EF4-FFF2-40B4-BE49-F238E27FC236}">
                <a16:creationId xmlns:a16="http://schemas.microsoft.com/office/drawing/2014/main" id="{43BADF67-B8B6-43F8-AAD7-8994035F5459}"/>
              </a:ext>
            </a:extLst>
          </p:cNvPr>
          <p:cNvSpPr txBox="1"/>
          <p:nvPr/>
        </p:nvSpPr>
        <p:spPr>
          <a:xfrm>
            <a:off x="4795102" y="2940012"/>
            <a:ext cx="2824898" cy="1661993"/>
          </a:xfrm>
          <a:prstGeom prst="rect">
            <a:avLst/>
          </a:prstGeom>
          <a:noFill/>
        </p:spPr>
        <p:txBody>
          <a:bodyPr wrap="square" lIns="68580" tIns="34290" rIns="68580" bIns="3429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5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Réalisé par </a:t>
            </a:r>
            <a:r>
              <a:rPr kumimoji="0" lang="fr-FR"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t>
            </a:r>
          </a:p>
          <a:p>
            <a:pPr marL="0" marR="0" lvl="0" indent="0" algn="ctr" defTabSz="914400" rtl="0" eaLnBrk="1" fontAlgn="auto" latinLnBrk="0" hangingPunct="1">
              <a:lnSpc>
                <a:spcPct val="25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lang="fr-FR" b="1" dirty="0">
                <a:solidFill>
                  <a:prstClr val="black"/>
                </a:solidFill>
                <a:latin typeface="Times New Roman" panose="02020603050405020304" pitchFamily="18" charset="0"/>
                <a:cs typeface="Times New Roman" panose="02020603050405020304" pitchFamily="18" charset="0"/>
              </a:rPr>
              <a:t>ABDELILAH ZADID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a:ln w="0"/>
                <a:solidFill>
                  <a:prstClr val="black"/>
                </a:solidFill>
                <a:effectLst>
                  <a:outerShdw blurRad="38100" dist="25400" dir="5400000" algn="ctr" rotWithShape="0">
                    <a:srgbClr val="6E747A">
                      <a:alpha val="43000"/>
                    </a:srgbClr>
                  </a:outerShdw>
                </a:effectLst>
                <a:uLnTx/>
                <a:uFillTx/>
                <a:latin typeface="Times New Roman" panose="02020603050405020304" pitchFamily="18" charset="0"/>
                <a:cs typeface="Times New Roman" panose="02020603050405020304" pitchFamily="18" charset="0"/>
              </a:rPr>
              <a:t>M</a:t>
            </a:r>
            <a:r>
              <a:rPr lang="fr-FR" b="1" dirty="0">
                <a:ln w="0"/>
                <a:solidFill>
                  <a:prstClr val="black"/>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a:t>
            </a:r>
            <a:r>
              <a:rPr kumimoji="0" lang="fr-FR" sz="1800" b="1" i="0" u="none" strike="noStrike" kern="1200" cap="none" spc="0" normalizeH="0" baseline="0" noProof="0" dirty="0">
                <a:ln w="0"/>
                <a:solidFill>
                  <a:prstClr val="black"/>
                </a:solidFill>
                <a:effectLst>
                  <a:outerShdw blurRad="38100" dist="25400" dir="5400000" algn="ctr" rotWithShape="0">
                    <a:srgbClr val="6E747A">
                      <a:alpha val="43000"/>
                    </a:srgbClr>
                  </a:outerShdw>
                </a:effectLst>
                <a:uLnTx/>
                <a:uFillTx/>
                <a:latin typeface="Times New Roman" panose="02020603050405020304" pitchFamily="18" charset="0"/>
                <a:cs typeface="Times New Roman" panose="02020603050405020304" pitchFamily="18" charset="0"/>
              </a:rPr>
              <a:t>RIAM ACHAQ</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a:ln w="0"/>
                <a:solidFill>
                  <a:prstClr val="black"/>
                </a:solidFill>
                <a:effectLst>
                  <a:outerShdw blurRad="38100" dist="25400" dir="5400000" algn="ctr" rotWithShape="0">
                    <a:srgbClr val="6E747A">
                      <a:alpha val="43000"/>
                    </a:srgbClr>
                  </a:outerShdw>
                </a:effectLst>
                <a:uLnTx/>
                <a:uFillTx/>
                <a:latin typeface="Times New Roman" panose="02020603050405020304" pitchFamily="18" charset="0"/>
                <a:cs typeface="Times New Roman" panose="02020603050405020304" pitchFamily="18" charset="0"/>
              </a:rPr>
              <a:t>THAFAT AIT AKKACHE</a:t>
            </a:r>
            <a:endParaRPr kumimoji="0" lang="fr-FR" sz="1800" b="0" i="0" u="none" strike="noStrike" kern="1200" cap="none" spc="0" normalizeH="0" baseline="0" noProof="0" dirty="0">
              <a:ln w="0"/>
              <a:solidFill>
                <a:srgbClr val="E7E6E6">
                  <a:lumMod val="75000"/>
                </a:srgbClr>
              </a:solidFill>
              <a:effectLst>
                <a:outerShdw blurRad="38100" dist="25400" dir="5400000" algn="ctr" rotWithShape="0">
                  <a:srgbClr val="6E747A">
                    <a:alpha val="43000"/>
                  </a:srgbClr>
                </a:outerShdw>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28" name="ZoneTexte 11">
            <a:extLst>
              <a:ext uri="{FF2B5EF4-FFF2-40B4-BE49-F238E27FC236}">
                <a16:creationId xmlns:a16="http://schemas.microsoft.com/office/drawing/2014/main" id="{914E5C4D-33D0-7E84-FF27-24C275F450A1}"/>
              </a:ext>
            </a:extLst>
          </p:cNvPr>
          <p:cNvSpPr txBox="1"/>
          <p:nvPr/>
        </p:nvSpPr>
        <p:spPr>
          <a:xfrm>
            <a:off x="8985335" y="6236454"/>
            <a:ext cx="3463645" cy="761747"/>
          </a:xfrm>
          <a:prstGeom prst="rect">
            <a:avLst/>
          </a:prstGeom>
          <a:noFill/>
        </p:spPr>
        <p:txBody>
          <a:bodyPr wrap="square" lIns="68580" tIns="34290" rIns="68580" bIns="3429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5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Année universitaire : </a:t>
            </a:r>
            <a:r>
              <a:rPr kumimoji="0" lang="fr-FR"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2023-2024</a:t>
            </a:r>
            <a:endParaRPr kumimoji="0" lang="fr-FR" sz="1800" b="0" i="0" u="none" strike="noStrike" kern="1200" cap="none" spc="0" normalizeH="0" baseline="0" noProof="0" dirty="0">
              <a:ln w="0"/>
              <a:solidFill>
                <a:srgbClr val="E7E6E6">
                  <a:lumMod val="75000"/>
                </a:srgbClr>
              </a:solidFill>
              <a:effectLst>
                <a:outerShdw blurRad="38100" dist="25400" dir="5400000" algn="ctr" rotWithShape="0">
                  <a:srgbClr val="6E747A">
                    <a:alpha val="43000"/>
                  </a:srgbClr>
                </a:outerShdw>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8D3FF708-850F-FD91-1559-9004D6F3BBDD}"/>
              </a:ext>
            </a:extLst>
          </p:cNvPr>
          <p:cNvSpPr/>
          <p:nvPr/>
        </p:nvSpPr>
        <p:spPr>
          <a:xfrm>
            <a:off x="3444500" y="4977808"/>
            <a:ext cx="5540835" cy="1403642"/>
          </a:xfrm>
          <a:prstGeom prst="rect">
            <a:avLst/>
          </a:prstGeom>
          <a:no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Image 4">
            <a:extLst>
              <a:ext uri="{FF2B5EF4-FFF2-40B4-BE49-F238E27FC236}">
                <a16:creationId xmlns:a16="http://schemas.microsoft.com/office/drawing/2014/main" id="{D9627F6A-9BDE-1B9B-27CE-38EFC1DF02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9281" y="180822"/>
            <a:ext cx="2619674" cy="994525"/>
          </a:xfrm>
          <a:prstGeom prst="rect">
            <a:avLst/>
          </a:prstGeom>
        </p:spPr>
      </p:pic>
      <p:pic>
        <p:nvPicPr>
          <p:cNvPr id="8" name="Image 7">
            <a:extLst>
              <a:ext uri="{FF2B5EF4-FFF2-40B4-BE49-F238E27FC236}">
                <a16:creationId xmlns:a16="http://schemas.microsoft.com/office/drawing/2014/main" id="{EA90BC7A-A96A-97D3-6CF4-A5DF1EAF25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045" y="195336"/>
            <a:ext cx="2909526" cy="1018334"/>
          </a:xfrm>
          <a:prstGeom prst="rect">
            <a:avLst/>
          </a:prstGeom>
        </p:spPr>
      </p:pic>
    </p:spTree>
    <p:extLst>
      <p:ext uri="{BB962C8B-B14F-4D97-AF65-F5344CB8AC3E}">
        <p14:creationId xmlns:p14="http://schemas.microsoft.com/office/powerpoint/2010/main" val="188691703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repeatCount="indefinite" fill="hold" grpId="0" nodeType="after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left)">
                                      <p:cBhvr>
                                        <p:cTn id="7" dur="3000"/>
                                        <p:tgtEl>
                                          <p:spTgt spid="47"/>
                                        </p:tgtEl>
                                      </p:cBhvr>
                                    </p:animEffect>
                                  </p:childTnLst>
                                </p:cTn>
                              </p:par>
                              <p:par>
                                <p:cTn id="8" presetID="22" presetClass="entr" presetSubtype="8" repeatCount="indefinite" fill="hold"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wipe(left)">
                                      <p:cBhvr>
                                        <p:cTn id="10" dur="3000"/>
                                        <p:tgtEl>
                                          <p:spTgt spid="48"/>
                                        </p:tgtEl>
                                      </p:cBhvr>
                                    </p:animEffect>
                                  </p:childTnLst>
                                </p:cTn>
                              </p:par>
                              <p:par>
                                <p:cTn id="11" presetID="21" presetClass="entr" presetSubtype="1" repeatCount="indefinite"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wheel(1)">
                                      <p:cBhvr>
                                        <p:cTn id="13" dur="2000"/>
                                        <p:tgtEl>
                                          <p:spTgt spid="24"/>
                                        </p:tgtEl>
                                      </p:cBhvr>
                                    </p:animEffect>
                                  </p:childTnLst>
                                </p:cTn>
                              </p:par>
                              <p:par>
                                <p:cTn id="14" presetID="22" presetClass="entr" presetSubtype="4" repeatCount="indefinite"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down)">
                                      <p:cBhvr>
                                        <p:cTn id="16" dur="1500"/>
                                        <p:tgtEl>
                                          <p:spTgt spid="6"/>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down)">
                                      <p:cBhvr>
                                        <p:cTn id="19" dur="125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p:bldP spid="32" grpId="0"/>
      <p:bldP spid="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lumMod val="50000"/>
            <a:alpha val="15000"/>
          </a:schemeClr>
        </a:solidFill>
        <a:effectLst/>
      </p:bgPr>
    </p:bg>
    <p:spTree>
      <p:nvGrpSpPr>
        <p:cNvPr id="1" name="Shape 87"/>
        <p:cNvGrpSpPr/>
        <p:nvPr/>
      </p:nvGrpSpPr>
      <p:grpSpPr>
        <a:xfrm>
          <a:off x="0" y="0"/>
          <a:ext cx="0" cy="0"/>
          <a:chOff x="0" y="0"/>
          <a:chExt cx="0" cy="0"/>
        </a:xfrm>
      </p:grpSpPr>
      <p:sp>
        <p:nvSpPr>
          <p:cNvPr id="88" name="Google Shape;88;p15"/>
          <p:cNvSpPr txBox="1">
            <a:spLocks noGrp="1"/>
          </p:cNvSpPr>
          <p:nvPr>
            <p:ph type="ctrTitle"/>
          </p:nvPr>
        </p:nvSpPr>
        <p:spPr>
          <a:xfrm>
            <a:off x="2903217" y="2128971"/>
            <a:ext cx="6558283" cy="2568370"/>
          </a:xfrm>
          <a:prstGeom prst="rect">
            <a:avLst/>
          </a:prstGeom>
        </p:spPr>
        <p:txBody>
          <a:bodyPr spcFirstLastPara="1" vert="horz" wrap="square" lIns="121900" tIns="121900" rIns="121900" bIns="121900" rtlCol="0" anchor="b" anchorCtr="0">
            <a:noAutofit/>
          </a:bodyPr>
          <a:lstStyle/>
          <a:p>
            <a:pPr lvl="0" algn="ctr">
              <a:spcBef>
                <a:spcPts val="0"/>
              </a:spcBef>
              <a:spcAft>
                <a:spcPts val="0"/>
              </a:spcAft>
              <a:buClrTx/>
              <a:buSzTx/>
              <a:defRPr/>
            </a:pPr>
            <a:r>
              <a:rPr lang="fr-FR" sz="4800" b="1" dirty="0">
                <a:solidFill>
                  <a:prstClr val="black"/>
                </a:solidFill>
                <a:effectLst>
                  <a:outerShdw blurRad="38100" dist="38100" dir="2700000" algn="tl">
                    <a:srgbClr val="000000">
                      <a:alpha val="43137"/>
                    </a:srgbClr>
                  </a:outerShdw>
                </a:effectLst>
                <a:latin typeface="Century Gothic" pitchFamily="34" charset="0"/>
                <a:cs typeface="Arial"/>
              </a:rPr>
              <a:t>Méthodologie de travail</a:t>
            </a:r>
            <a:endParaRPr lang="en-GB" sz="4800" b="1" kern="1200" dirty="0">
              <a:solidFill>
                <a:prstClr val="black"/>
              </a:solidFill>
              <a:effectLst>
                <a:outerShdw blurRad="38100" dist="38100" dir="2700000" algn="tl">
                  <a:srgbClr val="000000">
                    <a:alpha val="43137"/>
                  </a:srgbClr>
                </a:outerShdw>
              </a:effectLst>
              <a:latin typeface="Century Gothic" pitchFamily="34" charset="0"/>
              <a:cs typeface="Arial"/>
            </a:endParaRPr>
          </a:p>
        </p:txBody>
      </p:sp>
      <p:sp>
        <p:nvSpPr>
          <p:cNvPr id="90" name="Google Shape;90;p15"/>
          <p:cNvSpPr txBox="1"/>
          <p:nvPr/>
        </p:nvSpPr>
        <p:spPr>
          <a:xfrm>
            <a:off x="10415100" y="0"/>
            <a:ext cx="1281200" cy="1854000"/>
          </a:xfrm>
          <a:prstGeom prst="rect">
            <a:avLst/>
          </a:prstGeom>
          <a:noFill/>
          <a:ln>
            <a:noFill/>
          </a:ln>
        </p:spPr>
        <p:txBody>
          <a:bodyPr spcFirstLastPara="1" wrap="square" lIns="121900" tIns="121900" rIns="121900" bIns="1219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 sz="12800" b="0" i="0" u="none" strike="noStrike" kern="1200" cap="none" spc="0" normalizeH="0" baseline="0" noProof="0">
                <a:ln>
                  <a:noFill/>
                </a:ln>
                <a:solidFill>
                  <a:srgbClr val="29555D"/>
                </a:solidFill>
                <a:effectLst/>
                <a:uLnTx/>
                <a:uFillTx/>
                <a:latin typeface="Raleway ExtraBold"/>
                <a:ea typeface="Raleway ExtraBold"/>
                <a:cs typeface="Raleway ExtraBold"/>
                <a:sym typeface="Raleway ExtraBold"/>
              </a:rPr>
              <a:t>3</a:t>
            </a:r>
            <a:endParaRPr kumimoji="0" sz="12800" b="0" i="0" u="none" strike="noStrike" kern="1200" cap="none" spc="0" normalizeH="0" baseline="0" noProof="0">
              <a:ln>
                <a:noFill/>
              </a:ln>
              <a:solidFill>
                <a:srgbClr val="29555D"/>
              </a:solidFill>
              <a:effectLst/>
              <a:uLnTx/>
              <a:uFillTx/>
              <a:latin typeface="Raleway ExtraBold"/>
              <a:ea typeface="Raleway ExtraBold"/>
              <a:cs typeface="Raleway ExtraBold"/>
              <a:sym typeface="Raleway ExtraBold"/>
            </a:endParaRPr>
          </a:p>
        </p:txBody>
      </p:sp>
      <p:sp>
        <p:nvSpPr>
          <p:cNvPr id="15" name="Freeform 9"/>
          <p:cNvSpPr/>
          <p:nvPr/>
        </p:nvSpPr>
        <p:spPr bwMode="gray">
          <a:xfrm>
            <a:off x="6648023" y="2128971"/>
            <a:ext cx="528320" cy="2058309"/>
          </a:xfrm>
          <a:custGeom>
            <a:avLst/>
            <a:gdLst>
              <a:gd name="T0" fmla="*/ 2147483647 w 132"/>
              <a:gd name="T1" fmla="*/ 2147483647 h 378"/>
              <a:gd name="T2" fmla="*/ 2147483647 w 132"/>
              <a:gd name="T3" fmla="*/ 2147483647 h 378"/>
              <a:gd name="T4" fmla="*/ 0 w 132"/>
              <a:gd name="T5" fmla="*/ 0 h 378"/>
              <a:gd name="T6" fmla="*/ 0 w 132"/>
              <a:gd name="T7" fmla="*/ 2147483647 h 378"/>
              <a:gd name="T8" fmla="*/ 2147483647 w 132"/>
              <a:gd name="T9" fmla="*/ 2147483647 h 378"/>
              <a:gd name="T10" fmla="*/ 2147483647 w 132"/>
              <a:gd name="T11" fmla="*/ 2147483647 h 378"/>
              <a:gd name="T12" fmla="*/ 2147483647 w 132"/>
              <a:gd name="T13" fmla="*/ 2147483647 h 378"/>
              <a:gd name="T14" fmla="*/ 0 60000 65536"/>
              <a:gd name="T15" fmla="*/ 0 60000 65536"/>
              <a:gd name="T16" fmla="*/ 0 60000 65536"/>
              <a:gd name="T17" fmla="*/ 0 60000 65536"/>
              <a:gd name="T18" fmla="*/ 0 60000 65536"/>
              <a:gd name="T19" fmla="*/ 0 60000 65536"/>
              <a:gd name="T20" fmla="*/ 0 60000 65536"/>
              <a:gd name="T21" fmla="*/ 0 w 132"/>
              <a:gd name="T22" fmla="*/ 0 h 378"/>
              <a:gd name="T23" fmla="*/ 132 w 132"/>
              <a:gd name="T24" fmla="*/ 378 h 3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rgbClr val="29555D"/>
          </a:solidFill>
          <a:ln>
            <a:solidFill>
              <a:srgbClr val="29555D"/>
            </a:solidFill>
          </a:ln>
        </p:spPr>
        <p:style>
          <a:lnRef idx="2">
            <a:schemeClr val="dk1">
              <a:shade val="50000"/>
            </a:schemeClr>
          </a:lnRef>
          <a:fillRef idx="1">
            <a:schemeClr val="dk1"/>
          </a:fillRef>
          <a:effectRef idx="0">
            <a:schemeClr val="dk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262626"/>
              </a:solidFill>
              <a:effectLst/>
              <a:uLnTx/>
              <a:uFillTx/>
              <a:latin typeface="Arial"/>
              <a:cs typeface="Arial"/>
            </a:endParaRPr>
          </a:p>
        </p:txBody>
      </p:sp>
      <p:sp>
        <p:nvSpPr>
          <p:cNvPr id="16" name="Freeform 5"/>
          <p:cNvSpPr/>
          <p:nvPr/>
        </p:nvSpPr>
        <p:spPr bwMode="gray">
          <a:xfrm>
            <a:off x="5443650" y="2639674"/>
            <a:ext cx="527051" cy="2038350"/>
          </a:xfrm>
          <a:custGeom>
            <a:avLst/>
            <a:gdLst>
              <a:gd name="T0" fmla="*/ 0 w 132"/>
              <a:gd name="T1" fmla="*/ 0 h 378"/>
              <a:gd name="T2" fmla="*/ 0 w 132"/>
              <a:gd name="T3" fmla="*/ 2147483647 h 378"/>
              <a:gd name="T4" fmla="*/ 2147483647 w 132"/>
              <a:gd name="T5" fmla="*/ 2147483647 h 378"/>
              <a:gd name="T6" fmla="*/ 2147483647 w 132"/>
              <a:gd name="T7" fmla="*/ 2147483647 h 378"/>
              <a:gd name="T8" fmla="*/ 2147483647 w 132"/>
              <a:gd name="T9" fmla="*/ 2147483647 h 378"/>
              <a:gd name="T10" fmla="*/ 2147483647 w 132"/>
              <a:gd name="T11" fmla="*/ 0 h 378"/>
              <a:gd name="T12" fmla="*/ 0 w 132"/>
              <a:gd name="T13" fmla="*/ 0 h 378"/>
              <a:gd name="T14" fmla="*/ 0 60000 65536"/>
              <a:gd name="T15" fmla="*/ 0 60000 65536"/>
              <a:gd name="T16" fmla="*/ 0 60000 65536"/>
              <a:gd name="T17" fmla="*/ 0 60000 65536"/>
              <a:gd name="T18" fmla="*/ 0 60000 65536"/>
              <a:gd name="T19" fmla="*/ 0 60000 65536"/>
              <a:gd name="T20" fmla="*/ 0 60000 65536"/>
              <a:gd name="T21" fmla="*/ 0 w 132"/>
              <a:gd name="T22" fmla="*/ 0 h 378"/>
              <a:gd name="T23" fmla="*/ 132 w 132"/>
              <a:gd name="T24" fmla="*/ 378 h 3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rgbClr val="29555D"/>
          </a:solidFill>
          <a:ln>
            <a:solidFill>
              <a:srgbClr val="29555D"/>
            </a:solidFill>
          </a:ln>
        </p:spPr>
        <p:style>
          <a:lnRef idx="2">
            <a:schemeClr val="dk1">
              <a:shade val="50000"/>
            </a:schemeClr>
          </a:lnRef>
          <a:fillRef idx="1">
            <a:schemeClr val="dk1"/>
          </a:fillRef>
          <a:effectRef idx="0">
            <a:schemeClr val="dk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262626"/>
              </a:solidFill>
              <a:effectLst/>
              <a:uLnTx/>
              <a:uFillTx/>
              <a:latin typeface="Arial"/>
              <a:cs typeface="Arial"/>
            </a:endParaRPr>
          </a:p>
        </p:txBody>
      </p:sp>
    </p:spTree>
    <p:extLst>
      <p:ext uri="{BB962C8B-B14F-4D97-AF65-F5344CB8AC3E}">
        <p14:creationId xmlns:p14="http://schemas.microsoft.com/office/powerpoint/2010/main" val="586174624"/>
      </p:ext>
    </p:extLst>
  </p:cSld>
  <p:clrMapOvr>
    <a:overrideClrMapping bg1="lt1" tx1="dk1" bg2="dk2" tx2="lt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4"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childTnLst>
                          </p:cTn>
                        </p:par>
                        <p:par>
                          <p:cTn id="13" fill="hold" nodeType="afterGroup">
                            <p:stCondLst>
                              <p:cond delay="500"/>
                            </p:stCondLst>
                            <p:childTnLst>
                              <p:par>
                                <p:cTn id="14" presetID="42" presetClass="path" presetSubtype="0" accel="50000" decel="50000" fill="hold" nodeType="afterEffect">
                                  <p:stCondLst>
                                    <p:cond delay="500"/>
                                  </p:stCondLst>
                                  <p:childTnLst>
                                    <p:animMotion origin="layout" path="M 0.00325 -0.00463 L 0.23463 -0.00973 " pathEditMode="relative" rAng="0" ptsTypes="AA">
                                      <p:cBhvr>
                                        <p:cTn id="15" dur="500" fill="hold"/>
                                        <p:tgtEl>
                                          <p:spTgt spid="15"/>
                                        </p:tgtEl>
                                        <p:attrNameLst>
                                          <p:attrName>ppt_x</p:attrName>
                                          <p:attrName>ppt_y</p:attrName>
                                        </p:attrNameLst>
                                      </p:cBhvr>
                                      <p:rCtr x="11563" y="-255"/>
                                    </p:animMotion>
                                  </p:childTnLst>
                                </p:cTn>
                              </p:par>
                              <p:par>
                                <p:cTn id="16" presetID="42" presetClass="path" presetSubtype="0" accel="50000" decel="50000" fill="hold" nodeType="withEffect">
                                  <p:stCondLst>
                                    <p:cond delay="500"/>
                                  </p:stCondLst>
                                  <p:childTnLst>
                                    <p:animMotion origin="layout" path="M 0.00143 -4.81481E-6 L -0.24037 -0.00717 " pathEditMode="relative" rAng="0" ptsTypes="AA">
                                      <p:cBhvr>
                                        <p:cTn id="17" dur="500" fill="hold"/>
                                        <p:tgtEl>
                                          <p:spTgt spid="16"/>
                                        </p:tgtEl>
                                        <p:attrNameLst>
                                          <p:attrName>ppt_x</p:attrName>
                                          <p:attrName>ppt_y</p:attrName>
                                        </p:attrNameLst>
                                      </p:cBhvr>
                                      <p:rCtr x="-12096" y="-370"/>
                                    </p:animMotion>
                                  </p:childTnLst>
                                </p:cTn>
                              </p:par>
                            </p:childTnLst>
                          </p:cTn>
                        </p:par>
                        <p:par>
                          <p:cTn id="18" fill="hold" nodeType="afterGroup">
                            <p:stCondLst>
                              <p:cond delay="1500"/>
                            </p:stCondLst>
                            <p:childTnLst>
                              <p:par>
                                <p:cTn id="19" presetID="2" presetClass="entr" presetSubtype="4" fill="hold" grpId="0" nodeType="afterEffect">
                                  <p:stCondLst>
                                    <p:cond delay="0"/>
                                  </p:stCondLst>
                                  <p:childTnLst>
                                    <p:set>
                                      <p:cBhvr>
                                        <p:cTn id="20" dur="1" fill="hold">
                                          <p:stCondLst>
                                            <p:cond delay="0"/>
                                          </p:stCondLst>
                                        </p:cTn>
                                        <p:tgtEl>
                                          <p:spTgt spid="88"/>
                                        </p:tgtEl>
                                        <p:attrNameLst>
                                          <p:attrName>style.visibility</p:attrName>
                                        </p:attrNameLst>
                                      </p:cBhvr>
                                      <p:to>
                                        <p:strVal val="visible"/>
                                      </p:to>
                                    </p:set>
                                    <p:anim calcmode="lin" valueType="num">
                                      <p:cBhvr additive="base">
                                        <p:cTn id="21" dur="500" fill="hold"/>
                                        <p:tgtEl>
                                          <p:spTgt spid="88"/>
                                        </p:tgtEl>
                                        <p:attrNameLst>
                                          <p:attrName>ppt_x</p:attrName>
                                        </p:attrNameLst>
                                      </p:cBhvr>
                                      <p:tavLst>
                                        <p:tav tm="0">
                                          <p:val>
                                            <p:strVal val="#ppt_x"/>
                                          </p:val>
                                        </p:tav>
                                        <p:tav tm="100000">
                                          <p:val>
                                            <p:strVal val="#ppt_x"/>
                                          </p:val>
                                        </p:tav>
                                      </p:tavLst>
                                    </p:anim>
                                    <p:anim calcmode="lin" valueType="num">
                                      <p:cBhvr additive="base">
                                        <p:cTn id="22" dur="500" fill="hold"/>
                                        <p:tgtEl>
                                          <p:spTgt spid="88"/>
                                        </p:tgtEl>
                                        <p:attrNameLst>
                                          <p:attrName>ppt_y</p:attrName>
                                        </p:attrNameLst>
                                      </p:cBhvr>
                                      <p:tavLst>
                                        <p:tav tm="0">
                                          <p:val>
                                            <p:strVal val="1+#ppt_h/2"/>
                                          </p:val>
                                        </p:tav>
                                        <p:tav tm="100000">
                                          <p:val>
                                            <p:strVal val="#ppt_y"/>
                                          </p:val>
                                        </p:tav>
                                      </p:tavLst>
                                    </p:anim>
                                  </p:childTnLst>
                                </p:cTn>
                              </p:par>
                            </p:childTnLst>
                          </p:cTn>
                        </p:par>
                        <p:par>
                          <p:cTn id="23" fill="hold" nodeType="afterGroup">
                            <p:stCondLst>
                              <p:cond delay="2000"/>
                            </p:stCondLst>
                            <p:childTnLst>
                              <p:par>
                                <p:cTn id="24" presetID="2" presetClass="exit" presetSubtype="4" fill="hold" nodeType="afterEffect">
                                  <p:stCondLst>
                                    <p:cond delay="0"/>
                                  </p:stCondLst>
                                  <p:childTnLst>
                                    <p:anim calcmode="lin" valueType="num">
                                      <p:cBhvr additive="base">
                                        <p:cTn id="25" dur="500"/>
                                        <p:tgtEl>
                                          <p:spTgt spid="15"/>
                                        </p:tgtEl>
                                        <p:attrNameLst>
                                          <p:attrName>ppt_x</p:attrName>
                                        </p:attrNameLst>
                                      </p:cBhvr>
                                      <p:tavLst>
                                        <p:tav tm="0">
                                          <p:val>
                                            <p:strVal val="ppt_x"/>
                                          </p:val>
                                        </p:tav>
                                        <p:tav tm="100000">
                                          <p:val>
                                            <p:strVal val="ppt_x"/>
                                          </p:val>
                                        </p:tav>
                                      </p:tavLst>
                                    </p:anim>
                                    <p:anim calcmode="lin" valueType="num">
                                      <p:cBhvr additive="base">
                                        <p:cTn id="26" dur="500"/>
                                        <p:tgtEl>
                                          <p:spTgt spid="15"/>
                                        </p:tgtEl>
                                        <p:attrNameLst>
                                          <p:attrName>ppt_y</p:attrName>
                                        </p:attrNameLst>
                                      </p:cBhvr>
                                      <p:tavLst>
                                        <p:tav tm="0">
                                          <p:val>
                                            <p:strVal val="ppt_y"/>
                                          </p:val>
                                        </p:tav>
                                        <p:tav tm="100000">
                                          <p:val>
                                            <p:strVal val="1+ppt_h/2"/>
                                          </p:val>
                                        </p:tav>
                                      </p:tavLst>
                                    </p:anim>
                                    <p:set>
                                      <p:cBhvr>
                                        <p:cTn id="27" dur="1" fill="hold">
                                          <p:stCondLst>
                                            <p:cond delay="499"/>
                                          </p:stCondLst>
                                        </p:cTn>
                                        <p:tgtEl>
                                          <p:spTgt spid="15"/>
                                        </p:tgtEl>
                                        <p:attrNameLst>
                                          <p:attrName>style.visibility</p:attrName>
                                        </p:attrNameLst>
                                      </p:cBhvr>
                                      <p:to>
                                        <p:strVal val="hidden"/>
                                      </p:to>
                                    </p:set>
                                  </p:childTnLst>
                                </p:cTn>
                              </p:par>
                            </p:childTnLst>
                          </p:cTn>
                        </p:par>
                        <p:par>
                          <p:cTn id="28" fill="hold" nodeType="afterGroup">
                            <p:stCondLst>
                              <p:cond delay="2500"/>
                            </p:stCondLst>
                            <p:childTnLst>
                              <p:par>
                                <p:cTn id="29" presetID="2" presetClass="exit" presetSubtype="4" fill="hold" nodeType="afterEffect">
                                  <p:stCondLst>
                                    <p:cond delay="0"/>
                                  </p:stCondLst>
                                  <p:childTnLst>
                                    <p:anim calcmode="lin" valueType="num">
                                      <p:cBhvr additive="base">
                                        <p:cTn id="30" dur="500"/>
                                        <p:tgtEl>
                                          <p:spTgt spid="16"/>
                                        </p:tgtEl>
                                        <p:attrNameLst>
                                          <p:attrName>ppt_x</p:attrName>
                                        </p:attrNameLst>
                                      </p:cBhvr>
                                      <p:tavLst>
                                        <p:tav tm="0">
                                          <p:val>
                                            <p:strVal val="ppt_x"/>
                                          </p:val>
                                        </p:tav>
                                        <p:tav tm="100000">
                                          <p:val>
                                            <p:strVal val="ppt_x"/>
                                          </p:val>
                                        </p:tav>
                                      </p:tavLst>
                                    </p:anim>
                                    <p:anim calcmode="lin" valueType="num">
                                      <p:cBhvr additive="base">
                                        <p:cTn id="31" dur="500"/>
                                        <p:tgtEl>
                                          <p:spTgt spid="16"/>
                                        </p:tgtEl>
                                        <p:attrNameLst>
                                          <p:attrName>ppt_y</p:attrName>
                                        </p:attrNameLst>
                                      </p:cBhvr>
                                      <p:tavLst>
                                        <p:tav tm="0">
                                          <p:val>
                                            <p:strVal val="ppt_y"/>
                                          </p:val>
                                        </p:tav>
                                        <p:tav tm="100000">
                                          <p:val>
                                            <p:strVal val="1+ppt_h/2"/>
                                          </p:val>
                                        </p:tav>
                                      </p:tavLst>
                                    </p:anim>
                                    <p:set>
                                      <p:cBhvr>
                                        <p:cTn id="32" dur="1" fill="hold">
                                          <p:stCondLst>
                                            <p:cond delay="499"/>
                                          </p:stCondLst>
                                        </p:cTn>
                                        <p:tgtEl>
                                          <p:spTgt spid="16"/>
                                        </p:tgtEl>
                                        <p:attrNameLst>
                                          <p:attrName>style.visibility</p:attrName>
                                        </p:attrNameLst>
                                      </p:cBhvr>
                                      <p:to>
                                        <p:strVal val="hidden"/>
                                      </p:to>
                                    </p:set>
                                  </p:childTnLst>
                                </p:cTn>
                              </p:par>
                            </p:childTnLst>
                          </p:cTn>
                        </p:par>
                        <p:par>
                          <p:cTn id="33" fill="hold" nodeType="afterGroup">
                            <p:stCondLst>
                              <p:cond delay="3000"/>
                            </p:stCondLst>
                            <p:childTnLst>
                              <p:par>
                                <p:cTn id="34" presetID="42" presetClass="path" presetSubtype="0" accel="50000" decel="50000" fill="hold" grpId="1" nodeType="afterEffect">
                                  <p:stCondLst>
                                    <p:cond delay="0"/>
                                  </p:stCondLst>
                                  <p:childTnLst>
                                    <p:animMotion origin="layout" path="M -1.25E-6 4.81481E-6 L -0.01002 -0.2125 " pathEditMode="relative" rAng="0" ptsTypes="AA">
                                      <p:cBhvr>
                                        <p:cTn id="35" dur="500" fill="hold"/>
                                        <p:tgtEl>
                                          <p:spTgt spid="88"/>
                                        </p:tgtEl>
                                        <p:attrNameLst>
                                          <p:attrName>ppt_x</p:attrName>
                                          <p:attrName>ppt_y</p:attrName>
                                        </p:attrNameLst>
                                      </p:cBhvr>
                                      <p:rCtr x="-508" y="-1062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uiExpand="1"/>
      <p:bldP spid="88" grpId="1"/>
      <p:bldP spid="15" grpId="0" uiExpand="1"/>
      <p:bldP spid="15" grpId="1"/>
      <p:bldP spid="15" grpId="2"/>
      <p:bldP spid="16" grpId="0" uiExpand="1"/>
      <p:bldP spid="16" grpId="1"/>
      <p:bldP spid="16" grpId="2"/>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367D201E-8E62-CFF7-21B3-1C40DDD43A86}"/>
              </a:ext>
            </a:extLst>
          </p:cNvPr>
          <p:cNvPicPr>
            <a:picLocks noChangeAspect="1"/>
          </p:cNvPicPr>
          <p:nvPr/>
        </p:nvPicPr>
        <p:blipFill rotWithShape="1">
          <a:blip r:embed="rId3"/>
          <a:srcRect l="3431" t="23604" b="14285"/>
          <a:stretch/>
        </p:blipFill>
        <p:spPr>
          <a:xfrm>
            <a:off x="306870" y="1713480"/>
            <a:ext cx="11830980" cy="3747826"/>
          </a:xfrm>
          <a:prstGeom prst="rect">
            <a:avLst/>
          </a:prstGeom>
        </p:spPr>
      </p:pic>
      <p:sp>
        <p:nvSpPr>
          <p:cNvPr id="55" name="Rectangle 54"/>
          <p:cNvSpPr/>
          <p:nvPr/>
        </p:nvSpPr>
        <p:spPr>
          <a:xfrm>
            <a:off x="3986317" y="6460177"/>
            <a:ext cx="8205683" cy="399327"/>
          </a:xfrm>
          <a:prstGeom prst="rect">
            <a:avLst/>
          </a:prstGeom>
          <a:gradFill>
            <a:gsLst>
              <a:gs pos="25000">
                <a:srgbClr val="D7EAED"/>
              </a:gs>
              <a:gs pos="71000">
                <a:schemeClr val="accent1">
                  <a:lumMod val="20000"/>
                  <a:lumOff val="80000"/>
                  <a:shade val="67500"/>
                  <a:satMod val="115000"/>
                </a:schemeClr>
              </a:gs>
              <a:gs pos="100000">
                <a:schemeClr val="accent1">
                  <a:lumMod val="20000"/>
                  <a:lumOff val="80000"/>
                  <a:shade val="100000"/>
                  <a:satMod val="11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fr-FR" sz="2400"/>
          </a:p>
        </p:txBody>
      </p:sp>
      <p:sp>
        <p:nvSpPr>
          <p:cNvPr id="56" name="Pentagone 55"/>
          <p:cNvSpPr/>
          <p:nvPr/>
        </p:nvSpPr>
        <p:spPr>
          <a:xfrm>
            <a:off x="-6420" y="6480671"/>
            <a:ext cx="7143490" cy="401835"/>
          </a:xfrm>
          <a:prstGeom prst="homePlate">
            <a:avLst/>
          </a:prstGeom>
          <a:gradFill>
            <a:gsLst>
              <a:gs pos="25000">
                <a:srgbClr val="29555D"/>
              </a:gs>
              <a:gs pos="71000">
                <a:schemeClr val="accent1">
                  <a:lumMod val="20000"/>
                  <a:lumOff val="80000"/>
                  <a:shade val="67500"/>
                  <a:satMod val="115000"/>
                </a:schemeClr>
              </a:gs>
              <a:gs pos="100000">
                <a:schemeClr val="accent1">
                  <a:lumMod val="20000"/>
                  <a:lumOff val="80000"/>
                  <a:shade val="100000"/>
                  <a:satMod val="11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fr-FR" b="1"/>
          </a:p>
        </p:txBody>
      </p:sp>
      <p:cxnSp>
        <p:nvCxnSpPr>
          <p:cNvPr id="37" name="Connecteur droit 11">
            <a:extLst>
              <a:ext uri="{FF2B5EF4-FFF2-40B4-BE49-F238E27FC236}">
                <a16:creationId xmlns:a16="http://schemas.microsoft.com/office/drawing/2014/main" id="{F6D8CC33-7D84-4123-B2EE-17F7C86BD0CE}"/>
              </a:ext>
            </a:extLst>
          </p:cNvPr>
          <p:cNvCxnSpPr>
            <a:cxnSpLocks/>
            <a:endCxn id="79" idx="2"/>
          </p:cNvCxnSpPr>
          <p:nvPr/>
        </p:nvCxnSpPr>
        <p:spPr>
          <a:xfrm>
            <a:off x="116090" y="581877"/>
            <a:ext cx="22992" cy="3454552"/>
          </a:xfrm>
          <a:prstGeom prst="line">
            <a:avLst/>
          </a:prstGeom>
          <a:ln w="3175">
            <a:solidFill>
              <a:schemeClr val="bg1">
                <a:lumMod val="50000"/>
              </a:schemeClr>
            </a:solidFill>
          </a:ln>
        </p:spPr>
        <p:style>
          <a:lnRef idx="2">
            <a:schemeClr val="dk1"/>
          </a:lnRef>
          <a:fillRef idx="0">
            <a:schemeClr val="dk1"/>
          </a:fillRef>
          <a:effectRef idx="1">
            <a:schemeClr val="dk1"/>
          </a:effectRef>
          <a:fontRef idx="minor">
            <a:schemeClr val="tx1"/>
          </a:fontRef>
        </p:style>
      </p:cxnSp>
      <p:sp>
        <p:nvSpPr>
          <p:cNvPr id="73" name="Rounded Rectangle 88">
            <a:extLst>
              <a:ext uri="{FF2B5EF4-FFF2-40B4-BE49-F238E27FC236}">
                <a16:creationId xmlns:a16="http://schemas.microsoft.com/office/drawing/2014/main" id="{3D937AD7-E373-404D-A3F5-F41764DDDE3D}"/>
              </a:ext>
            </a:extLst>
          </p:cNvPr>
          <p:cNvSpPr/>
          <p:nvPr/>
        </p:nvSpPr>
        <p:spPr>
          <a:xfrm>
            <a:off x="417553" y="1363236"/>
            <a:ext cx="1858821" cy="614399"/>
          </a:xfrm>
          <a:prstGeom prst="roundRect">
            <a:avLst/>
          </a:prstGeom>
          <a:solidFill>
            <a:srgbClr val="2955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spcAft>
                <a:spcPct val="0"/>
              </a:spcAft>
              <a:defRPr/>
            </a:pPr>
            <a:r>
              <a:rPr lang="fr-FR" sz="1600" dirty="0">
                <a:solidFill>
                  <a:schemeClr val="bg1">
                    <a:lumMod val="95000"/>
                  </a:schemeClr>
                </a:solidFill>
                <a:latin typeface="Times New Roman" panose="02020603050405020304" pitchFamily="18" charset="0"/>
                <a:cs typeface="Times New Roman" panose="02020603050405020304" pitchFamily="18" charset="0"/>
              </a:rPr>
              <a:t>Diagramme de Gant</a:t>
            </a:r>
          </a:p>
        </p:txBody>
      </p:sp>
      <p:sp>
        <p:nvSpPr>
          <p:cNvPr id="74" name="Rounded Rectangle 89">
            <a:extLst>
              <a:ext uri="{FF2B5EF4-FFF2-40B4-BE49-F238E27FC236}">
                <a16:creationId xmlns:a16="http://schemas.microsoft.com/office/drawing/2014/main" id="{B09A3419-FC79-4DE2-8F26-A4BE1D10F922}"/>
              </a:ext>
            </a:extLst>
          </p:cNvPr>
          <p:cNvSpPr/>
          <p:nvPr/>
        </p:nvSpPr>
        <p:spPr>
          <a:xfrm rot="16200000">
            <a:off x="987456" y="701731"/>
            <a:ext cx="684000" cy="1931283"/>
          </a:xfrm>
          <a:prstGeom prst="roundRect">
            <a:avLst/>
          </a:prstGeom>
          <a:noFill/>
          <a:ln w="635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ct val="0"/>
              </a:spcBef>
              <a:spcAft>
                <a:spcPct val="0"/>
              </a:spcAft>
              <a:defRPr/>
            </a:pPr>
            <a:endParaRPr lang="fr-FR" sz="1400"/>
          </a:p>
        </p:txBody>
      </p:sp>
      <p:cxnSp>
        <p:nvCxnSpPr>
          <p:cNvPr id="76" name="Straight Connector 22">
            <a:extLst>
              <a:ext uri="{FF2B5EF4-FFF2-40B4-BE49-F238E27FC236}">
                <a16:creationId xmlns:a16="http://schemas.microsoft.com/office/drawing/2014/main" id="{11F3BC77-F28D-47A5-A3F3-0CBD59B63992}"/>
              </a:ext>
            </a:extLst>
          </p:cNvPr>
          <p:cNvCxnSpPr>
            <a:cxnSpLocks/>
            <a:endCxn id="74" idx="0"/>
          </p:cNvCxnSpPr>
          <p:nvPr/>
        </p:nvCxnSpPr>
        <p:spPr>
          <a:xfrm flipV="1">
            <a:off x="143349" y="1667373"/>
            <a:ext cx="220466" cy="792"/>
          </a:xfrm>
          <a:prstGeom prst="line">
            <a:avLst/>
          </a:prstGeom>
          <a:ln w="9525">
            <a:solidFill>
              <a:srgbClr val="29555D"/>
            </a:solidFill>
            <a:prstDash val="dash"/>
            <a:headEnd type="oval"/>
            <a:tailEnd type="oval"/>
          </a:ln>
        </p:spPr>
        <p:style>
          <a:lnRef idx="1">
            <a:schemeClr val="accent1"/>
          </a:lnRef>
          <a:fillRef idx="0">
            <a:schemeClr val="accent1"/>
          </a:fillRef>
          <a:effectRef idx="0">
            <a:schemeClr val="accent1"/>
          </a:effectRef>
          <a:fontRef idx="minor">
            <a:schemeClr val="tx1"/>
          </a:fontRef>
        </p:style>
      </p:cxnSp>
      <p:sp>
        <p:nvSpPr>
          <p:cNvPr id="77" name="Rounded Rectangle 88">
            <a:extLst>
              <a:ext uri="{FF2B5EF4-FFF2-40B4-BE49-F238E27FC236}">
                <a16:creationId xmlns:a16="http://schemas.microsoft.com/office/drawing/2014/main" id="{3D937AD7-E373-404D-A3F5-F41764DDDE3D}"/>
              </a:ext>
            </a:extLst>
          </p:cNvPr>
          <p:cNvSpPr/>
          <p:nvPr/>
        </p:nvSpPr>
        <p:spPr>
          <a:xfrm>
            <a:off x="382537" y="3629079"/>
            <a:ext cx="1912562" cy="61439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Outils</a:t>
            </a:r>
            <a:r>
              <a:rPr lang="fr-FR" sz="1600" dirty="0">
                <a:solidFill>
                  <a:srgbClr val="000000"/>
                </a:solidFill>
                <a:latin typeface="Times New Roman" panose="02020603050405020304" pitchFamily="18" charset="0"/>
                <a:cs typeface="Times New Roman" panose="02020603050405020304" pitchFamily="18" charset="0"/>
              </a:rPr>
              <a:t> utilisés </a:t>
            </a:r>
            <a:endParaRPr kumimoji="0" lang="en-GB"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78" name="Rounded Rectangle 89">
            <a:extLst>
              <a:ext uri="{FF2B5EF4-FFF2-40B4-BE49-F238E27FC236}">
                <a16:creationId xmlns:a16="http://schemas.microsoft.com/office/drawing/2014/main" id="{B09A3419-FC79-4DE2-8F26-A4BE1D10F922}"/>
              </a:ext>
            </a:extLst>
          </p:cNvPr>
          <p:cNvSpPr/>
          <p:nvPr/>
        </p:nvSpPr>
        <p:spPr>
          <a:xfrm rot="16200000">
            <a:off x="996818" y="2995218"/>
            <a:ext cx="684000" cy="1912561"/>
          </a:xfrm>
          <a:prstGeom prst="roundRect">
            <a:avLst/>
          </a:prstGeom>
          <a:noFill/>
          <a:ln w="635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ct val="0"/>
              </a:spcBef>
              <a:spcAft>
                <a:spcPct val="0"/>
              </a:spcAft>
              <a:defRPr/>
            </a:pPr>
            <a:endParaRPr lang="fr-FR" sz="1400"/>
          </a:p>
        </p:txBody>
      </p:sp>
      <p:cxnSp>
        <p:nvCxnSpPr>
          <p:cNvPr id="80" name="Straight Connector 22">
            <a:extLst>
              <a:ext uri="{FF2B5EF4-FFF2-40B4-BE49-F238E27FC236}">
                <a16:creationId xmlns:a16="http://schemas.microsoft.com/office/drawing/2014/main" id="{11F3BC77-F28D-47A5-A3F3-0CBD59B63992}"/>
              </a:ext>
            </a:extLst>
          </p:cNvPr>
          <p:cNvCxnSpPr>
            <a:cxnSpLocks/>
            <a:endCxn id="78" idx="0"/>
          </p:cNvCxnSpPr>
          <p:nvPr/>
        </p:nvCxnSpPr>
        <p:spPr>
          <a:xfrm flipV="1">
            <a:off x="162071" y="3951499"/>
            <a:ext cx="220467" cy="792"/>
          </a:xfrm>
          <a:prstGeom prst="line">
            <a:avLst/>
          </a:prstGeom>
          <a:ln w="9525">
            <a:solidFill>
              <a:srgbClr val="29555D"/>
            </a:solidFill>
            <a:prstDash val="dash"/>
            <a:headEnd type="oval"/>
            <a:tailEnd type="oval"/>
          </a:ln>
        </p:spPr>
        <p:style>
          <a:lnRef idx="1">
            <a:schemeClr val="accent1"/>
          </a:lnRef>
          <a:fillRef idx="0">
            <a:schemeClr val="accent1"/>
          </a:fillRef>
          <a:effectRef idx="0">
            <a:schemeClr val="accent1"/>
          </a:effectRef>
          <a:fontRef idx="minor">
            <a:schemeClr val="tx1"/>
          </a:fontRef>
        </p:style>
      </p:cxnSp>
      <p:cxnSp>
        <p:nvCxnSpPr>
          <p:cNvPr id="86" name="Connecteur droit 12">
            <a:extLst>
              <a:ext uri="{FF2B5EF4-FFF2-40B4-BE49-F238E27FC236}">
                <a16:creationId xmlns:a16="http://schemas.microsoft.com/office/drawing/2014/main" id="{27B1FF21-F89F-40C8-882A-694553A9EAA1}"/>
              </a:ext>
            </a:extLst>
          </p:cNvPr>
          <p:cNvCxnSpPr>
            <a:stCxn id="114" idx="2"/>
          </p:cNvCxnSpPr>
          <p:nvPr/>
        </p:nvCxnSpPr>
        <p:spPr>
          <a:xfrm>
            <a:off x="36016" y="610869"/>
            <a:ext cx="3291384" cy="3833"/>
          </a:xfrm>
          <a:prstGeom prst="line">
            <a:avLst/>
          </a:prstGeom>
          <a:ln w="3175">
            <a:solidFill>
              <a:schemeClr val="bg1">
                <a:lumMod val="50000"/>
              </a:schemeClr>
            </a:solidFill>
          </a:ln>
        </p:spPr>
        <p:style>
          <a:lnRef idx="2">
            <a:schemeClr val="dk1"/>
          </a:lnRef>
          <a:fillRef idx="0">
            <a:schemeClr val="dk1"/>
          </a:fillRef>
          <a:effectRef idx="1">
            <a:schemeClr val="dk1"/>
          </a:effectRef>
          <a:fontRef idx="minor">
            <a:schemeClr val="tx1"/>
          </a:fontRef>
        </p:style>
      </p:cxnSp>
      <p:cxnSp>
        <p:nvCxnSpPr>
          <p:cNvPr id="87" name="Connecteur droit 13">
            <a:extLst>
              <a:ext uri="{FF2B5EF4-FFF2-40B4-BE49-F238E27FC236}">
                <a16:creationId xmlns:a16="http://schemas.microsoft.com/office/drawing/2014/main" id="{B558C18D-16BB-4343-9EA1-9D564D88A9C4}"/>
              </a:ext>
            </a:extLst>
          </p:cNvPr>
          <p:cNvCxnSpPr/>
          <p:nvPr/>
        </p:nvCxnSpPr>
        <p:spPr>
          <a:xfrm rot="5400000" flipH="1" flipV="1">
            <a:off x="3074540" y="320992"/>
            <a:ext cx="612000" cy="1588"/>
          </a:xfrm>
          <a:prstGeom prst="line">
            <a:avLst/>
          </a:prstGeom>
          <a:ln w="95250" cmpd="thinThick">
            <a:solidFill>
              <a:schemeClr val="bg1">
                <a:lumMod val="50000"/>
              </a:schemeClr>
            </a:solidFill>
          </a:ln>
        </p:spPr>
        <p:style>
          <a:lnRef idx="2">
            <a:schemeClr val="dk1"/>
          </a:lnRef>
          <a:fillRef idx="0">
            <a:schemeClr val="dk1"/>
          </a:fillRef>
          <a:effectRef idx="1">
            <a:schemeClr val="dk1"/>
          </a:effectRef>
          <a:fontRef idx="minor">
            <a:schemeClr val="tx1"/>
          </a:fontRef>
        </p:style>
      </p:cxnSp>
      <p:sp>
        <p:nvSpPr>
          <p:cNvPr id="105" name="Rectangle à coins arrondis 23">
            <a:extLst>
              <a:ext uri="{FF2B5EF4-FFF2-40B4-BE49-F238E27FC236}">
                <a16:creationId xmlns:a16="http://schemas.microsoft.com/office/drawing/2014/main" id="{E4252E35-DCA5-4BA8-BD6B-20ADC2F275B4}"/>
              </a:ext>
            </a:extLst>
          </p:cNvPr>
          <p:cNvSpPr/>
          <p:nvPr/>
        </p:nvSpPr>
        <p:spPr>
          <a:xfrm>
            <a:off x="3561892" y="64228"/>
            <a:ext cx="4845825" cy="535909"/>
          </a:xfrm>
          <a:prstGeom prst="roundRect">
            <a:avLst/>
          </a:prstGeom>
          <a:solidFill>
            <a:srgbClr val="29555D">
              <a:alpha val="54000"/>
            </a:srgbClr>
          </a:solidFill>
          <a:ln>
            <a:noFill/>
          </a:ln>
        </p:spPr>
        <p:txBody>
          <a:bodyPr spcFirstLastPara="1" wrap="square" lIns="91425" tIns="45700" rIns="91425" bIns="45700" anchor="ctr" anchorCtr="0">
            <a:noAutofit/>
          </a:bodyPr>
          <a:lstStyle/>
          <a:p>
            <a:pPr algn="ctr"/>
            <a:r>
              <a:rPr lang="fr-FR" sz="2000" b="1" dirty="0">
                <a:solidFill>
                  <a:schemeClr val="lt1"/>
                </a:solidFill>
                <a:latin typeface="Calibri" panose="020F0502020204030204"/>
                <a:ea typeface="Calibri"/>
                <a:cs typeface="Calibri"/>
              </a:rPr>
              <a:t>Méthodologie de travail</a:t>
            </a:r>
            <a:endParaRPr lang="en-GB" sz="2000" b="1" dirty="0">
              <a:solidFill>
                <a:schemeClr val="lt1"/>
              </a:solidFill>
              <a:latin typeface="Calibri" panose="020F0502020204030204"/>
              <a:ea typeface="Calibri"/>
              <a:cs typeface="Calibri"/>
            </a:endParaRPr>
          </a:p>
        </p:txBody>
      </p:sp>
      <p:cxnSp>
        <p:nvCxnSpPr>
          <p:cNvPr id="106" name="Connecteur droit 24">
            <a:extLst>
              <a:ext uri="{FF2B5EF4-FFF2-40B4-BE49-F238E27FC236}">
                <a16:creationId xmlns:a16="http://schemas.microsoft.com/office/drawing/2014/main" id="{E878FE39-6301-4EFA-A900-B8E36C7098BF}"/>
              </a:ext>
            </a:extLst>
          </p:cNvPr>
          <p:cNvCxnSpPr/>
          <p:nvPr/>
        </p:nvCxnSpPr>
        <p:spPr>
          <a:xfrm rot="5400000" flipH="1" flipV="1">
            <a:off x="8286246" y="320992"/>
            <a:ext cx="612000" cy="1588"/>
          </a:xfrm>
          <a:prstGeom prst="line">
            <a:avLst/>
          </a:prstGeom>
          <a:ln w="95250" cmpd="thickThin">
            <a:solidFill>
              <a:schemeClr val="bg1">
                <a:lumMod val="50000"/>
              </a:schemeClr>
            </a:solidFill>
          </a:ln>
        </p:spPr>
        <p:style>
          <a:lnRef idx="2">
            <a:schemeClr val="dk1"/>
          </a:lnRef>
          <a:fillRef idx="0">
            <a:schemeClr val="dk1"/>
          </a:fillRef>
          <a:effectRef idx="1">
            <a:schemeClr val="dk1"/>
          </a:effectRef>
          <a:fontRef idx="minor">
            <a:schemeClr val="tx1"/>
          </a:fontRef>
        </p:style>
      </p:cxnSp>
      <p:sp>
        <p:nvSpPr>
          <p:cNvPr id="107" name="Ellipse 515">
            <a:extLst>
              <a:ext uri="{FF2B5EF4-FFF2-40B4-BE49-F238E27FC236}">
                <a16:creationId xmlns:a16="http://schemas.microsoft.com/office/drawing/2014/main" id="{3F6E498E-B631-4D9D-BF81-C1783949CDA5}"/>
              </a:ext>
            </a:extLst>
          </p:cNvPr>
          <p:cNvSpPr/>
          <p:nvPr/>
        </p:nvSpPr>
        <p:spPr>
          <a:xfrm>
            <a:off x="2872985" y="127273"/>
            <a:ext cx="469100" cy="469100"/>
          </a:xfrm>
          <a:prstGeom prst="ellipse">
            <a:avLst/>
          </a:prstGeom>
          <a:solidFill>
            <a:srgbClr val="29555D"/>
          </a:solidFill>
          <a:ln w="12700" cap="flat" cmpd="sng" algn="ctr">
            <a:solidFill>
              <a:srgbClr val="29555D"/>
            </a:solidFill>
            <a:prstDash val="solid"/>
            <a:miter lim="800000"/>
          </a:ln>
          <a:effectLst/>
        </p:spPr>
        <p:txBody>
          <a:bodyPr rtlCol="0" anchor="ctr"/>
          <a:lstStyle/>
          <a:p>
            <a:pPr algn="ctr"/>
            <a:r>
              <a:rPr lang="fr-MA" b="1" kern="0" dirty="0">
                <a:solidFill>
                  <a:prstClr val="white"/>
                </a:solidFill>
              </a:rPr>
              <a:t>2</a:t>
            </a:r>
          </a:p>
        </p:txBody>
      </p:sp>
      <p:sp>
        <p:nvSpPr>
          <p:cNvPr id="108" name="Ellipse 516">
            <a:extLst>
              <a:ext uri="{FF2B5EF4-FFF2-40B4-BE49-F238E27FC236}">
                <a16:creationId xmlns:a16="http://schemas.microsoft.com/office/drawing/2014/main" id="{1A473C7E-A2CA-43D0-B611-3F67B21494ED}"/>
              </a:ext>
            </a:extLst>
          </p:cNvPr>
          <p:cNvSpPr/>
          <p:nvPr/>
        </p:nvSpPr>
        <p:spPr>
          <a:xfrm>
            <a:off x="3592317" y="132664"/>
            <a:ext cx="441204" cy="433193"/>
          </a:xfrm>
          <a:prstGeom prst="ellipse">
            <a:avLst/>
          </a:prstGeom>
          <a:solidFill>
            <a:srgbClr val="29555D"/>
          </a:solidFill>
          <a:ln w="12700" cap="flat" cmpd="sng" algn="ctr">
            <a:solidFill>
              <a:srgbClr val="29555D"/>
            </a:solidFill>
            <a:prstDash val="solid"/>
            <a:miter lim="800000"/>
          </a:ln>
          <a:effectLst/>
        </p:spPr>
        <p:txBody>
          <a:bodyPr rtlCol="0" anchor="ctr"/>
          <a:lstStyle/>
          <a:p>
            <a:pPr algn="ctr"/>
            <a:r>
              <a:rPr lang="fr-MA" b="1" kern="0">
                <a:solidFill>
                  <a:prstClr val="white"/>
                </a:solidFill>
              </a:rPr>
              <a:t>3</a:t>
            </a:r>
          </a:p>
        </p:txBody>
      </p:sp>
      <p:sp>
        <p:nvSpPr>
          <p:cNvPr id="109" name="Ellipse 517">
            <a:extLst>
              <a:ext uri="{FF2B5EF4-FFF2-40B4-BE49-F238E27FC236}">
                <a16:creationId xmlns:a16="http://schemas.microsoft.com/office/drawing/2014/main" id="{1A473C7E-A2CA-43D0-B611-3F67B21494ED}"/>
              </a:ext>
            </a:extLst>
          </p:cNvPr>
          <p:cNvSpPr/>
          <p:nvPr/>
        </p:nvSpPr>
        <p:spPr>
          <a:xfrm>
            <a:off x="8713814" y="74163"/>
            <a:ext cx="441204" cy="433193"/>
          </a:xfrm>
          <a:prstGeom prst="ellipse">
            <a:avLst/>
          </a:prstGeom>
          <a:solidFill>
            <a:srgbClr val="29555D"/>
          </a:solidFill>
          <a:ln w="12700" cap="flat" cmpd="sng" algn="ctr">
            <a:solidFill>
              <a:srgbClr val="29555D"/>
            </a:solidFill>
            <a:prstDash val="solid"/>
            <a:miter lim="800000"/>
          </a:ln>
          <a:effectLst/>
        </p:spPr>
        <p:txBody>
          <a:bodyPr rtlCol="0" anchor="ctr"/>
          <a:lstStyle/>
          <a:p>
            <a:pPr algn="ctr"/>
            <a:r>
              <a:rPr lang="fr-MA" b="1" kern="0">
                <a:solidFill>
                  <a:prstClr val="white"/>
                </a:solidFill>
              </a:rPr>
              <a:t>4</a:t>
            </a:r>
          </a:p>
        </p:txBody>
      </p:sp>
      <p:sp>
        <p:nvSpPr>
          <p:cNvPr id="110" name="Ellipse 518">
            <a:extLst>
              <a:ext uri="{FF2B5EF4-FFF2-40B4-BE49-F238E27FC236}">
                <a16:creationId xmlns:a16="http://schemas.microsoft.com/office/drawing/2014/main" id="{1A473C7E-A2CA-43D0-B611-3F67B21494ED}"/>
              </a:ext>
            </a:extLst>
          </p:cNvPr>
          <p:cNvSpPr/>
          <p:nvPr/>
        </p:nvSpPr>
        <p:spPr>
          <a:xfrm>
            <a:off x="9260604" y="76141"/>
            <a:ext cx="441204" cy="433193"/>
          </a:xfrm>
          <a:prstGeom prst="ellipse">
            <a:avLst/>
          </a:prstGeom>
          <a:solidFill>
            <a:srgbClr val="29555D"/>
          </a:solidFill>
          <a:ln w="12700" cap="flat" cmpd="sng" algn="ctr">
            <a:solidFill>
              <a:srgbClr val="29555D"/>
            </a:solidFill>
            <a:prstDash val="solid"/>
            <a:miter lim="800000"/>
          </a:ln>
          <a:effectLst/>
        </p:spPr>
        <p:txBody>
          <a:bodyPr rtlCol="0" anchor="ctr"/>
          <a:lstStyle/>
          <a:p>
            <a:pPr algn="ctr"/>
            <a:r>
              <a:rPr lang="fr-MA" b="1" kern="0">
                <a:solidFill>
                  <a:prstClr val="white"/>
                </a:solidFill>
              </a:rPr>
              <a:t>5</a:t>
            </a:r>
          </a:p>
        </p:txBody>
      </p:sp>
      <p:sp>
        <p:nvSpPr>
          <p:cNvPr id="114" name="Ellipse 16">
            <a:extLst>
              <a:ext uri="{FF2B5EF4-FFF2-40B4-BE49-F238E27FC236}">
                <a16:creationId xmlns:a16="http://schemas.microsoft.com/office/drawing/2014/main" id="{95BAED5F-6AE2-4FE8-93B4-0684E69ADE35}"/>
              </a:ext>
            </a:extLst>
          </p:cNvPr>
          <p:cNvSpPr/>
          <p:nvPr/>
        </p:nvSpPr>
        <p:spPr>
          <a:xfrm>
            <a:off x="36016" y="539431"/>
            <a:ext cx="152572" cy="142876"/>
          </a:xfrm>
          <a:prstGeom prst="ellipse">
            <a:avLst/>
          </a:prstGeom>
          <a:solidFill>
            <a:srgbClr val="29555D"/>
          </a:solidFill>
          <a:ln>
            <a:solidFill>
              <a:srgbClr val="29555D"/>
            </a:solidFill>
          </a:ln>
        </p:spPr>
        <p:style>
          <a:lnRef idx="1">
            <a:schemeClr val="accent1"/>
          </a:lnRef>
          <a:fillRef idx="2">
            <a:schemeClr val="accent1"/>
          </a:fillRef>
          <a:effectRef idx="1">
            <a:schemeClr val="accent1"/>
          </a:effectRef>
          <a:fontRef idx="minor">
            <a:schemeClr val="dk1"/>
          </a:fontRef>
        </p:style>
        <p:txBody>
          <a:bodyPr rtlCol="0" anchor="ctr"/>
          <a:lstStyle/>
          <a:p>
            <a:pPr algn="ctr" defTabSz="457200"/>
            <a:endParaRPr lang="fr-FR" sz="1400">
              <a:solidFill>
                <a:prstClr val="black"/>
              </a:solidFill>
            </a:endParaRPr>
          </a:p>
        </p:txBody>
      </p:sp>
      <p:sp>
        <p:nvSpPr>
          <p:cNvPr id="59" name="Slide Number Placeholder 2"/>
          <p:cNvSpPr>
            <a:spLocks noGrp="1"/>
          </p:cNvSpPr>
          <p:nvPr>
            <p:ph type="sldNum" sz="quarter" idx="12"/>
          </p:nvPr>
        </p:nvSpPr>
        <p:spPr>
          <a:xfrm>
            <a:off x="5976825" y="6480671"/>
            <a:ext cx="1758211" cy="365125"/>
          </a:xfrm>
        </p:spPr>
        <p:txBody>
          <a:bodyPr/>
          <a:lstStyle/>
          <a:p>
            <a:pPr algn="ctr" defTabSz="914377">
              <a:defRPr/>
            </a:pPr>
            <a:fld id="{837B9798-1630-4D3F-B4E1-5AB2FBF33659}" type="slidenum">
              <a:rPr lang="en-US" sz="1400" b="1" smtClean="0">
                <a:solidFill>
                  <a:srgbClr val="29555D"/>
                </a:solidFill>
              </a:rPr>
              <a:t>11</a:t>
            </a:fld>
            <a:endParaRPr lang="en-US" sz="1400" b="1">
              <a:solidFill>
                <a:srgbClr val="29555D"/>
              </a:solidFill>
            </a:endParaRPr>
          </a:p>
        </p:txBody>
      </p:sp>
      <p:sp>
        <p:nvSpPr>
          <p:cNvPr id="60" name="ZoneTexte 11"/>
          <p:cNvSpPr txBox="1"/>
          <p:nvPr/>
        </p:nvSpPr>
        <p:spPr>
          <a:xfrm>
            <a:off x="8713814" y="6538019"/>
            <a:ext cx="3244931" cy="307777"/>
          </a:xfrm>
          <a:prstGeom prst="rect">
            <a:avLst/>
          </a:prstGeom>
          <a:noFill/>
        </p:spPr>
        <p:txBody>
          <a:bodyPr wrap="square" lIns="91440" tIns="45720" rIns="91440" bIns="45720" rtlCol="0">
            <a:spAutoFit/>
          </a:bodyPr>
          <a:lstStyle/>
          <a:p>
            <a:pPr lvl="0" algn="ctr">
              <a:defRPr/>
            </a:pPr>
            <a:r>
              <a:rPr lang="fr-FR" sz="1400" b="1" dirty="0">
                <a:solidFill>
                  <a:srgbClr val="29555D"/>
                </a:solidFill>
                <a:latin typeface="Century Gothic" pitchFamily="34" charset="0"/>
              </a:rPr>
              <a:t>Année</a:t>
            </a:r>
            <a:r>
              <a:rPr lang="en-GB" sz="1400" b="1" dirty="0">
                <a:solidFill>
                  <a:srgbClr val="29555D"/>
                </a:solidFill>
                <a:latin typeface="Century Gothic" pitchFamily="34" charset="0"/>
              </a:rPr>
              <a:t> </a:t>
            </a:r>
            <a:r>
              <a:rPr lang="fr-FR" sz="1400" b="1" dirty="0">
                <a:solidFill>
                  <a:srgbClr val="29555D"/>
                </a:solidFill>
                <a:latin typeface="Century Gothic" pitchFamily="34" charset="0"/>
              </a:rPr>
              <a:t>universitaire</a:t>
            </a:r>
            <a:r>
              <a:rPr lang="en-GB" sz="1400" b="1" dirty="0">
                <a:solidFill>
                  <a:srgbClr val="29555D"/>
                </a:solidFill>
                <a:latin typeface="Century Gothic" pitchFamily="34" charset="0"/>
              </a:rPr>
              <a:t> </a:t>
            </a:r>
            <a:r>
              <a:rPr lang="fr-FR" sz="1400" b="1" dirty="0">
                <a:solidFill>
                  <a:srgbClr val="29555D"/>
                </a:solidFill>
                <a:latin typeface="Century Gothic" pitchFamily="34" charset="0"/>
              </a:rPr>
              <a:t>2023- 2024</a:t>
            </a:r>
          </a:p>
        </p:txBody>
      </p:sp>
      <p:sp>
        <p:nvSpPr>
          <p:cNvPr id="75" name="Oval 90">
            <a:extLst>
              <a:ext uri="{FF2B5EF4-FFF2-40B4-BE49-F238E27FC236}">
                <a16:creationId xmlns:a16="http://schemas.microsoft.com/office/drawing/2014/main" id="{D65BC2C6-ABFD-4F1A-B45E-A089F994E388}"/>
              </a:ext>
            </a:extLst>
          </p:cNvPr>
          <p:cNvSpPr/>
          <p:nvPr/>
        </p:nvSpPr>
        <p:spPr>
          <a:xfrm rot="16200000">
            <a:off x="36014" y="1583233"/>
            <a:ext cx="169863" cy="169863"/>
          </a:xfrm>
          <a:prstGeom prst="ellipse">
            <a:avLst/>
          </a:prstGeom>
          <a:solidFill>
            <a:srgbClr val="29555D"/>
          </a:solidFill>
          <a:ln w="28575">
            <a:solidFill>
              <a:srgbClr val="29555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fr-FR"/>
          </a:p>
        </p:txBody>
      </p:sp>
      <p:sp>
        <p:nvSpPr>
          <p:cNvPr id="79" name="Oval 90">
            <a:extLst>
              <a:ext uri="{FF2B5EF4-FFF2-40B4-BE49-F238E27FC236}">
                <a16:creationId xmlns:a16="http://schemas.microsoft.com/office/drawing/2014/main" id="{D65BC2C6-ABFD-4F1A-B45E-A089F994E388}"/>
              </a:ext>
            </a:extLst>
          </p:cNvPr>
          <p:cNvSpPr/>
          <p:nvPr/>
        </p:nvSpPr>
        <p:spPr>
          <a:xfrm rot="16200000">
            <a:off x="54150" y="3866566"/>
            <a:ext cx="169863" cy="169863"/>
          </a:xfrm>
          <a:prstGeom prst="ellipse">
            <a:avLst/>
          </a:prstGeom>
          <a:solidFill>
            <a:schemeClr val="bg1"/>
          </a:solidFill>
          <a:ln w="28575">
            <a:solidFill>
              <a:srgbClr val="29555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fr-FR"/>
          </a:p>
        </p:txBody>
      </p:sp>
      <p:sp>
        <p:nvSpPr>
          <p:cNvPr id="63" name="Ellipse 515">
            <a:extLst>
              <a:ext uri="{FF2B5EF4-FFF2-40B4-BE49-F238E27FC236}">
                <a16:creationId xmlns:a16="http://schemas.microsoft.com/office/drawing/2014/main" id="{3F6E498E-B631-4D9D-BF81-C1783949CDA5}"/>
              </a:ext>
            </a:extLst>
          </p:cNvPr>
          <p:cNvSpPr/>
          <p:nvPr/>
        </p:nvSpPr>
        <p:spPr>
          <a:xfrm>
            <a:off x="2276374" y="133910"/>
            <a:ext cx="469100" cy="469100"/>
          </a:xfrm>
          <a:prstGeom prst="ellipse">
            <a:avLst/>
          </a:prstGeom>
          <a:solidFill>
            <a:srgbClr val="29555D"/>
          </a:solidFill>
          <a:ln w="12700" cap="flat" cmpd="sng" algn="ctr">
            <a:solidFill>
              <a:srgbClr val="29555D"/>
            </a:solidFill>
            <a:prstDash val="solid"/>
            <a:miter lim="800000"/>
          </a:ln>
          <a:effectLst/>
        </p:spPr>
        <p:txBody>
          <a:bodyPr rtlCol="0" anchor="ctr"/>
          <a:lstStyle/>
          <a:p>
            <a:pPr algn="ctr">
              <a:defRPr/>
            </a:pPr>
            <a:r>
              <a:rPr lang="fr-MA" b="1" kern="0" dirty="0">
                <a:solidFill>
                  <a:prstClr val="white"/>
                </a:solidFill>
              </a:rPr>
              <a:t>1</a:t>
            </a:r>
          </a:p>
        </p:txBody>
      </p:sp>
    </p:spTree>
    <p:extLst>
      <p:ext uri="{BB962C8B-B14F-4D97-AF65-F5344CB8AC3E}">
        <p14:creationId xmlns:p14="http://schemas.microsoft.com/office/powerpoint/2010/main" val="1339007492"/>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3986317" y="6460177"/>
            <a:ext cx="8205683" cy="399327"/>
          </a:xfrm>
          <a:prstGeom prst="rect">
            <a:avLst/>
          </a:prstGeom>
          <a:gradFill>
            <a:gsLst>
              <a:gs pos="25000">
                <a:srgbClr val="D7EAED"/>
              </a:gs>
              <a:gs pos="71000">
                <a:schemeClr val="accent1">
                  <a:lumMod val="20000"/>
                  <a:lumOff val="80000"/>
                  <a:shade val="67500"/>
                  <a:satMod val="115000"/>
                </a:schemeClr>
              </a:gs>
              <a:gs pos="100000">
                <a:schemeClr val="accent1">
                  <a:lumMod val="20000"/>
                  <a:lumOff val="80000"/>
                  <a:shade val="100000"/>
                  <a:satMod val="11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fr-FR" sz="2400"/>
          </a:p>
        </p:txBody>
      </p:sp>
      <p:sp>
        <p:nvSpPr>
          <p:cNvPr id="56" name="Pentagone 55"/>
          <p:cNvSpPr/>
          <p:nvPr/>
        </p:nvSpPr>
        <p:spPr>
          <a:xfrm>
            <a:off x="-6420" y="6480671"/>
            <a:ext cx="7143490" cy="401835"/>
          </a:xfrm>
          <a:prstGeom prst="homePlate">
            <a:avLst/>
          </a:prstGeom>
          <a:gradFill>
            <a:gsLst>
              <a:gs pos="25000">
                <a:srgbClr val="29555D"/>
              </a:gs>
              <a:gs pos="71000">
                <a:schemeClr val="accent1">
                  <a:lumMod val="20000"/>
                  <a:lumOff val="80000"/>
                  <a:shade val="67500"/>
                  <a:satMod val="115000"/>
                </a:schemeClr>
              </a:gs>
              <a:gs pos="100000">
                <a:schemeClr val="accent1">
                  <a:lumMod val="20000"/>
                  <a:lumOff val="80000"/>
                  <a:shade val="100000"/>
                  <a:satMod val="11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fr-FR" b="1"/>
          </a:p>
        </p:txBody>
      </p:sp>
      <p:cxnSp>
        <p:nvCxnSpPr>
          <p:cNvPr id="37" name="Connecteur droit 11">
            <a:extLst>
              <a:ext uri="{FF2B5EF4-FFF2-40B4-BE49-F238E27FC236}">
                <a16:creationId xmlns:a16="http://schemas.microsoft.com/office/drawing/2014/main" id="{F6D8CC33-7D84-4123-B2EE-17F7C86BD0CE}"/>
              </a:ext>
            </a:extLst>
          </p:cNvPr>
          <p:cNvCxnSpPr>
            <a:cxnSpLocks/>
          </p:cNvCxnSpPr>
          <p:nvPr/>
        </p:nvCxnSpPr>
        <p:spPr>
          <a:xfrm>
            <a:off x="116090" y="581877"/>
            <a:ext cx="0" cy="4129086"/>
          </a:xfrm>
          <a:prstGeom prst="line">
            <a:avLst/>
          </a:prstGeom>
          <a:ln w="3175">
            <a:solidFill>
              <a:schemeClr val="bg1">
                <a:lumMod val="50000"/>
              </a:schemeClr>
            </a:solidFill>
          </a:ln>
        </p:spPr>
        <p:style>
          <a:lnRef idx="2">
            <a:schemeClr val="dk1"/>
          </a:lnRef>
          <a:fillRef idx="0">
            <a:schemeClr val="dk1"/>
          </a:fillRef>
          <a:effectRef idx="1">
            <a:schemeClr val="dk1"/>
          </a:effectRef>
          <a:fontRef idx="minor">
            <a:schemeClr val="tx1"/>
          </a:fontRef>
        </p:style>
      </p:cxnSp>
      <p:sp>
        <p:nvSpPr>
          <p:cNvPr id="73" name="Rounded Rectangle 88">
            <a:extLst>
              <a:ext uri="{FF2B5EF4-FFF2-40B4-BE49-F238E27FC236}">
                <a16:creationId xmlns:a16="http://schemas.microsoft.com/office/drawing/2014/main" id="{3D937AD7-E373-404D-A3F5-F41764DDDE3D}"/>
              </a:ext>
            </a:extLst>
          </p:cNvPr>
          <p:cNvSpPr/>
          <p:nvPr/>
        </p:nvSpPr>
        <p:spPr>
          <a:xfrm>
            <a:off x="417555" y="2372126"/>
            <a:ext cx="1858821" cy="61439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spcAft>
                <a:spcPct val="0"/>
              </a:spcAft>
              <a:defRPr/>
            </a:pPr>
            <a:r>
              <a:rPr lang="fr-FR" sz="1600" dirty="0">
                <a:solidFill>
                  <a:srgbClr val="000000"/>
                </a:solidFill>
                <a:latin typeface="Times New Roman" panose="02020603050405020304" pitchFamily="18" charset="0"/>
                <a:cs typeface="Times New Roman" panose="02020603050405020304" pitchFamily="18" charset="0"/>
              </a:rPr>
              <a:t>Diagramme de Gantt</a:t>
            </a:r>
          </a:p>
        </p:txBody>
      </p:sp>
      <p:sp>
        <p:nvSpPr>
          <p:cNvPr id="74" name="Rounded Rectangle 89">
            <a:extLst>
              <a:ext uri="{FF2B5EF4-FFF2-40B4-BE49-F238E27FC236}">
                <a16:creationId xmlns:a16="http://schemas.microsoft.com/office/drawing/2014/main" id="{B09A3419-FC79-4DE2-8F26-A4BE1D10F922}"/>
              </a:ext>
            </a:extLst>
          </p:cNvPr>
          <p:cNvSpPr/>
          <p:nvPr/>
        </p:nvSpPr>
        <p:spPr>
          <a:xfrm rot="16200000">
            <a:off x="987458" y="1710621"/>
            <a:ext cx="684000" cy="1931283"/>
          </a:xfrm>
          <a:prstGeom prst="roundRect">
            <a:avLst/>
          </a:prstGeom>
          <a:noFill/>
          <a:ln w="635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ct val="0"/>
              </a:spcBef>
              <a:spcAft>
                <a:spcPct val="0"/>
              </a:spcAft>
              <a:defRPr/>
            </a:pPr>
            <a:endParaRPr lang="fr-FR" sz="1400"/>
          </a:p>
        </p:txBody>
      </p:sp>
      <p:cxnSp>
        <p:nvCxnSpPr>
          <p:cNvPr id="76" name="Straight Connector 22">
            <a:extLst>
              <a:ext uri="{FF2B5EF4-FFF2-40B4-BE49-F238E27FC236}">
                <a16:creationId xmlns:a16="http://schemas.microsoft.com/office/drawing/2014/main" id="{11F3BC77-F28D-47A5-A3F3-0CBD59B63992}"/>
              </a:ext>
            </a:extLst>
          </p:cNvPr>
          <p:cNvCxnSpPr>
            <a:cxnSpLocks/>
            <a:endCxn id="74" idx="0"/>
          </p:cNvCxnSpPr>
          <p:nvPr/>
        </p:nvCxnSpPr>
        <p:spPr>
          <a:xfrm flipV="1">
            <a:off x="143351" y="2676263"/>
            <a:ext cx="220466" cy="792"/>
          </a:xfrm>
          <a:prstGeom prst="line">
            <a:avLst/>
          </a:prstGeom>
          <a:ln w="9525">
            <a:solidFill>
              <a:srgbClr val="29555D"/>
            </a:solidFill>
            <a:prstDash val="dash"/>
            <a:headEnd type="oval"/>
            <a:tailEnd type="oval"/>
          </a:ln>
        </p:spPr>
        <p:style>
          <a:lnRef idx="1">
            <a:schemeClr val="accent1"/>
          </a:lnRef>
          <a:fillRef idx="0">
            <a:schemeClr val="accent1"/>
          </a:fillRef>
          <a:effectRef idx="0">
            <a:schemeClr val="accent1"/>
          </a:effectRef>
          <a:fontRef idx="minor">
            <a:schemeClr val="tx1"/>
          </a:fontRef>
        </p:style>
      </p:cxnSp>
      <p:sp>
        <p:nvSpPr>
          <p:cNvPr id="78" name="Rounded Rectangle 89">
            <a:extLst>
              <a:ext uri="{FF2B5EF4-FFF2-40B4-BE49-F238E27FC236}">
                <a16:creationId xmlns:a16="http://schemas.microsoft.com/office/drawing/2014/main" id="{B09A3419-FC79-4DE2-8F26-A4BE1D10F922}"/>
              </a:ext>
            </a:extLst>
          </p:cNvPr>
          <p:cNvSpPr/>
          <p:nvPr/>
        </p:nvSpPr>
        <p:spPr>
          <a:xfrm rot="16200000">
            <a:off x="1042933" y="3749805"/>
            <a:ext cx="684000" cy="1912561"/>
          </a:xfrm>
          <a:prstGeom prst="roundRect">
            <a:avLst/>
          </a:prstGeom>
          <a:noFill/>
          <a:ln w="635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ct val="0"/>
              </a:spcBef>
              <a:spcAft>
                <a:spcPct val="0"/>
              </a:spcAft>
              <a:defRPr/>
            </a:pPr>
            <a:endParaRPr lang="fr-FR" sz="1400"/>
          </a:p>
        </p:txBody>
      </p:sp>
      <p:cxnSp>
        <p:nvCxnSpPr>
          <p:cNvPr id="80" name="Straight Connector 22">
            <a:extLst>
              <a:ext uri="{FF2B5EF4-FFF2-40B4-BE49-F238E27FC236}">
                <a16:creationId xmlns:a16="http://schemas.microsoft.com/office/drawing/2014/main" id="{11F3BC77-F28D-47A5-A3F3-0CBD59B63992}"/>
              </a:ext>
            </a:extLst>
          </p:cNvPr>
          <p:cNvCxnSpPr>
            <a:cxnSpLocks/>
            <a:endCxn id="78" idx="0"/>
          </p:cNvCxnSpPr>
          <p:nvPr/>
        </p:nvCxnSpPr>
        <p:spPr>
          <a:xfrm flipV="1">
            <a:off x="208186" y="4706086"/>
            <a:ext cx="220467" cy="792"/>
          </a:xfrm>
          <a:prstGeom prst="line">
            <a:avLst/>
          </a:prstGeom>
          <a:ln w="9525">
            <a:solidFill>
              <a:srgbClr val="29555D"/>
            </a:solidFill>
            <a:prstDash val="dash"/>
            <a:headEnd type="oval"/>
            <a:tailEnd type="oval"/>
          </a:ln>
        </p:spPr>
        <p:style>
          <a:lnRef idx="1">
            <a:schemeClr val="accent1"/>
          </a:lnRef>
          <a:fillRef idx="0">
            <a:schemeClr val="accent1"/>
          </a:fillRef>
          <a:effectRef idx="0">
            <a:schemeClr val="accent1"/>
          </a:effectRef>
          <a:fontRef idx="minor">
            <a:schemeClr val="tx1"/>
          </a:fontRef>
        </p:style>
      </p:cxnSp>
      <p:cxnSp>
        <p:nvCxnSpPr>
          <p:cNvPr id="86" name="Connecteur droit 12">
            <a:extLst>
              <a:ext uri="{FF2B5EF4-FFF2-40B4-BE49-F238E27FC236}">
                <a16:creationId xmlns:a16="http://schemas.microsoft.com/office/drawing/2014/main" id="{27B1FF21-F89F-40C8-882A-694553A9EAA1}"/>
              </a:ext>
            </a:extLst>
          </p:cNvPr>
          <p:cNvCxnSpPr>
            <a:stCxn id="114" idx="2"/>
          </p:cNvCxnSpPr>
          <p:nvPr/>
        </p:nvCxnSpPr>
        <p:spPr>
          <a:xfrm>
            <a:off x="36016" y="610869"/>
            <a:ext cx="3291384" cy="3833"/>
          </a:xfrm>
          <a:prstGeom prst="line">
            <a:avLst/>
          </a:prstGeom>
          <a:ln w="3175">
            <a:solidFill>
              <a:schemeClr val="bg1">
                <a:lumMod val="50000"/>
              </a:schemeClr>
            </a:solidFill>
          </a:ln>
        </p:spPr>
        <p:style>
          <a:lnRef idx="2">
            <a:schemeClr val="dk1"/>
          </a:lnRef>
          <a:fillRef idx="0">
            <a:schemeClr val="dk1"/>
          </a:fillRef>
          <a:effectRef idx="1">
            <a:schemeClr val="dk1"/>
          </a:effectRef>
          <a:fontRef idx="minor">
            <a:schemeClr val="tx1"/>
          </a:fontRef>
        </p:style>
      </p:cxnSp>
      <p:cxnSp>
        <p:nvCxnSpPr>
          <p:cNvPr id="87" name="Connecteur droit 13">
            <a:extLst>
              <a:ext uri="{FF2B5EF4-FFF2-40B4-BE49-F238E27FC236}">
                <a16:creationId xmlns:a16="http://schemas.microsoft.com/office/drawing/2014/main" id="{B558C18D-16BB-4343-9EA1-9D564D88A9C4}"/>
              </a:ext>
            </a:extLst>
          </p:cNvPr>
          <p:cNvCxnSpPr/>
          <p:nvPr/>
        </p:nvCxnSpPr>
        <p:spPr>
          <a:xfrm rot="5400000" flipH="1" flipV="1">
            <a:off x="3074540" y="320992"/>
            <a:ext cx="612000" cy="1588"/>
          </a:xfrm>
          <a:prstGeom prst="line">
            <a:avLst/>
          </a:prstGeom>
          <a:ln w="95250" cmpd="thinThick">
            <a:solidFill>
              <a:schemeClr val="bg1">
                <a:lumMod val="50000"/>
              </a:schemeClr>
            </a:solidFill>
          </a:ln>
        </p:spPr>
        <p:style>
          <a:lnRef idx="2">
            <a:schemeClr val="dk1"/>
          </a:lnRef>
          <a:fillRef idx="0">
            <a:schemeClr val="dk1"/>
          </a:fillRef>
          <a:effectRef idx="1">
            <a:schemeClr val="dk1"/>
          </a:effectRef>
          <a:fontRef idx="minor">
            <a:schemeClr val="tx1"/>
          </a:fontRef>
        </p:style>
      </p:cxnSp>
      <p:sp>
        <p:nvSpPr>
          <p:cNvPr id="105" name="Rectangle à coins arrondis 23">
            <a:extLst>
              <a:ext uri="{FF2B5EF4-FFF2-40B4-BE49-F238E27FC236}">
                <a16:creationId xmlns:a16="http://schemas.microsoft.com/office/drawing/2014/main" id="{E4252E35-DCA5-4BA8-BD6B-20ADC2F275B4}"/>
              </a:ext>
            </a:extLst>
          </p:cNvPr>
          <p:cNvSpPr/>
          <p:nvPr/>
        </p:nvSpPr>
        <p:spPr>
          <a:xfrm>
            <a:off x="3561892" y="64228"/>
            <a:ext cx="4845825" cy="638371"/>
          </a:xfrm>
          <a:prstGeom prst="roundRect">
            <a:avLst/>
          </a:prstGeom>
          <a:solidFill>
            <a:srgbClr val="29555D">
              <a:alpha val="54000"/>
            </a:srgbClr>
          </a:solidFill>
          <a:ln>
            <a:noFill/>
          </a:ln>
        </p:spPr>
        <p:txBody>
          <a:bodyPr spcFirstLastPara="1" wrap="square" lIns="91425" tIns="45700" rIns="91425" bIns="45700" anchor="ctr" anchorCtr="0">
            <a:noAutofit/>
          </a:bodyPr>
          <a:lstStyle/>
          <a:p>
            <a:pPr algn="ctr"/>
            <a:r>
              <a:rPr lang="fr-FR" sz="2000" b="1" dirty="0">
                <a:solidFill>
                  <a:schemeClr val="lt1"/>
                </a:solidFill>
                <a:latin typeface="Calibri" panose="020F0502020204030204"/>
                <a:ea typeface="Calibri"/>
                <a:cs typeface="Calibri"/>
              </a:rPr>
              <a:t>         Méthodologie de travail</a:t>
            </a:r>
            <a:endParaRPr lang="en-GB" sz="2000" b="1" dirty="0">
              <a:solidFill>
                <a:schemeClr val="lt1"/>
              </a:solidFill>
              <a:latin typeface="Calibri" panose="020F0502020204030204"/>
              <a:ea typeface="Calibri"/>
              <a:cs typeface="Calibri"/>
            </a:endParaRPr>
          </a:p>
        </p:txBody>
      </p:sp>
      <p:cxnSp>
        <p:nvCxnSpPr>
          <p:cNvPr id="106" name="Connecteur droit 24">
            <a:extLst>
              <a:ext uri="{FF2B5EF4-FFF2-40B4-BE49-F238E27FC236}">
                <a16:creationId xmlns:a16="http://schemas.microsoft.com/office/drawing/2014/main" id="{E878FE39-6301-4EFA-A900-B8E36C7098BF}"/>
              </a:ext>
            </a:extLst>
          </p:cNvPr>
          <p:cNvCxnSpPr/>
          <p:nvPr/>
        </p:nvCxnSpPr>
        <p:spPr>
          <a:xfrm rot="5400000" flipH="1" flipV="1">
            <a:off x="8286246" y="320992"/>
            <a:ext cx="612000" cy="1588"/>
          </a:xfrm>
          <a:prstGeom prst="line">
            <a:avLst/>
          </a:prstGeom>
          <a:ln w="95250" cmpd="thickThin">
            <a:solidFill>
              <a:schemeClr val="bg1">
                <a:lumMod val="50000"/>
              </a:schemeClr>
            </a:solidFill>
          </a:ln>
        </p:spPr>
        <p:style>
          <a:lnRef idx="2">
            <a:schemeClr val="dk1"/>
          </a:lnRef>
          <a:fillRef idx="0">
            <a:schemeClr val="dk1"/>
          </a:fillRef>
          <a:effectRef idx="1">
            <a:schemeClr val="dk1"/>
          </a:effectRef>
          <a:fontRef idx="minor">
            <a:schemeClr val="tx1"/>
          </a:fontRef>
        </p:style>
      </p:cxnSp>
      <p:sp>
        <p:nvSpPr>
          <p:cNvPr id="107" name="Ellipse 515">
            <a:extLst>
              <a:ext uri="{FF2B5EF4-FFF2-40B4-BE49-F238E27FC236}">
                <a16:creationId xmlns:a16="http://schemas.microsoft.com/office/drawing/2014/main" id="{3F6E498E-B631-4D9D-BF81-C1783949CDA5}"/>
              </a:ext>
            </a:extLst>
          </p:cNvPr>
          <p:cNvSpPr/>
          <p:nvPr/>
        </p:nvSpPr>
        <p:spPr>
          <a:xfrm>
            <a:off x="2844350" y="87236"/>
            <a:ext cx="469100" cy="469100"/>
          </a:xfrm>
          <a:prstGeom prst="ellipse">
            <a:avLst/>
          </a:prstGeom>
          <a:solidFill>
            <a:srgbClr val="29555D"/>
          </a:solidFill>
          <a:ln w="12700" cap="flat" cmpd="sng" algn="ctr">
            <a:solidFill>
              <a:srgbClr val="29555D"/>
            </a:solidFill>
            <a:prstDash val="solid"/>
            <a:miter lim="800000"/>
          </a:ln>
          <a:effectLst/>
        </p:spPr>
        <p:txBody>
          <a:bodyPr rtlCol="0" anchor="ctr"/>
          <a:lstStyle/>
          <a:p>
            <a:pPr algn="ctr"/>
            <a:r>
              <a:rPr lang="fr-MA" b="1" kern="0">
                <a:solidFill>
                  <a:prstClr val="white"/>
                </a:solidFill>
              </a:rPr>
              <a:t>2</a:t>
            </a:r>
          </a:p>
        </p:txBody>
      </p:sp>
      <p:sp>
        <p:nvSpPr>
          <p:cNvPr id="108" name="Ellipse 516">
            <a:extLst>
              <a:ext uri="{FF2B5EF4-FFF2-40B4-BE49-F238E27FC236}">
                <a16:creationId xmlns:a16="http://schemas.microsoft.com/office/drawing/2014/main" id="{1A473C7E-A2CA-43D0-B611-3F67B21494ED}"/>
              </a:ext>
            </a:extLst>
          </p:cNvPr>
          <p:cNvSpPr/>
          <p:nvPr/>
        </p:nvSpPr>
        <p:spPr>
          <a:xfrm>
            <a:off x="3577199" y="123143"/>
            <a:ext cx="441204" cy="433193"/>
          </a:xfrm>
          <a:prstGeom prst="ellipse">
            <a:avLst/>
          </a:prstGeom>
          <a:solidFill>
            <a:srgbClr val="29555D"/>
          </a:solidFill>
          <a:ln w="12700" cap="flat" cmpd="sng" algn="ctr">
            <a:solidFill>
              <a:srgbClr val="29555D"/>
            </a:solidFill>
            <a:prstDash val="solid"/>
            <a:miter lim="800000"/>
          </a:ln>
          <a:effectLst/>
        </p:spPr>
        <p:txBody>
          <a:bodyPr rtlCol="0" anchor="ctr"/>
          <a:lstStyle/>
          <a:p>
            <a:pPr algn="ctr"/>
            <a:r>
              <a:rPr lang="fr-MA" b="1" kern="0">
                <a:solidFill>
                  <a:prstClr val="white"/>
                </a:solidFill>
              </a:rPr>
              <a:t>3</a:t>
            </a:r>
          </a:p>
        </p:txBody>
      </p:sp>
      <p:sp>
        <p:nvSpPr>
          <p:cNvPr id="109" name="Ellipse 517">
            <a:extLst>
              <a:ext uri="{FF2B5EF4-FFF2-40B4-BE49-F238E27FC236}">
                <a16:creationId xmlns:a16="http://schemas.microsoft.com/office/drawing/2014/main" id="{1A473C7E-A2CA-43D0-B611-3F67B21494ED}"/>
              </a:ext>
            </a:extLst>
          </p:cNvPr>
          <p:cNvSpPr/>
          <p:nvPr/>
        </p:nvSpPr>
        <p:spPr>
          <a:xfrm>
            <a:off x="8713814" y="59493"/>
            <a:ext cx="441204" cy="433193"/>
          </a:xfrm>
          <a:prstGeom prst="ellipse">
            <a:avLst/>
          </a:prstGeom>
          <a:solidFill>
            <a:srgbClr val="29555D"/>
          </a:solidFill>
          <a:ln w="12700" cap="flat" cmpd="sng" algn="ctr">
            <a:solidFill>
              <a:srgbClr val="29555D"/>
            </a:solidFill>
            <a:prstDash val="solid"/>
            <a:miter lim="800000"/>
          </a:ln>
          <a:effectLst/>
        </p:spPr>
        <p:txBody>
          <a:bodyPr rtlCol="0" anchor="ctr"/>
          <a:lstStyle/>
          <a:p>
            <a:pPr algn="ctr"/>
            <a:r>
              <a:rPr lang="fr-MA" b="1" kern="0">
                <a:solidFill>
                  <a:prstClr val="white"/>
                </a:solidFill>
              </a:rPr>
              <a:t>4</a:t>
            </a:r>
          </a:p>
        </p:txBody>
      </p:sp>
      <p:sp>
        <p:nvSpPr>
          <p:cNvPr id="110" name="Ellipse 518">
            <a:extLst>
              <a:ext uri="{FF2B5EF4-FFF2-40B4-BE49-F238E27FC236}">
                <a16:creationId xmlns:a16="http://schemas.microsoft.com/office/drawing/2014/main" id="{1A473C7E-A2CA-43D0-B611-3F67B21494ED}"/>
              </a:ext>
            </a:extLst>
          </p:cNvPr>
          <p:cNvSpPr/>
          <p:nvPr/>
        </p:nvSpPr>
        <p:spPr>
          <a:xfrm>
            <a:off x="9260604" y="61471"/>
            <a:ext cx="441204" cy="433193"/>
          </a:xfrm>
          <a:prstGeom prst="ellipse">
            <a:avLst/>
          </a:prstGeom>
          <a:solidFill>
            <a:srgbClr val="29555D"/>
          </a:solidFill>
          <a:ln w="12700" cap="flat" cmpd="sng" algn="ctr">
            <a:solidFill>
              <a:srgbClr val="29555D"/>
            </a:solidFill>
            <a:prstDash val="solid"/>
            <a:miter lim="800000"/>
          </a:ln>
          <a:effectLst/>
        </p:spPr>
        <p:txBody>
          <a:bodyPr rtlCol="0" anchor="ctr"/>
          <a:lstStyle/>
          <a:p>
            <a:pPr algn="ctr"/>
            <a:r>
              <a:rPr lang="fr-MA" b="1" kern="0">
                <a:solidFill>
                  <a:prstClr val="white"/>
                </a:solidFill>
              </a:rPr>
              <a:t>5</a:t>
            </a:r>
          </a:p>
        </p:txBody>
      </p:sp>
      <p:sp>
        <p:nvSpPr>
          <p:cNvPr id="114" name="Ellipse 16">
            <a:extLst>
              <a:ext uri="{FF2B5EF4-FFF2-40B4-BE49-F238E27FC236}">
                <a16:creationId xmlns:a16="http://schemas.microsoft.com/office/drawing/2014/main" id="{95BAED5F-6AE2-4FE8-93B4-0684E69ADE35}"/>
              </a:ext>
            </a:extLst>
          </p:cNvPr>
          <p:cNvSpPr/>
          <p:nvPr/>
        </p:nvSpPr>
        <p:spPr>
          <a:xfrm>
            <a:off x="36016" y="539431"/>
            <a:ext cx="152572" cy="142876"/>
          </a:xfrm>
          <a:prstGeom prst="ellipse">
            <a:avLst/>
          </a:prstGeom>
          <a:solidFill>
            <a:srgbClr val="29555D"/>
          </a:solidFill>
          <a:ln>
            <a:solidFill>
              <a:srgbClr val="29555D"/>
            </a:solidFill>
          </a:ln>
        </p:spPr>
        <p:style>
          <a:lnRef idx="1">
            <a:schemeClr val="accent1"/>
          </a:lnRef>
          <a:fillRef idx="2">
            <a:schemeClr val="accent1"/>
          </a:fillRef>
          <a:effectRef idx="1">
            <a:schemeClr val="accent1"/>
          </a:effectRef>
          <a:fontRef idx="minor">
            <a:schemeClr val="dk1"/>
          </a:fontRef>
        </p:style>
        <p:txBody>
          <a:bodyPr rtlCol="0" anchor="ctr"/>
          <a:lstStyle/>
          <a:p>
            <a:pPr algn="ctr" defTabSz="457200"/>
            <a:endParaRPr lang="fr-FR" sz="1400">
              <a:solidFill>
                <a:prstClr val="black"/>
              </a:solidFill>
            </a:endParaRPr>
          </a:p>
        </p:txBody>
      </p:sp>
      <p:sp>
        <p:nvSpPr>
          <p:cNvPr id="59" name="Slide Number Placeholder 2"/>
          <p:cNvSpPr>
            <a:spLocks noGrp="1"/>
          </p:cNvSpPr>
          <p:nvPr>
            <p:ph type="sldNum" sz="quarter" idx="12"/>
          </p:nvPr>
        </p:nvSpPr>
        <p:spPr>
          <a:xfrm>
            <a:off x="5976825" y="6480671"/>
            <a:ext cx="1758211" cy="365125"/>
          </a:xfrm>
        </p:spPr>
        <p:txBody>
          <a:bodyPr/>
          <a:lstStyle/>
          <a:p>
            <a:pPr algn="ctr" defTabSz="914377">
              <a:defRPr/>
            </a:pPr>
            <a:fld id="{837B9798-1630-4D3F-B4E1-5AB2FBF33659}" type="slidenum">
              <a:rPr lang="en-US" sz="1400" b="1" smtClean="0">
                <a:solidFill>
                  <a:srgbClr val="29555D"/>
                </a:solidFill>
              </a:rPr>
              <a:t>12</a:t>
            </a:fld>
            <a:endParaRPr lang="en-US" sz="1400" b="1">
              <a:solidFill>
                <a:srgbClr val="29555D"/>
              </a:solidFill>
            </a:endParaRPr>
          </a:p>
        </p:txBody>
      </p:sp>
      <p:sp>
        <p:nvSpPr>
          <p:cNvPr id="60" name="ZoneTexte 11"/>
          <p:cNvSpPr txBox="1"/>
          <p:nvPr/>
        </p:nvSpPr>
        <p:spPr>
          <a:xfrm>
            <a:off x="8713814" y="6538019"/>
            <a:ext cx="3244931" cy="307777"/>
          </a:xfrm>
          <a:prstGeom prst="rect">
            <a:avLst/>
          </a:prstGeom>
          <a:noFill/>
        </p:spPr>
        <p:txBody>
          <a:bodyPr wrap="square" lIns="91440" tIns="45720" rIns="91440" bIns="45720" rtlCol="0">
            <a:spAutoFit/>
          </a:bodyPr>
          <a:lstStyle/>
          <a:p>
            <a:pPr lvl="0" algn="ctr">
              <a:defRPr/>
            </a:pPr>
            <a:r>
              <a:rPr lang="fr-FR" sz="1400" b="1" dirty="0">
                <a:solidFill>
                  <a:srgbClr val="29555D"/>
                </a:solidFill>
                <a:latin typeface="Century Gothic" pitchFamily="34" charset="0"/>
              </a:rPr>
              <a:t>Année</a:t>
            </a:r>
            <a:r>
              <a:rPr lang="en-GB" sz="1400" b="1" dirty="0">
                <a:solidFill>
                  <a:srgbClr val="29555D"/>
                </a:solidFill>
                <a:latin typeface="Century Gothic" pitchFamily="34" charset="0"/>
              </a:rPr>
              <a:t> </a:t>
            </a:r>
            <a:r>
              <a:rPr lang="fr-FR" sz="1400" b="1" dirty="0">
                <a:solidFill>
                  <a:srgbClr val="29555D"/>
                </a:solidFill>
                <a:latin typeface="Century Gothic" pitchFamily="34" charset="0"/>
              </a:rPr>
              <a:t>universitaire</a:t>
            </a:r>
            <a:r>
              <a:rPr lang="en-GB" sz="1400" b="1" dirty="0">
                <a:solidFill>
                  <a:srgbClr val="29555D"/>
                </a:solidFill>
                <a:latin typeface="Century Gothic" pitchFamily="34" charset="0"/>
              </a:rPr>
              <a:t> </a:t>
            </a:r>
            <a:r>
              <a:rPr lang="fr-FR" sz="1400" b="1" dirty="0">
                <a:solidFill>
                  <a:srgbClr val="29555D"/>
                </a:solidFill>
                <a:latin typeface="Century Gothic" pitchFamily="34" charset="0"/>
              </a:rPr>
              <a:t>2023- 2024</a:t>
            </a:r>
          </a:p>
        </p:txBody>
      </p:sp>
      <p:sp>
        <p:nvSpPr>
          <p:cNvPr id="75" name="Oval 90">
            <a:extLst>
              <a:ext uri="{FF2B5EF4-FFF2-40B4-BE49-F238E27FC236}">
                <a16:creationId xmlns:a16="http://schemas.microsoft.com/office/drawing/2014/main" id="{D65BC2C6-ABFD-4F1A-B45E-A089F994E388}"/>
              </a:ext>
            </a:extLst>
          </p:cNvPr>
          <p:cNvSpPr/>
          <p:nvPr/>
        </p:nvSpPr>
        <p:spPr>
          <a:xfrm rot="16200000">
            <a:off x="36016" y="2592123"/>
            <a:ext cx="169863" cy="169863"/>
          </a:xfrm>
          <a:prstGeom prst="ellipse">
            <a:avLst/>
          </a:prstGeom>
          <a:solidFill>
            <a:srgbClr val="FFFFFF"/>
          </a:solidFill>
          <a:ln w="28575">
            <a:solidFill>
              <a:srgbClr val="29555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fr-FR"/>
          </a:p>
        </p:txBody>
      </p:sp>
      <p:sp>
        <p:nvSpPr>
          <p:cNvPr id="79" name="Oval 90">
            <a:extLst>
              <a:ext uri="{FF2B5EF4-FFF2-40B4-BE49-F238E27FC236}">
                <a16:creationId xmlns:a16="http://schemas.microsoft.com/office/drawing/2014/main" id="{D65BC2C6-ABFD-4F1A-B45E-A089F994E388}"/>
              </a:ext>
            </a:extLst>
          </p:cNvPr>
          <p:cNvSpPr/>
          <p:nvPr/>
        </p:nvSpPr>
        <p:spPr>
          <a:xfrm rot="16200000">
            <a:off x="59926" y="4621458"/>
            <a:ext cx="169863" cy="169863"/>
          </a:xfrm>
          <a:prstGeom prst="ellipse">
            <a:avLst/>
          </a:prstGeom>
          <a:solidFill>
            <a:srgbClr val="29555D"/>
          </a:solidFill>
          <a:ln w="28575">
            <a:solidFill>
              <a:srgbClr val="29555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fr-FR"/>
          </a:p>
        </p:txBody>
      </p:sp>
      <p:sp>
        <p:nvSpPr>
          <p:cNvPr id="63" name="Ellipse 515">
            <a:extLst>
              <a:ext uri="{FF2B5EF4-FFF2-40B4-BE49-F238E27FC236}">
                <a16:creationId xmlns:a16="http://schemas.microsoft.com/office/drawing/2014/main" id="{3F6E498E-B631-4D9D-BF81-C1783949CDA5}"/>
              </a:ext>
            </a:extLst>
          </p:cNvPr>
          <p:cNvSpPr/>
          <p:nvPr/>
        </p:nvSpPr>
        <p:spPr>
          <a:xfrm>
            <a:off x="2183297" y="69964"/>
            <a:ext cx="469100" cy="469100"/>
          </a:xfrm>
          <a:prstGeom prst="ellipse">
            <a:avLst/>
          </a:prstGeom>
          <a:solidFill>
            <a:srgbClr val="29555D"/>
          </a:solidFill>
          <a:ln w="12700" cap="flat" cmpd="sng" algn="ctr">
            <a:solidFill>
              <a:srgbClr val="29555D"/>
            </a:solidFill>
            <a:prstDash val="solid"/>
            <a:miter lim="800000"/>
          </a:ln>
          <a:effectLst/>
        </p:spPr>
        <p:txBody>
          <a:bodyPr rtlCol="0" anchor="ctr"/>
          <a:lstStyle/>
          <a:p>
            <a:pPr algn="ctr">
              <a:defRPr/>
            </a:pPr>
            <a:r>
              <a:rPr lang="fr-MA" b="1" kern="0" dirty="0">
                <a:solidFill>
                  <a:prstClr val="white"/>
                </a:solidFill>
              </a:rPr>
              <a:t>1</a:t>
            </a:r>
          </a:p>
        </p:txBody>
      </p:sp>
      <p:sp>
        <p:nvSpPr>
          <p:cNvPr id="2" name="Rounded Rectangle 88">
            <a:extLst>
              <a:ext uri="{FF2B5EF4-FFF2-40B4-BE49-F238E27FC236}">
                <a16:creationId xmlns:a16="http://schemas.microsoft.com/office/drawing/2014/main" id="{CD5D3C71-1EA3-F133-A441-D7415DC75363}"/>
              </a:ext>
            </a:extLst>
          </p:cNvPr>
          <p:cNvSpPr/>
          <p:nvPr/>
        </p:nvSpPr>
        <p:spPr>
          <a:xfrm>
            <a:off x="460185" y="4398885"/>
            <a:ext cx="1858821" cy="614399"/>
          </a:xfrm>
          <a:prstGeom prst="roundRect">
            <a:avLst/>
          </a:prstGeom>
          <a:solidFill>
            <a:srgbClr val="2955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spcAft>
                <a:spcPct val="0"/>
              </a:spcAft>
              <a:defRPr/>
            </a:pPr>
            <a:r>
              <a:rPr lang="fr-FR" sz="1600" dirty="0">
                <a:solidFill>
                  <a:schemeClr val="bg1">
                    <a:lumMod val="95000"/>
                  </a:schemeClr>
                </a:solidFill>
                <a:latin typeface="Times New Roman" panose="02020603050405020304" pitchFamily="18" charset="0"/>
                <a:cs typeface="Times New Roman" panose="02020603050405020304" pitchFamily="18" charset="0"/>
              </a:rPr>
              <a:t>Outils et techniques utilisés </a:t>
            </a:r>
          </a:p>
        </p:txBody>
      </p:sp>
      <p:sp>
        <p:nvSpPr>
          <p:cNvPr id="3" name="Titre 4">
            <a:extLst>
              <a:ext uri="{FF2B5EF4-FFF2-40B4-BE49-F238E27FC236}">
                <a16:creationId xmlns:a16="http://schemas.microsoft.com/office/drawing/2014/main" id="{6C70A1D1-C5A2-A04D-F621-2B15FEFDB228}"/>
              </a:ext>
            </a:extLst>
          </p:cNvPr>
          <p:cNvSpPr txBox="1">
            <a:spLocks/>
          </p:cNvSpPr>
          <p:nvPr/>
        </p:nvSpPr>
        <p:spPr>
          <a:xfrm>
            <a:off x="4535186" y="970380"/>
            <a:ext cx="4844237" cy="486137"/>
          </a:xfrm>
          <a:prstGeom prst="rect">
            <a:avLst/>
          </a:prstGeom>
        </p:spPr>
        <p:txBody>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r>
              <a:rPr lang="fr-FR" sz="2400" b="1" kern="0" dirty="0"/>
              <a:t>Roue de Deming </a:t>
            </a:r>
          </a:p>
        </p:txBody>
      </p:sp>
      <p:pic>
        <p:nvPicPr>
          <p:cNvPr id="4" name="Image 3" descr="Une image contenant texte, Graphique, logo, Police&#10;&#10;Description générée automatiquement">
            <a:extLst>
              <a:ext uri="{FF2B5EF4-FFF2-40B4-BE49-F238E27FC236}">
                <a16:creationId xmlns:a16="http://schemas.microsoft.com/office/drawing/2014/main" id="{061A3D1C-766B-490F-8BDA-F3E8CA40570C}"/>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3067057" y="2471818"/>
            <a:ext cx="2899236" cy="2376290"/>
          </a:xfrm>
          <a:prstGeom prst="rect">
            <a:avLst/>
          </a:prstGeom>
        </p:spPr>
      </p:pic>
      <p:sp>
        <p:nvSpPr>
          <p:cNvPr id="6" name="Flèche : chevron 5">
            <a:extLst>
              <a:ext uri="{FF2B5EF4-FFF2-40B4-BE49-F238E27FC236}">
                <a16:creationId xmlns:a16="http://schemas.microsoft.com/office/drawing/2014/main" id="{79ED127D-469F-E1E9-7723-B61877289788}"/>
              </a:ext>
            </a:extLst>
          </p:cNvPr>
          <p:cNvSpPr/>
          <p:nvPr/>
        </p:nvSpPr>
        <p:spPr>
          <a:xfrm>
            <a:off x="6652010" y="2787637"/>
            <a:ext cx="1454382" cy="1769602"/>
          </a:xfrm>
          <a:prstGeom prst="chevron">
            <a:avLst/>
          </a:prstGeom>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grpSp>
        <p:nvGrpSpPr>
          <p:cNvPr id="11" name="Groupe 10">
            <a:extLst>
              <a:ext uri="{FF2B5EF4-FFF2-40B4-BE49-F238E27FC236}">
                <a16:creationId xmlns:a16="http://schemas.microsoft.com/office/drawing/2014/main" id="{8D65B73A-2504-8D1C-7DA1-49A69EAFFCD1}"/>
              </a:ext>
            </a:extLst>
          </p:cNvPr>
          <p:cNvGrpSpPr/>
          <p:nvPr/>
        </p:nvGrpSpPr>
        <p:grpSpPr>
          <a:xfrm>
            <a:off x="8407718" y="2577363"/>
            <a:ext cx="3169474" cy="2933881"/>
            <a:chOff x="8936929" y="2295525"/>
            <a:chExt cx="2803593" cy="2548555"/>
          </a:xfrm>
        </p:grpSpPr>
        <p:sp>
          <p:nvSpPr>
            <p:cNvPr id="7" name="Ellipse 6">
              <a:extLst>
                <a:ext uri="{FF2B5EF4-FFF2-40B4-BE49-F238E27FC236}">
                  <a16:creationId xmlns:a16="http://schemas.microsoft.com/office/drawing/2014/main" id="{E870B51E-EBE4-968F-74E7-8027BD8CCB3F}"/>
                </a:ext>
              </a:extLst>
            </p:cNvPr>
            <p:cNvSpPr/>
            <p:nvPr/>
          </p:nvSpPr>
          <p:spPr>
            <a:xfrm>
              <a:off x="8936929" y="2295525"/>
              <a:ext cx="2803593" cy="2133600"/>
            </a:xfrm>
            <a:prstGeom prst="ellipse">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ZoneTexte 9">
              <a:extLst>
                <a:ext uri="{FF2B5EF4-FFF2-40B4-BE49-F238E27FC236}">
                  <a16:creationId xmlns:a16="http://schemas.microsoft.com/office/drawing/2014/main" id="{7B55EED3-D28B-307B-3EAB-14C93D641472}"/>
                </a:ext>
              </a:extLst>
            </p:cNvPr>
            <p:cNvSpPr txBox="1"/>
            <p:nvPr/>
          </p:nvSpPr>
          <p:spPr>
            <a:xfrm>
              <a:off x="9036836" y="2535756"/>
              <a:ext cx="2703686" cy="2308324"/>
            </a:xfrm>
            <a:prstGeom prst="rect">
              <a:avLst/>
            </a:prstGeom>
            <a:noFill/>
          </p:spPr>
          <p:txBody>
            <a:bodyPr wrap="square" rtlCol="0">
              <a:spAutoFit/>
            </a:bodyPr>
            <a:lstStyle/>
            <a:p>
              <a:pPr marL="0" marR="0" lvl="0" indent="0" algn="ctr" rtl="0">
                <a:lnSpc>
                  <a:spcPct val="100000"/>
                </a:lnSpc>
                <a:spcBef>
                  <a:spcPts val="0"/>
                </a:spcBef>
                <a:spcAft>
                  <a:spcPts val="0"/>
                </a:spcAft>
                <a:buClr>
                  <a:srgbClr val="000000"/>
                </a:buClr>
                <a:buSzPts val="1800"/>
                <a:buFont typeface="Arial"/>
                <a:buNone/>
              </a:pPr>
              <a:r>
                <a:rPr lang="fr-FR" sz="1800" b="0" i="0" u="none" strike="noStrike" cap="none" dirty="0">
                  <a:solidFill>
                    <a:schemeClr val="dk1"/>
                  </a:solidFill>
                  <a:latin typeface="Verdana"/>
                  <a:ea typeface="Verdana"/>
                  <a:cs typeface="Verdana"/>
                  <a:sym typeface="Verdana"/>
                </a:rPr>
                <a:t>Nous avons été en mesure de garantir un processus d'amélioration continue tout en concevant une solution efficace.</a:t>
              </a:r>
              <a:endParaRPr lang="fr-FR" sz="1800" b="0" i="0" u="none" strike="noStrike" cap="none" dirty="0">
                <a:solidFill>
                  <a:srgbClr val="000000"/>
                </a:solidFill>
                <a:latin typeface="Arial"/>
                <a:ea typeface="Arial"/>
                <a:cs typeface="Arial"/>
                <a:sym typeface="Arial"/>
              </a:endParaRPr>
            </a:p>
            <a:p>
              <a:pPr algn="ctr"/>
              <a:endParaRPr lang="fr-FR" sz="1800" dirty="0">
                <a:latin typeface="Verdana" panose="020B0604030504040204" pitchFamily="34" charset="0"/>
                <a:ea typeface="Verdana" panose="020B0604030504040204" pitchFamily="34" charset="0"/>
                <a:cs typeface="Verdana" panose="020B0604030504040204" pitchFamily="34" charset="0"/>
              </a:endParaRPr>
            </a:p>
          </p:txBody>
        </p:sp>
      </p:grpSp>
    </p:spTree>
    <p:extLst>
      <p:ext uri="{BB962C8B-B14F-4D97-AF65-F5344CB8AC3E}">
        <p14:creationId xmlns:p14="http://schemas.microsoft.com/office/powerpoint/2010/main" val="201423455"/>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4">
            <a:lumMod val="50000"/>
            <a:alpha val="15000"/>
          </a:schemeClr>
        </a:solidFill>
        <a:effectLst/>
      </p:bgPr>
    </p:bg>
    <p:spTree>
      <p:nvGrpSpPr>
        <p:cNvPr id="1" name="Shape 87"/>
        <p:cNvGrpSpPr/>
        <p:nvPr/>
      </p:nvGrpSpPr>
      <p:grpSpPr>
        <a:xfrm>
          <a:off x="0" y="0"/>
          <a:ext cx="0" cy="0"/>
          <a:chOff x="0" y="0"/>
          <a:chExt cx="0" cy="0"/>
        </a:xfrm>
      </p:grpSpPr>
      <p:sp>
        <p:nvSpPr>
          <p:cNvPr id="88" name="Google Shape;88;p15"/>
          <p:cNvSpPr txBox="1">
            <a:spLocks noGrp="1"/>
          </p:cNvSpPr>
          <p:nvPr>
            <p:ph type="ctrTitle"/>
          </p:nvPr>
        </p:nvSpPr>
        <p:spPr>
          <a:xfrm>
            <a:off x="3320116" y="2584444"/>
            <a:ext cx="6080087" cy="1546400"/>
          </a:xfrm>
          <a:prstGeom prst="rect">
            <a:avLst/>
          </a:prstGeom>
        </p:spPr>
        <p:txBody>
          <a:bodyPr spcFirstLastPara="1" vert="horz" wrap="square" lIns="121900" tIns="121900" rIns="121900" bIns="121900" rtlCol="0" anchor="b" anchorCtr="0">
            <a:noAutofit/>
          </a:bodyPr>
          <a:lstStyle/>
          <a:p>
            <a:pPr algn="ctr"/>
            <a:r>
              <a:rPr lang="fr-FR" sz="4400" b="1" dirty="0"/>
              <a:t>Résultats</a:t>
            </a:r>
          </a:p>
        </p:txBody>
      </p:sp>
      <p:sp>
        <p:nvSpPr>
          <p:cNvPr id="90" name="Google Shape;90;p15"/>
          <p:cNvSpPr txBox="1"/>
          <p:nvPr/>
        </p:nvSpPr>
        <p:spPr>
          <a:xfrm>
            <a:off x="10415100" y="0"/>
            <a:ext cx="1281200" cy="1854000"/>
          </a:xfrm>
          <a:prstGeom prst="rect">
            <a:avLst/>
          </a:prstGeom>
          <a:noFill/>
          <a:ln>
            <a:noFill/>
          </a:ln>
        </p:spPr>
        <p:txBody>
          <a:bodyPr spcFirstLastPara="1" wrap="square" lIns="121900" tIns="121900" rIns="121900" bIns="1219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sz="12800" dirty="0">
                <a:solidFill>
                  <a:srgbClr val="29555D"/>
                </a:solidFill>
                <a:latin typeface="Raleway ExtraBold"/>
                <a:ea typeface="Raleway ExtraBold"/>
                <a:cs typeface="Raleway ExtraBold"/>
                <a:sym typeface="Raleway ExtraBold"/>
              </a:rPr>
              <a:t>4</a:t>
            </a:r>
            <a:endParaRPr kumimoji="0" sz="12800" b="0" i="0" u="none" strike="noStrike" kern="1200" cap="none" spc="0" normalizeH="0" baseline="0" noProof="0" dirty="0">
              <a:ln>
                <a:noFill/>
              </a:ln>
              <a:solidFill>
                <a:srgbClr val="29555D"/>
              </a:solidFill>
              <a:effectLst/>
              <a:uLnTx/>
              <a:uFillTx/>
              <a:latin typeface="Raleway ExtraBold"/>
              <a:ea typeface="Raleway ExtraBold"/>
              <a:cs typeface="Raleway ExtraBold"/>
              <a:sym typeface="Raleway ExtraBold"/>
            </a:endParaRPr>
          </a:p>
        </p:txBody>
      </p:sp>
      <p:sp>
        <p:nvSpPr>
          <p:cNvPr id="15" name="Freeform 9"/>
          <p:cNvSpPr/>
          <p:nvPr/>
        </p:nvSpPr>
        <p:spPr bwMode="gray">
          <a:xfrm>
            <a:off x="6360162" y="2095105"/>
            <a:ext cx="528320" cy="2058309"/>
          </a:xfrm>
          <a:custGeom>
            <a:avLst/>
            <a:gdLst>
              <a:gd name="T0" fmla="*/ 2147483647 w 132"/>
              <a:gd name="T1" fmla="*/ 2147483647 h 378"/>
              <a:gd name="T2" fmla="*/ 2147483647 w 132"/>
              <a:gd name="T3" fmla="*/ 2147483647 h 378"/>
              <a:gd name="T4" fmla="*/ 0 w 132"/>
              <a:gd name="T5" fmla="*/ 0 h 378"/>
              <a:gd name="T6" fmla="*/ 0 w 132"/>
              <a:gd name="T7" fmla="*/ 2147483647 h 378"/>
              <a:gd name="T8" fmla="*/ 2147483647 w 132"/>
              <a:gd name="T9" fmla="*/ 2147483647 h 378"/>
              <a:gd name="T10" fmla="*/ 2147483647 w 132"/>
              <a:gd name="T11" fmla="*/ 2147483647 h 378"/>
              <a:gd name="T12" fmla="*/ 2147483647 w 132"/>
              <a:gd name="T13" fmla="*/ 2147483647 h 378"/>
              <a:gd name="T14" fmla="*/ 0 60000 65536"/>
              <a:gd name="T15" fmla="*/ 0 60000 65536"/>
              <a:gd name="T16" fmla="*/ 0 60000 65536"/>
              <a:gd name="T17" fmla="*/ 0 60000 65536"/>
              <a:gd name="T18" fmla="*/ 0 60000 65536"/>
              <a:gd name="T19" fmla="*/ 0 60000 65536"/>
              <a:gd name="T20" fmla="*/ 0 60000 65536"/>
              <a:gd name="T21" fmla="*/ 0 w 132"/>
              <a:gd name="T22" fmla="*/ 0 h 378"/>
              <a:gd name="T23" fmla="*/ 132 w 132"/>
              <a:gd name="T24" fmla="*/ 378 h 3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rgbClr val="29555D"/>
          </a:solidFill>
          <a:ln>
            <a:solidFill>
              <a:srgbClr val="29555D"/>
            </a:solidFill>
          </a:ln>
        </p:spPr>
        <p:style>
          <a:lnRef idx="2">
            <a:schemeClr val="dk1">
              <a:shade val="50000"/>
            </a:schemeClr>
          </a:lnRef>
          <a:fillRef idx="1">
            <a:schemeClr val="dk1"/>
          </a:fillRef>
          <a:effectRef idx="0">
            <a:schemeClr val="dk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262626"/>
              </a:solidFill>
              <a:effectLst/>
              <a:uLnTx/>
              <a:uFillTx/>
              <a:latin typeface="Arial"/>
              <a:cs typeface="Arial"/>
            </a:endParaRPr>
          </a:p>
        </p:txBody>
      </p:sp>
      <p:sp>
        <p:nvSpPr>
          <p:cNvPr id="16" name="Freeform 5"/>
          <p:cNvSpPr/>
          <p:nvPr/>
        </p:nvSpPr>
        <p:spPr bwMode="gray">
          <a:xfrm>
            <a:off x="5833109" y="2707406"/>
            <a:ext cx="527051" cy="2038350"/>
          </a:xfrm>
          <a:custGeom>
            <a:avLst/>
            <a:gdLst>
              <a:gd name="T0" fmla="*/ 0 w 132"/>
              <a:gd name="T1" fmla="*/ 0 h 378"/>
              <a:gd name="T2" fmla="*/ 0 w 132"/>
              <a:gd name="T3" fmla="*/ 2147483647 h 378"/>
              <a:gd name="T4" fmla="*/ 2147483647 w 132"/>
              <a:gd name="T5" fmla="*/ 2147483647 h 378"/>
              <a:gd name="T6" fmla="*/ 2147483647 w 132"/>
              <a:gd name="T7" fmla="*/ 2147483647 h 378"/>
              <a:gd name="T8" fmla="*/ 2147483647 w 132"/>
              <a:gd name="T9" fmla="*/ 2147483647 h 378"/>
              <a:gd name="T10" fmla="*/ 2147483647 w 132"/>
              <a:gd name="T11" fmla="*/ 0 h 378"/>
              <a:gd name="T12" fmla="*/ 0 w 132"/>
              <a:gd name="T13" fmla="*/ 0 h 378"/>
              <a:gd name="T14" fmla="*/ 0 60000 65536"/>
              <a:gd name="T15" fmla="*/ 0 60000 65536"/>
              <a:gd name="T16" fmla="*/ 0 60000 65536"/>
              <a:gd name="T17" fmla="*/ 0 60000 65536"/>
              <a:gd name="T18" fmla="*/ 0 60000 65536"/>
              <a:gd name="T19" fmla="*/ 0 60000 65536"/>
              <a:gd name="T20" fmla="*/ 0 60000 65536"/>
              <a:gd name="T21" fmla="*/ 0 w 132"/>
              <a:gd name="T22" fmla="*/ 0 h 378"/>
              <a:gd name="T23" fmla="*/ 132 w 132"/>
              <a:gd name="T24" fmla="*/ 378 h 3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rgbClr val="29555D"/>
          </a:solidFill>
          <a:ln>
            <a:solidFill>
              <a:srgbClr val="29555D"/>
            </a:solidFill>
          </a:ln>
        </p:spPr>
        <p:style>
          <a:lnRef idx="2">
            <a:schemeClr val="dk1">
              <a:shade val="50000"/>
            </a:schemeClr>
          </a:lnRef>
          <a:fillRef idx="1">
            <a:schemeClr val="dk1"/>
          </a:fillRef>
          <a:effectRef idx="0">
            <a:schemeClr val="dk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262626"/>
              </a:solidFill>
              <a:effectLst/>
              <a:uLnTx/>
              <a:uFillTx/>
              <a:latin typeface="Arial"/>
              <a:cs typeface="Arial"/>
            </a:endParaRPr>
          </a:p>
        </p:txBody>
      </p:sp>
    </p:spTree>
    <p:extLst>
      <p:ext uri="{BB962C8B-B14F-4D97-AF65-F5344CB8AC3E}">
        <p14:creationId xmlns:p14="http://schemas.microsoft.com/office/powerpoint/2010/main" val="4187782366"/>
      </p:ext>
    </p:extLst>
  </p:cSld>
  <p:clrMapOvr>
    <a:overrideClrMapping bg1="lt1" tx1="dk1" bg2="dk2" tx2="lt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4"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childTnLst>
                          </p:cTn>
                        </p:par>
                        <p:par>
                          <p:cTn id="13" fill="hold" nodeType="afterGroup">
                            <p:stCondLst>
                              <p:cond delay="500"/>
                            </p:stCondLst>
                            <p:childTnLst>
                              <p:par>
                                <p:cTn id="14" presetID="42" presetClass="path" presetSubtype="0" accel="50000" decel="50000" fill="hold" nodeType="afterEffect">
                                  <p:stCondLst>
                                    <p:cond delay="500"/>
                                  </p:stCondLst>
                                  <p:childTnLst>
                                    <p:animMotion origin="layout" path="M 8.33333E-07 4.44444E-06 L 0.23138 -0.0051" pathEditMode="relative" rAng="0" ptsTypes="AA">
                                      <p:cBhvr>
                                        <p:cTn id="15" dur="500" fill="hold"/>
                                        <p:tgtEl>
                                          <p:spTgt spid="15"/>
                                        </p:tgtEl>
                                        <p:attrNameLst>
                                          <p:attrName>ppt_x</p:attrName>
                                          <p:attrName>ppt_y</p:attrName>
                                        </p:attrNameLst>
                                      </p:cBhvr>
                                      <p:rCtr x="11563" y="-255"/>
                                    </p:animMotion>
                                  </p:childTnLst>
                                </p:cTn>
                              </p:par>
                              <p:par>
                                <p:cTn id="16" presetID="42" presetClass="path" presetSubtype="0" accel="50000" decel="50000" fill="hold" nodeType="withEffect">
                                  <p:stCondLst>
                                    <p:cond delay="500"/>
                                  </p:stCondLst>
                                  <p:childTnLst>
                                    <p:animMotion origin="layout" path="M 0 2.96296E-06 L -0.2418 -0.00718" pathEditMode="relative" rAng="0" ptsTypes="AA">
                                      <p:cBhvr>
                                        <p:cTn id="17" dur="500" fill="hold"/>
                                        <p:tgtEl>
                                          <p:spTgt spid="16"/>
                                        </p:tgtEl>
                                        <p:attrNameLst>
                                          <p:attrName>ppt_x</p:attrName>
                                          <p:attrName>ppt_y</p:attrName>
                                        </p:attrNameLst>
                                      </p:cBhvr>
                                      <p:rCtr x="-12096" y="-370"/>
                                    </p:animMotion>
                                  </p:childTnLst>
                                </p:cTn>
                              </p:par>
                            </p:childTnLst>
                          </p:cTn>
                        </p:par>
                        <p:par>
                          <p:cTn id="18" fill="hold" nodeType="afterGroup">
                            <p:stCondLst>
                              <p:cond delay="1500"/>
                            </p:stCondLst>
                            <p:childTnLst>
                              <p:par>
                                <p:cTn id="19" presetID="2" presetClass="entr" presetSubtype="4" fill="hold" grpId="0" nodeType="afterEffect">
                                  <p:stCondLst>
                                    <p:cond delay="0"/>
                                  </p:stCondLst>
                                  <p:childTnLst>
                                    <p:set>
                                      <p:cBhvr>
                                        <p:cTn id="20" dur="1" fill="hold">
                                          <p:stCondLst>
                                            <p:cond delay="0"/>
                                          </p:stCondLst>
                                        </p:cTn>
                                        <p:tgtEl>
                                          <p:spTgt spid="88"/>
                                        </p:tgtEl>
                                        <p:attrNameLst>
                                          <p:attrName>style.visibility</p:attrName>
                                        </p:attrNameLst>
                                      </p:cBhvr>
                                      <p:to>
                                        <p:strVal val="visible"/>
                                      </p:to>
                                    </p:set>
                                    <p:anim calcmode="lin" valueType="num">
                                      <p:cBhvr additive="base">
                                        <p:cTn id="21" dur="500" fill="hold"/>
                                        <p:tgtEl>
                                          <p:spTgt spid="88"/>
                                        </p:tgtEl>
                                        <p:attrNameLst>
                                          <p:attrName>ppt_x</p:attrName>
                                        </p:attrNameLst>
                                      </p:cBhvr>
                                      <p:tavLst>
                                        <p:tav tm="0">
                                          <p:val>
                                            <p:strVal val="#ppt_x"/>
                                          </p:val>
                                        </p:tav>
                                        <p:tav tm="100000">
                                          <p:val>
                                            <p:strVal val="#ppt_x"/>
                                          </p:val>
                                        </p:tav>
                                      </p:tavLst>
                                    </p:anim>
                                    <p:anim calcmode="lin" valueType="num">
                                      <p:cBhvr additive="base">
                                        <p:cTn id="22" dur="500" fill="hold"/>
                                        <p:tgtEl>
                                          <p:spTgt spid="88"/>
                                        </p:tgtEl>
                                        <p:attrNameLst>
                                          <p:attrName>ppt_y</p:attrName>
                                        </p:attrNameLst>
                                      </p:cBhvr>
                                      <p:tavLst>
                                        <p:tav tm="0">
                                          <p:val>
                                            <p:strVal val="1+#ppt_h/2"/>
                                          </p:val>
                                        </p:tav>
                                        <p:tav tm="100000">
                                          <p:val>
                                            <p:strVal val="#ppt_y"/>
                                          </p:val>
                                        </p:tav>
                                      </p:tavLst>
                                    </p:anim>
                                  </p:childTnLst>
                                </p:cTn>
                              </p:par>
                            </p:childTnLst>
                          </p:cTn>
                        </p:par>
                        <p:par>
                          <p:cTn id="23" fill="hold" nodeType="afterGroup">
                            <p:stCondLst>
                              <p:cond delay="2000"/>
                            </p:stCondLst>
                            <p:childTnLst>
                              <p:par>
                                <p:cTn id="24" presetID="2" presetClass="exit" presetSubtype="4" fill="hold" nodeType="afterEffect">
                                  <p:stCondLst>
                                    <p:cond delay="0"/>
                                  </p:stCondLst>
                                  <p:childTnLst>
                                    <p:anim calcmode="lin" valueType="num">
                                      <p:cBhvr additive="base">
                                        <p:cTn id="25" dur="500"/>
                                        <p:tgtEl>
                                          <p:spTgt spid="15"/>
                                        </p:tgtEl>
                                        <p:attrNameLst>
                                          <p:attrName>ppt_x</p:attrName>
                                        </p:attrNameLst>
                                      </p:cBhvr>
                                      <p:tavLst>
                                        <p:tav tm="0">
                                          <p:val>
                                            <p:strVal val="ppt_x"/>
                                          </p:val>
                                        </p:tav>
                                        <p:tav tm="100000">
                                          <p:val>
                                            <p:strVal val="ppt_x"/>
                                          </p:val>
                                        </p:tav>
                                      </p:tavLst>
                                    </p:anim>
                                    <p:anim calcmode="lin" valueType="num">
                                      <p:cBhvr additive="base">
                                        <p:cTn id="26" dur="500"/>
                                        <p:tgtEl>
                                          <p:spTgt spid="15"/>
                                        </p:tgtEl>
                                        <p:attrNameLst>
                                          <p:attrName>ppt_y</p:attrName>
                                        </p:attrNameLst>
                                      </p:cBhvr>
                                      <p:tavLst>
                                        <p:tav tm="0">
                                          <p:val>
                                            <p:strVal val="ppt_y"/>
                                          </p:val>
                                        </p:tav>
                                        <p:tav tm="100000">
                                          <p:val>
                                            <p:strVal val="1+ppt_h/2"/>
                                          </p:val>
                                        </p:tav>
                                      </p:tavLst>
                                    </p:anim>
                                    <p:set>
                                      <p:cBhvr>
                                        <p:cTn id="27" dur="1" fill="hold">
                                          <p:stCondLst>
                                            <p:cond delay="499"/>
                                          </p:stCondLst>
                                        </p:cTn>
                                        <p:tgtEl>
                                          <p:spTgt spid="15"/>
                                        </p:tgtEl>
                                        <p:attrNameLst>
                                          <p:attrName>style.visibility</p:attrName>
                                        </p:attrNameLst>
                                      </p:cBhvr>
                                      <p:to>
                                        <p:strVal val="hidden"/>
                                      </p:to>
                                    </p:set>
                                  </p:childTnLst>
                                </p:cTn>
                              </p:par>
                            </p:childTnLst>
                          </p:cTn>
                        </p:par>
                        <p:par>
                          <p:cTn id="28" fill="hold" nodeType="afterGroup">
                            <p:stCondLst>
                              <p:cond delay="2500"/>
                            </p:stCondLst>
                            <p:childTnLst>
                              <p:par>
                                <p:cTn id="29" presetID="2" presetClass="exit" presetSubtype="4" fill="hold" nodeType="afterEffect">
                                  <p:stCondLst>
                                    <p:cond delay="0"/>
                                  </p:stCondLst>
                                  <p:childTnLst>
                                    <p:anim calcmode="lin" valueType="num">
                                      <p:cBhvr additive="base">
                                        <p:cTn id="30" dur="500"/>
                                        <p:tgtEl>
                                          <p:spTgt spid="16"/>
                                        </p:tgtEl>
                                        <p:attrNameLst>
                                          <p:attrName>ppt_x</p:attrName>
                                        </p:attrNameLst>
                                      </p:cBhvr>
                                      <p:tavLst>
                                        <p:tav tm="0">
                                          <p:val>
                                            <p:strVal val="ppt_x"/>
                                          </p:val>
                                        </p:tav>
                                        <p:tav tm="100000">
                                          <p:val>
                                            <p:strVal val="ppt_x"/>
                                          </p:val>
                                        </p:tav>
                                      </p:tavLst>
                                    </p:anim>
                                    <p:anim calcmode="lin" valueType="num">
                                      <p:cBhvr additive="base">
                                        <p:cTn id="31" dur="500"/>
                                        <p:tgtEl>
                                          <p:spTgt spid="16"/>
                                        </p:tgtEl>
                                        <p:attrNameLst>
                                          <p:attrName>ppt_y</p:attrName>
                                        </p:attrNameLst>
                                      </p:cBhvr>
                                      <p:tavLst>
                                        <p:tav tm="0">
                                          <p:val>
                                            <p:strVal val="ppt_y"/>
                                          </p:val>
                                        </p:tav>
                                        <p:tav tm="100000">
                                          <p:val>
                                            <p:strVal val="1+ppt_h/2"/>
                                          </p:val>
                                        </p:tav>
                                      </p:tavLst>
                                    </p:anim>
                                    <p:set>
                                      <p:cBhvr>
                                        <p:cTn id="32" dur="1" fill="hold">
                                          <p:stCondLst>
                                            <p:cond delay="499"/>
                                          </p:stCondLst>
                                        </p:cTn>
                                        <p:tgtEl>
                                          <p:spTgt spid="16"/>
                                        </p:tgtEl>
                                        <p:attrNameLst>
                                          <p:attrName>style.visibility</p:attrName>
                                        </p:attrNameLst>
                                      </p:cBhvr>
                                      <p:to>
                                        <p:strVal val="hidden"/>
                                      </p:to>
                                    </p:set>
                                  </p:childTnLst>
                                </p:cTn>
                              </p:par>
                            </p:childTnLst>
                          </p:cTn>
                        </p:par>
                        <p:par>
                          <p:cTn id="33" fill="hold" nodeType="afterGroup">
                            <p:stCondLst>
                              <p:cond delay="3000"/>
                            </p:stCondLst>
                            <p:childTnLst>
                              <p:par>
                                <p:cTn id="34" presetID="42" presetClass="path" presetSubtype="0" accel="50000" decel="50000" fill="hold" grpId="1" nodeType="afterEffect">
                                  <p:stCondLst>
                                    <p:cond delay="0"/>
                                  </p:stCondLst>
                                  <p:childTnLst>
                                    <p:animMotion origin="layout" path="M -4.58333E-06 -3.33333E-06 L -0.01002 -0.2125" pathEditMode="relative" rAng="0" ptsTypes="AA">
                                      <p:cBhvr>
                                        <p:cTn id="35" dur="1000" fill="hold"/>
                                        <p:tgtEl>
                                          <p:spTgt spid="88"/>
                                        </p:tgtEl>
                                        <p:attrNameLst>
                                          <p:attrName>ppt_x</p:attrName>
                                          <p:attrName>ppt_y</p:attrName>
                                        </p:attrNameLst>
                                      </p:cBhvr>
                                      <p:rCtr x="-508" y="-1062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uiExpand="1"/>
      <p:bldP spid="88" grpId="1"/>
      <p:bldP spid="15" grpId="0" uiExpand="1"/>
      <p:bldP spid="15" grpId="1"/>
      <p:bldP spid="15" grpId="2"/>
      <p:bldP spid="16" grpId="0" uiExpand="1"/>
      <p:bldP spid="16" grpId="1"/>
      <p:bldP spid="16" grpId="2"/>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3986317" y="6460177"/>
            <a:ext cx="8205683" cy="399327"/>
          </a:xfrm>
          <a:prstGeom prst="rect">
            <a:avLst/>
          </a:prstGeom>
          <a:gradFill>
            <a:gsLst>
              <a:gs pos="25000">
                <a:srgbClr val="D7EAED"/>
              </a:gs>
              <a:gs pos="71000">
                <a:schemeClr val="accent1">
                  <a:lumMod val="20000"/>
                  <a:lumOff val="80000"/>
                  <a:shade val="67500"/>
                  <a:satMod val="115000"/>
                </a:schemeClr>
              </a:gs>
              <a:gs pos="100000">
                <a:schemeClr val="accent1">
                  <a:lumMod val="20000"/>
                  <a:lumOff val="80000"/>
                  <a:shade val="100000"/>
                  <a:satMod val="11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2400" b="0" i="0" u="none" strike="noStrike" kern="1200" cap="none" spc="0" normalizeH="0" baseline="0" noProof="0">
              <a:ln>
                <a:noFill/>
              </a:ln>
              <a:solidFill>
                <a:srgbClr val="FFFFFF"/>
              </a:solidFill>
              <a:effectLst/>
              <a:uLnTx/>
              <a:uFillTx/>
              <a:latin typeface="Arial"/>
              <a:cs typeface="Arial"/>
            </a:endParaRPr>
          </a:p>
        </p:txBody>
      </p:sp>
      <p:sp>
        <p:nvSpPr>
          <p:cNvPr id="56" name="Pentagone 55"/>
          <p:cNvSpPr/>
          <p:nvPr/>
        </p:nvSpPr>
        <p:spPr>
          <a:xfrm>
            <a:off x="-6420" y="6480671"/>
            <a:ext cx="7143490" cy="401835"/>
          </a:xfrm>
          <a:prstGeom prst="homePlate">
            <a:avLst/>
          </a:prstGeom>
          <a:gradFill>
            <a:gsLst>
              <a:gs pos="25000">
                <a:srgbClr val="29555D"/>
              </a:gs>
              <a:gs pos="71000">
                <a:schemeClr val="accent1">
                  <a:lumMod val="20000"/>
                  <a:lumOff val="80000"/>
                  <a:shade val="67500"/>
                  <a:satMod val="115000"/>
                </a:schemeClr>
              </a:gs>
              <a:gs pos="100000">
                <a:schemeClr val="accent1">
                  <a:lumMod val="20000"/>
                  <a:lumOff val="80000"/>
                  <a:shade val="100000"/>
                  <a:satMod val="11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1" i="0" u="none" strike="noStrike" kern="1200" cap="none" spc="0" normalizeH="0" baseline="0" noProof="0">
              <a:ln>
                <a:noFill/>
              </a:ln>
              <a:solidFill>
                <a:srgbClr val="FFFFFF"/>
              </a:solidFill>
              <a:effectLst/>
              <a:uLnTx/>
              <a:uFillTx/>
              <a:latin typeface="Arial"/>
              <a:cs typeface="Arial"/>
            </a:endParaRPr>
          </a:p>
        </p:txBody>
      </p:sp>
      <p:sp>
        <p:nvSpPr>
          <p:cNvPr id="36" name="ZoneTexte 5">
            <a:extLst>
              <a:ext uri="{FF2B5EF4-FFF2-40B4-BE49-F238E27FC236}">
                <a16:creationId xmlns:a16="http://schemas.microsoft.com/office/drawing/2014/main" id="{598B8E47-46EF-475D-A4FB-B5032E602967}"/>
              </a:ext>
            </a:extLst>
          </p:cNvPr>
          <p:cNvSpPr txBox="1"/>
          <p:nvPr/>
        </p:nvSpPr>
        <p:spPr>
          <a:xfrm>
            <a:off x="1410079" y="3524712"/>
            <a:ext cx="147123"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400" b="0" i="0" u="none" strike="noStrike" kern="1200" cap="none" spc="0" normalizeH="0" baseline="0" noProof="0">
              <a:ln>
                <a:noFill/>
              </a:ln>
              <a:solidFill>
                <a:prstClr val="black"/>
              </a:solidFill>
              <a:effectLst/>
              <a:uLnTx/>
              <a:uFillTx/>
              <a:latin typeface="Arial"/>
              <a:cs typeface="Arial"/>
            </a:endParaRPr>
          </a:p>
        </p:txBody>
      </p:sp>
      <p:cxnSp>
        <p:nvCxnSpPr>
          <p:cNvPr id="87" name="Connecteur droit 13">
            <a:extLst>
              <a:ext uri="{FF2B5EF4-FFF2-40B4-BE49-F238E27FC236}">
                <a16:creationId xmlns:a16="http://schemas.microsoft.com/office/drawing/2014/main" id="{B558C18D-16BB-4343-9EA1-9D564D88A9C4}"/>
              </a:ext>
            </a:extLst>
          </p:cNvPr>
          <p:cNvCxnSpPr/>
          <p:nvPr/>
        </p:nvCxnSpPr>
        <p:spPr>
          <a:xfrm rot="5400000" flipH="1" flipV="1">
            <a:off x="3074540" y="320992"/>
            <a:ext cx="612000" cy="1588"/>
          </a:xfrm>
          <a:prstGeom prst="line">
            <a:avLst/>
          </a:prstGeom>
          <a:ln w="95250" cmpd="thinThick">
            <a:solidFill>
              <a:schemeClr val="bg1">
                <a:lumMod val="50000"/>
              </a:schemeClr>
            </a:solidFill>
          </a:ln>
        </p:spPr>
        <p:style>
          <a:lnRef idx="2">
            <a:schemeClr val="dk1"/>
          </a:lnRef>
          <a:fillRef idx="0">
            <a:schemeClr val="dk1"/>
          </a:fillRef>
          <a:effectRef idx="1">
            <a:schemeClr val="dk1"/>
          </a:effectRef>
          <a:fontRef idx="minor">
            <a:schemeClr val="tx1"/>
          </a:fontRef>
        </p:style>
      </p:cxnSp>
      <p:sp>
        <p:nvSpPr>
          <p:cNvPr id="105" name="Rectangle à coins arrondis 23">
            <a:extLst>
              <a:ext uri="{FF2B5EF4-FFF2-40B4-BE49-F238E27FC236}">
                <a16:creationId xmlns:a16="http://schemas.microsoft.com/office/drawing/2014/main" id="{E4252E35-DCA5-4BA8-BD6B-20ADC2F275B4}"/>
              </a:ext>
            </a:extLst>
          </p:cNvPr>
          <p:cNvSpPr/>
          <p:nvPr/>
        </p:nvSpPr>
        <p:spPr>
          <a:xfrm>
            <a:off x="3561892" y="64228"/>
            <a:ext cx="4849001" cy="527083"/>
          </a:xfrm>
          <a:prstGeom prst="roundRect">
            <a:avLst/>
          </a:prstGeom>
          <a:solidFill>
            <a:srgbClr val="29555D">
              <a:alpha val="54000"/>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400" b="1" i="0" u="none" strike="noStrike" kern="1200" cap="none" spc="0" normalizeH="0" baseline="0" noProof="0" dirty="0" err="1">
                <a:ln>
                  <a:noFill/>
                </a:ln>
                <a:solidFill>
                  <a:srgbClr val="FFFFFF"/>
                </a:solidFill>
                <a:effectLst/>
                <a:uLnTx/>
                <a:uFillTx/>
                <a:latin typeface="Calibri" panose="020F0502020204030204"/>
                <a:ea typeface="Calibri"/>
                <a:cs typeface="Calibri"/>
              </a:rPr>
              <a:t>Résultats</a:t>
            </a:r>
            <a:endParaRPr kumimoji="0" lang="en-GB" sz="2400" b="1" i="0" u="none" strike="noStrike" kern="1200" cap="none" spc="0" normalizeH="0" baseline="0" noProof="0" dirty="0">
              <a:ln>
                <a:noFill/>
              </a:ln>
              <a:solidFill>
                <a:srgbClr val="FFFFFF"/>
              </a:solidFill>
              <a:effectLst/>
              <a:uLnTx/>
              <a:uFillTx/>
              <a:latin typeface="Calibri" panose="020F0502020204030204"/>
              <a:ea typeface="Calibri"/>
              <a:cs typeface="Calibri"/>
            </a:endParaRPr>
          </a:p>
        </p:txBody>
      </p:sp>
      <p:cxnSp>
        <p:nvCxnSpPr>
          <p:cNvPr id="106" name="Connecteur droit 24">
            <a:extLst>
              <a:ext uri="{FF2B5EF4-FFF2-40B4-BE49-F238E27FC236}">
                <a16:creationId xmlns:a16="http://schemas.microsoft.com/office/drawing/2014/main" id="{E878FE39-6301-4EFA-A900-B8E36C7098BF}"/>
              </a:ext>
            </a:extLst>
          </p:cNvPr>
          <p:cNvCxnSpPr/>
          <p:nvPr/>
        </p:nvCxnSpPr>
        <p:spPr>
          <a:xfrm rot="5400000" flipH="1" flipV="1">
            <a:off x="8286246" y="320992"/>
            <a:ext cx="612000" cy="1588"/>
          </a:xfrm>
          <a:prstGeom prst="line">
            <a:avLst/>
          </a:prstGeom>
          <a:ln w="95250" cmpd="thickThin">
            <a:solidFill>
              <a:schemeClr val="bg1">
                <a:lumMod val="50000"/>
              </a:schemeClr>
            </a:solidFill>
          </a:ln>
        </p:spPr>
        <p:style>
          <a:lnRef idx="2">
            <a:schemeClr val="dk1"/>
          </a:lnRef>
          <a:fillRef idx="0">
            <a:schemeClr val="dk1"/>
          </a:fillRef>
          <a:effectRef idx="1">
            <a:schemeClr val="dk1"/>
          </a:effectRef>
          <a:fontRef idx="minor">
            <a:schemeClr val="tx1"/>
          </a:fontRef>
        </p:style>
      </p:cxnSp>
      <p:sp>
        <p:nvSpPr>
          <p:cNvPr id="107" name="Ellipse 515">
            <a:extLst>
              <a:ext uri="{FF2B5EF4-FFF2-40B4-BE49-F238E27FC236}">
                <a16:creationId xmlns:a16="http://schemas.microsoft.com/office/drawing/2014/main" id="{3F6E498E-B631-4D9D-BF81-C1783949CDA5}"/>
              </a:ext>
            </a:extLst>
          </p:cNvPr>
          <p:cNvSpPr/>
          <p:nvPr/>
        </p:nvSpPr>
        <p:spPr>
          <a:xfrm>
            <a:off x="2805060" y="87236"/>
            <a:ext cx="469100" cy="469100"/>
          </a:xfrm>
          <a:prstGeom prst="ellipse">
            <a:avLst/>
          </a:prstGeom>
          <a:solidFill>
            <a:srgbClr val="29555D"/>
          </a:solidFill>
          <a:ln w="12700" cap="flat" cmpd="sng" algn="ctr">
            <a:solidFill>
              <a:srgbClr val="29555D"/>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MA" sz="1800" b="1" i="0" u="none" strike="noStrike" kern="0" cap="none" spc="0" normalizeH="0" baseline="0" noProof="0">
                <a:ln>
                  <a:noFill/>
                </a:ln>
                <a:solidFill>
                  <a:prstClr val="white"/>
                </a:solidFill>
                <a:effectLst/>
                <a:uLnTx/>
                <a:uFillTx/>
                <a:latin typeface="Arial"/>
                <a:cs typeface="Arial"/>
              </a:rPr>
              <a:t>2</a:t>
            </a:r>
          </a:p>
        </p:txBody>
      </p:sp>
      <p:sp>
        <p:nvSpPr>
          <p:cNvPr id="108" name="Ellipse 516">
            <a:extLst>
              <a:ext uri="{FF2B5EF4-FFF2-40B4-BE49-F238E27FC236}">
                <a16:creationId xmlns:a16="http://schemas.microsoft.com/office/drawing/2014/main" id="{1A473C7E-A2CA-43D0-B611-3F67B21494ED}"/>
              </a:ext>
            </a:extLst>
          </p:cNvPr>
          <p:cNvSpPr/>
          <p:nvPr/>
        </p:nvSpPr>
        <p:spPr>
          <a:xfrm>
            <a:off x="3646260" y="123143"/>
            <a:ext cx="441204" cy="433193"/>
          </a:xfrm>
          <a:prstGeom prst="ellipse">
            <a:avLst/>
          </a:prstGeom>
          <a:solidFill>
            <a:srgbClr val="29555D"/>
          </a:solidFill>
          <a:ln w="12700" cap="flat" cmpd="sng" algn="ctr">
            <a:solidFill>
              <a:srgbClr val="29555D"/>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MA" sz="1800" b="1" i="0" u="none" strike="noStrike" kern="0" cap="none" spc="0" normalizeH="0" baseline="0" noProof="0">
                <a:ln>
                  <a:noFill/>
                </a:ln>
                <a:solidFill>
                  <a:prstClr val="white"/>
                </a:solidFill>
                <a:effectLst/>
                <a:uLnTx/>
                <a:uFillTx/>
                <a:latin typeface="Arial"/>
                <a:cs typeface="Arial"/>
              </a:rPr>
              <a:t>3</a:t>
            </a:r>
          </a:p>
        </p:txBody>
      </p:sp>
      <p:sp>
        <p:nvSpPr>
          <p:cNvPr id="109" name="Ellipse 517">
            <a:extLst>
              <a:ext uri="{FF2B5EF4-FFF2-40B4-BE49-F238E27FC236}">
                <a16:creationId xmlns:a16="http://schemas.microsoft.com/office/drawing/2014/main" id="{1A473C7E-A2CA-43D0-B611-3F67B21494ED}"/>
              </a:ext>
            </a:extLst>
          </p:cNvPr>
          <p:cNvSpPr/>
          <p:nvPr/>
        </p:nvSpPr>
        <p:spPr>
          <a:xfrm>
            <a:off x="8713814" y="121165"/>
            <a:ext cx="441204" cy="433193"/>
          </a:xfrm>
          <a:prstGeom prst="ellipse">
            <a:avLst/>
          </a:prstGeom>
          <a:solidFill>
            <a:srgbClr val="29555D"/>
          </a:solidFill>
          <a:ln w="12700" cap="flat" cmpd="sng" algn="ctr">
            <a:solidFill>
              <a:srgbClr val="29555D"/>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MA" sz="1800" b="1" i="0" u="none" strike="noStrike" kern="0" cap="none" spc="0" normalizeH="0" baseline="0" noProof="0">
                <a:ln>
                  <a:noFill/>
                </a:ln>
                <a:solidFill>
                  <a:prstClr val="white"/>
                </a:solidFill>
                <a:effectLst/>
                <a:uLnTx/>
                <a:uFillTx/>
                <a:latin typeface="Arial"/>
                <a:cs typeface="Arial"/>
              </a:rPr>
              <a:t>4</a:t>
            </a:r>
          </a:p>
        </p:txBody>
      </p:sp>
      <p:sp>
        <p:nvSpPr>
          <p:cNvPr id="110" name="Ellipse 518">
            <a:extLst>
              <a:ext uri="{FF2B5EF4-FFF2-40B4-BE49-F238E27FC236}">
                <a16:creationId xmlns:a16="http://schemas.microsoft.com/office/drawing/2014/main" id="{1A473C7E-A2CA-43D0-B611-3F67B21494ED}"/>
              </a:ext>
            </a:extLst>
          </p:cNvPr>
          <p:cNvSpPr/>
          <p:nvPr/>
        </p:nvSpPr>
        <p:spPr>
          <a:xfrm>
            <a:off x="9260604" y="123143"/>
            <a:ext cx="441204" cy="433193"/>
          </a:xfrm>
          <a:prstGeom prst="ellipse">
            <a:avLst/>
          </a:prstGeom>
          <a:solidFill>
            <a:srgbClr val="29555D"/>
          </a:solidFill>
          <a:ln w="12700" cap="flat" cmpd="sng" algn="ctr">
            <a:solidFill>
              <a:srgbClr val="29555D"/>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MA" sz="1800" b="1" i="0" u="none" strike="noStrike" kern="0" cap="none" spc="0" normalizeH="0" baseline="0" noProof="0">
                <a:ln>
                  <a:noFill/>
                </a:ln>
                <a:solidFill>
                  <a:prstClr val="white"/>
                </a:solidFill>
                <a:effectLst/>
                <a:uLnTx/>
                <a:uFillTx/>
                <a:latin typeface="Arial"/>
                <a:cs typeface="Arial"/>
              </a:rPr>
              <a:t>5</a:t>
            </a:r>
          </a:p>
        </p:txBody>
      </p:sp>
      <p:sp>
        <p:nvSpPr>
          <p:cNvPr id="113" name="Ellipse 515">
            <a:extLst>
              <a:ext uri="{FF2B5EF4-FFF2-40B4-BE49-F238E27FC236}">
                <a16:creationId xmlns:a16="http://schemas.microsoft.com/office/drawing/2014/main" id="{3F6E498E-B631-4D9D-BF81-C1783949CDA5}"/>
              </a:ext>
            </a:extLst>
          </p:cNvPr>
          <p:cNvSpPr/>
          <p:nvPr/>
        </p:nvSpPr>
        <p:spPr>
          <a:xfrm>
            <a:off x="2259856" y="87236"/>
            <a:ext cx="469100" cy="469100"/>
          </a:xfrm>
          <a:prstGeom prst="ellipse">
            <a:avLst/>
          </a:prstGeom>
          <a:solidFill>
            <a:srgbClr val="29555D"/>
          </a:solidFill>
          <a:ln w="12700" cap="flat" cmpd="sng" algn="ctr">
            <a:solidFill>
              <a:srgbClr val="29555D"/>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MA" sz="1800" b="1" i="0" u="none" strike="noStrike" kern="0" cap="none" spc="0" normalizeH="0" baseline="0" noProof="0">
                <a:ln>
                  <a:noFill/>
                </a:ln>
                <a:solidFill>
                  <a:prstClr val="white"/>
                </a:solidFill>
                <a:effectLst/>
                <a:uLnTx/>
                <a:uFillTx/>
                <a:latin typeface="Arial"/>
                <a:cs typeface="Arial"/>
              </a:rPr>
              <a:t>1</a:t>
            </a:r>
          </a:p>
        </p:txBody>
      </p:sp>
      <p:sp>
        <p:nvSpPr>
          <p:cNvPr id="59" name="Slide Number Placeholder 2"/>
          <p:cNvSpPr>
            <a:spLocks noGrp="1"/>
          </p:cNvSpPr>
          <p:nvPr>
            <p:ph type="sldNum" sz="quarter" idx="12"/>
          </p:nvPr>
        </p:nvSpPr>
        <p:spPr>
          <a:xfrm>
            <a:off x="5976825" y="6480671"/>
            <a:ext cx="1758211" cy="365125"/>
          </a:xfrm>
        </p:spPr>
        <p: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fld id="{837B9798-1630-4D3F-B4E1-5AB2FBF33659}" type="slidenum">
              <a:rPr kumimoji="0" lang="en-US" sz="1400" b="1" i="0" u="none" strike="noStrike" kern="1200" cap="none" spc="0" normalizeH="0" baseline="0" noProof="0" smtClean="0">
                <a:ln>
                  <a:noFill/>
                </a:ln>
                <a:solidFill>
                  <a:srgbClr val="29555D"/>
                </a:solidFill>
                <a:effectLst/>
                <a:uLnTx/>
                <a:uFillTx/>
                <a:latin typeface="Raleway ExtraBold"/>
                <a:cs typeface="Raleway ExtraBold"/>
                <a:sym typeface="Raleway ExtraBold"/>
              </a:rPr>
              <a:pPr marL="0" marR="0" lvl="0" indent="0" algn="ctr" defTabSz="914377" rtl="0" eaLnBrk="1" fontAlgn="auto" latinLnBrk="0" hangingPunct="1">
                <a:lnSpc>
                  <a:spcPct val="100000"/>
                </a:lnSpc>
                <a:spcBef>
                  <a:spcPts val="0"/>
                </a:spcBef>
                <a:spcAft>
                  <a:spcPts val="0"/>
                </a:spcAft>
                <a:buClrTx/>
                <a:buSzTx/>
                <a:buFontTx/>
                <a:buNone/>
                <a:tabLst/>
                <a:defRPr/>
              </a:pPr>
              <a:t>14</a:t>
            </a:fld>
            <a:endParaRPr kumimoji="0" lang="en-US" sz="1400" b="1" i="0" u="none" strike="noStrike" kern="1200" cap="none" spc="0" normalizeH="0" baseline="0" noProof="0">
              <a:ln>
                <a:noFill/>
              </a:ln>
              <a:solidFill>
                <a:srgbClr val="29555D"/>
              </a:solidFill>
              <a:effectLst/>
              <a:uLnTx/>
              <a:uFillTx/>
              <a:latin typeface="Raleway ExtraBold"/>
              <a:cs typeface="Raleway ExtraBold"/>
              <a:sym typeface="Raleway ExtraBold"/>
            </a:endParaRPr>
          </a:p>
        </p:txBody>
      </p:sp>
      <p:sp>
        <p:nvSpPr>
          <p:cNvPr id="39" name="ZoneTexte 11">
            <a:extLst>
              <a:ext uri="{FF2B5EF4-FFF2-40B4-BE49-F238E27FC236}">
                <a16:creationId xmlns:a16="http://schemas.microsoft.com/office/drawing/2014/main" id="{F92F8723-8CAB-AC20-57F6-37D6BE2773CD}"/>
              </a:ext>
            </a:extLst>
          </p:cNvPr>
          <p:cNvSpPr txBox="1"/>
          <p:nvPr/>
        </p:nvSpPr>
        <p:spPr>
          <a:xfrm>
            <a:off x="8713814" y="6485264"/>
            <a:ext cx="3244931" cy="307777"/>
          </a:xfrm>
          <a:prstGeom prst="rect">
            <a:avLst/>
          </a:prstGeom>
          <a:noFill/>
        </p:spPr>
        <p:txBody>
          <a:bodyPr wrap="square" lIns="91440" tIns="45720" rIns="9144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err="1">
                <a:ln>
                  <a:noFill/>
                </a:ln>
                <a:solidFill>
                  <a:srgbClr val="29555D"/>
                </a:solidFill>
                <a:effectLst/>
                <a:uLnTx/>
                <a:uFillTx/>
                <a:latin typeface="Century Gothic" pitchFamily="34" charset="0"/>
                <a:cs typeface="Arial"/>
              </a:rPr>
              <a:t>Année</a:t>
            </a:r>
            <a:r>
              <a:rPr kumimoji="0" lang="en-GB" sz="1400" b="1" i="0" u="none" strike="noStrike" kern="1200" cap="none" spc="0" normalizeH="0" baseline="0" noProof="0" dirty="0">
                <a:ln>
                  <a:noFill/>
                </a:ln>
                <a:solidFill>
                  <a:srgbClr val="29555D"/>
                </a:solidFill>
                <a:effectLst/>
                <a:uLnTx/>
                <a:uFillTx/>
                <a:latin typeface="Century Gothic" pitchFamily="34" charset="0"/>
                <a:cs typeface="Arial"/>
              </a:rPr>
              <a:t> </a:t>
            </a:r>
            <a:r>
              <a:rPr kumimoji="0" lang="en-GB" sz="1400" b="1" i="0" u="none" strike="noStrike" kern="1200" cap="none" spc="0" normalizeH="0" baseline="0" noProof="0" dirty="0" err="1">
                <a:ln>
                  <a:noFill/>
                </a:ln>
                <a:solidFill>
                  <a:srgbClr val="29555D"/>
                </a:solidFill>
                <a:effectLst/>
                <a:uLnTx/>
                <a:uFillTx/>
                <a:latin typeface="Century Gothic" pitchFamily="34" charset="0"/>
                <a:cs typeface="Arial"/>
              </a:rPr>
              <a:t>universitaire</a:t>
            </a:r>
            <a:r>
              <a:rPr kumimoji="0" lang="en-GB" sz="1400" b="1" i="0" u="none" strike="noStrike" kern="1200" cap="none" spc="0" normalizeH="0" baseline="0" noProof="0" dirty="0">
                <a:ln>
                  <a:noFill/>
                </a:ln>
                <a:solidFill>
                  <a:srgbClr val="29555D"/>
                </a:solidFill>
                <a:effectLst/>
                <a:uLnTx/>
                <a:uFillTx/>
                <a:latin typeface="Century Gothic" pitchFamily="34" charset="0"/>
                <a:cs typeface="Arial"/>
              </a:rPr>
              <a:t> </a:t>
            </a:r>
            <a:r>
              <a:rPr kumimoji="0" lang="fr-FR" sz="1400" b="1" i="0" u="none" strike="noStrike" kern="1200" cap="none" spc="0" normalizeH="0" baseline="0" noProof="0" dirty="0">
                <a:ln>
                  <a:noFill/>
                </a:ln>
                <a:solidFill>
                  <a:srgbClr val="29555D"/>
                </a:solidFill>
                <a:effectLst/>
                <a:uLnTx/>
                <a:uFillTx/>
                <a:latin typeface="Century Gothic" pitchFamily="34" charset="0"/>
                <a:cs typeface="Arial"/>
              </a:rPr>
              <a:t>2023- 2024</a:t>
            </a:r>
          </a:p>
        </p:txBody>
      </p:sp>
      <p:sp>
        <p:nvSpPr>
          <p:cNvPr id="13" name="ZoneTexte 5">
            <a:extLst>
              <a:ext uri="{FF2B5EF4-FFF2-40B4-BE49-F238E27FC236}">
                <a16:creationId xmlns:a16="http://schemas.microsoft.com/office/drawing/2014/main" id="{28D133EA-C826-2A8A-E030-472DDC064F49}"/>
              </a:ext>
            </a:extLst>
          </p:cNvPr>
          <p:cNvSpPr txBox="1"/>
          <p:nvPr/>
        </p:nvSpPr>
        <p:spPr>
          <a:xfrm>
            <a:off x="1410079" y="3524712"/>
            <a:ext cx="147123"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400" b="0" i="0" u="none" strike="noStrike" kern="1200" cap="none" spc="0" normalizeH="0" baseline="0" noProof="0">
              <a:ln>
                <a:noFill/>
              </a:ln>
              <a:solidFill>
                <a:prstClr val="black"/>
              </a:solidFill>
              <a:effectLst/>
              <a:uLnTx/>
              <a:uFillTx/>
              <a:latin typeface="Arial"/>
              <a:cs typeface="Arial"/>
            </a:endParaRPr>
          </a:p>
        </p:txBody>
      </p:sp>
      <p:sp>
        <p:nvSpPr>
          <p:cNvPr id="14" name="Rounded Rectangle 88">
            <a:extLst>
              <a:ext uri="{FF2B5EF4-FFF2-40B4-BE49-F238E27FC236}">
                <a16:creationId xmlns:a16="http://schemas.microsoft.com/office/drawing/2014/main" id="{71BBBB13-6A03-DAD4-B15F-F9334670582F}"/>
              </a:ext>
            </a:extLst>
          </p:cNvPr>
          <p:cNvSpPr/>
          <p:nvPr/>
        </p:nvSpPr>
        <p:spPr>
          <a:xfrm>
            <a:off x="428873" y="1849149"/>
            <a:ext cx="1793852" cy="614399"/>
          </a:xfrm>
          <a:prstGeom prst="roundRect">
            <a:avLst/>
          </a:prstGeom>
          <a:solidFill>
            <a:srgbClr val="2955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tabLst/>
              <a:defRPr/>
            </a:pPr>
            <a:r>
              <a:rPr kumimoji="0" lang="fr-FR" sz="1600" b="0" i="0" u="none" strike="noStrike" kern="1200" cap="none" spc="0" normalizeH="0" baseline="0" noProof="0" dirty="0">
                <a:ln>
                  <a:noFill/>
                </a:ln>
                <a:solidFill>
                  <a:srgbClr val="FFFFFF">
                    <a:lumMod val="95000"/>
                  </a:srgbClr>
                </a:solidFill>
                <a:effectLst/>
                <a:uLnTx/>
                <a:uFillTx/>
                <a:latin typeface="Times New Roman" panose="02020603050405020304" pitchFamily="18" charset="0"/>
                <a:cs typeface="Times New Roman" panose="02020603050405020304" pitchFamily="18" charset="0"/>
              </a:rPr>
              <a:t>Arduino</a:t>
            </a:r>
          </a:p>
        </p:txBody>
      </p:sp>
      <p:sp>
        <p:nvSpPr>
          <p:cNvPr id="15" name="Rounded Rectangle 89">
            <a:extLst>
              <a:ext uri="{FF2B5EF4-FFF2-40B4-BE49-F238E27FC236}">
                <a16:creationId xmlns:a16="http://schemas.microsoft.com/office/drawing/2014/main" id="{2CD3DADC-FDF2-A852-A084-E513CD6C130B}"/>
              </a:ext>
            </a:extLst>
          </p:cNvPr>
          <p:cNvSpPr/>
          <p:nvPr/>
        </p:nvSpPr>
        <p:spPr>
          <a:xfrm rot="16200000">
            <a:off x="973091" y="1213327"/>
            <a:ext cx="684000" cy="1879917"/>
          </a:xfrm>
          <a:prstGeom prst="roundRect">
            <a:avLst/>
          </a:prstGeom>
          <a:noFill/>
          <a:ln w="635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fr-FR" sz="1400" b="0" i="0" u="none" strike="noStrike" kern="1200" cap="none" spc="0" normalizeH="0" baseline="0" noProof="0">
              <a:ln>
                <a:noFill/>
              </a:ln>
              <a:solidFill>
                <a:srgbClr val="FFFFFF"/>
              </a:solidFill>
              <a:effectLst/>
              <a:uLnTx/>
              <a:uFillTx/>
              <a:latin typeface="Arial"/>
              <a:cs typeface="Arial"/>
            </a:endParaRPr>
          </a:p>
        </p:txBody>
      </p:sp>
      <p:cxnSp>
        <p:nvCxnSpPr>
          <p:cNvPr id="16" name="Straight Connector 22">
            <a:extLst>
              <a:ext uri="{FF2B5EF4-FFF2-40B4-BE49-F238E27FC236}">
                <a16:creationId xmlns:a16="http://schemas.microsoft.com/office/drawing/2014/main" id="{2DA26BCF-7DAE-C871-2297-D1151DF0EDFC}"/>
              </a:ext>
            </a:extLst>
          </p:cNvPr>
          <p:cNvCxnSpPr>
            <a:cxnSpLocks/>
            <a:endCxn id="15" idx="0"/>
          </p:cNvCxnSpPr>
          <p:nvPr/>
        </p:nvCxnSpPr>
        <p:spPr>
          <a:xfrm flipV="1">
            <a:off x="154668" y="2153286"/>
            <a:ext cx="220465" cy="792"/>
          </a:xfrm>
          <a:prstGeom prst="line">
            <a:avLst/>
          </a:prstGeom>
          <a:ln w="9525">
            <a:solidFill>
              <a:srgbClr val="29555D"/>
            </a:solidFill>
            <a:prstDash val="dash"/>
            <a:headEnd type="oval"/>
            <a:tailEnd type="oval"/>
          </a:ln>
        </p:spPr>
        <p:style>
          <a:lnRef idx="1">
            <a:schemeClr val="accent1"/>
          </a:lnRef>
          <a:fillRef idx="0">
            <a:schemeClr val="accent1"/>
          </a:fillRef>
          <a:effectRef idx="0">
            <a:schemeClr val="accent1"/>
          </a:effectRef>
          <a:fontRef idx="minor">
            <a:schemeClr val="tx1"/>
          </a:fontRef>
        </p:style>
      </p:cxnSp>
      <p:sp>
        <p:nvSpPr>
          <p:cNvPr id="17" name="Rounded Rectangle 88">
            <a:extLst>
              <a:ext uri="{FF2B5EF4-FFF2-40B4-BE49-F238E27FC236}">
                <a16:creationId xmlns:a16="http://schemas.microsoft.com/office/drawing/2014/main" id="{920DD80A-3CFE-C503-ADB8-99EAAD224BEA}"/>
              </a:ext>
            </a:extLst>
          </p:cNvPr>
          <p:cNvSpPr/>
          <p:nvPr/>
        </p:nvSpPr>
        <p:spPr>
          <a:xfrm>
            <a:off x="410054" y="3883111"/>
            <a:ext cx="1849802" cy="61439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tabLst/>
              <a:defRPr/>
            </a:pPr>
            <a:r>
              <a:rPr kumimoji="0" lang="fr-MA"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MSP430G2553  </a:t>
            </a:r>
            <a:endParaRPr kumimoji="0" lang="fr-FR"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18" name="Rounded Rectangle 89">
            <a:extLst>
              <a:ext uri="{FF2B5EF4-FFF2-40B4-BE49-F238E27FC236}">
                <a16:creationId xmlns:a16="http://schemas.microsoft.com/office/drawing/2014/main" id="{15E6D2C1-6B94-6602-F125-9DBF3B25650F}"/>
              </a:ext>
            </a:extLst>
          </p:cNvPr>
          <p:cNvSpPr/>
          <p:nvPr/>
        </p:nvSpPr>
        <p:spPr>
          <a:xfrm rot="16200000">
            <a:off x="954272" y="3247289"/>
            <a:ext cx="684000" cy="1879917"/>
          </a:xfrm>
          <a:prstGeom prst="roundRect">
            <a:avLst/>
          </a:prstGeom>
          <a:noFill/>
          <a:ln w="635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fr-FR" sz="1400" b="0" i="0" u="none" strike="noStrike" kern="1200" cap="none" spc="0" normalizeH="0" baseline="0" noProof="0">
              <a:ln>
                <a:noFill/>
              </a:ln>
              <a:solidFill>
                <a:srgbClr val="FFFFFF"/>
              </a:solidFill>
              <a:effectLst/>
              <a:uLnTx/>
              <a:uFillTx/>
              <a:latin typeface="Arial"/>
              <a:cs typeface="Arial"/>
            </a:endParaRPr>
          </a:p>
        </p:txBody>
      </p:sp>
      <p:cxnSp>
        <p:nvCxnSpPr>
          <p:cNvPr id="19" name="Straight Connector 22">
            <a:extLst>
              <a:ext uri="{FF2B5EF4-FFF2-40B4-BE49-F238E27FC236}">
                <a16:creationId xmlns:a16="http://schemas.microsoft.com/office/drawing/2014/main" id="{67BBB963-B04D-01A6-64D0-422EE702CD4F}"/>
              </a:ext>
            </a:extLst>
          </p:cNvPr>
          <p:cNvCxnSpPr>
            <a:cxnSpLocks/>
            <a:endCxn id="18" idx="0"/>
          </p:cNvCxnSpPr>
          <p:nvPr/>
        </p:nvCxnSpPr>
        <p:spPr>
          <a:xfrm flipV="1">
            <a:off x="135849" y="4187248"/>
            <a:ext cx="220465" cy="792"/>
          </a:xfrm>
          <a:prstGeom prst="line">
            <a:avLst/>
          </a:prstGeom>
          <a:ln w="9525">
            <a:solidFill>
              <a:srgbClr val="29555D"/>
            </a:solidFill>
            <a:prstDash val="dash"/>
            <a:headEnd type="oval"/>
            <a:tailEnd type="oval"/>
          </a:ln>
        </p:spPr>
        <p:style>
          <a:lnRef idx="1">
            <a:schemeClr val="accent1"/>
          </a:lnRef>
          <a:fillRef idx="0">
            <a:schemeClr val="accent1"/>
          </a:fillRef>
          <a:effectRef idx="0">
            <a:schemeClr val="accent1"/>
          </a:effectRef>
          <a:fontRef idx="minor">
            <a:schemeClr val="tx1"/>
          </a:fontRef>
        </p:style>
      </p:cxnSp>
      <p:cxnSp>
        <p:nvCxnSpPr>
          <p:cNvPr id="23" name="Connecteur droit 12">
            <a:extLst>
              <a:ext uri="{FF2B5EF4-FFF2-40B4-BE49-F238E27FC236}">
                <a16:creationId xmlns:a16="http://schemas.microsoft.com/office/drawing/2014/main" id="{E4AFC008-FC3E-5E52-77FC-EE24CD079F87}"/>
              </a:ext>
            </a:extLst>
          </p:cNvPr>
          <p:cNvCxnSpPr>
            <a:cxnSpLocks/>
          </p:cNvCxnSpPr>
          <p:nvPr/>
        </p:nvCxnSpPr>
        <p:spPr>
          <a:xfrm>
            <a:off x="116090" y="584543"/>
            <a:ext cx="3291384" cy="3833"/>
          </a:xfrm>
          <a:prstGeom prst="line">
            <a:avLst/>
          </a:prstGeom>
          <a:ln w="3175">
            <a:solidFill>
              <a:schemeClr val="bg1">
                <a:lumMod val="50000"/>
              </a:schemeClr>
            </a:solidFill>
          </a:ln>
        </p:spPr>
        <p:style>
          <a:lnRef idx="2">
            <a:schemeClr val="dk1"/>
          </a:lnRef>
          <a:fillRef idx="0">
            <a:schemeClr val="dk1"/>
          </a:fillRef>
          <a:effectRef idx="1">
            <a:schemeClr val="dk1"/>
          </a:effectRef>
          <a:fontRef idx="minor">
            <a:schemeClr val="tx1"/>
          </a:fontRef>
        </p:style>
      </p:cxnSp>
      <p:sp>
        <p:nvSpPr>
          <p:cNvPr id="24" name="Oval 90">
            <a:extLst>
              <a:ext uri="{FF2B5EF4-FFF2-40B4-BE49-F238E27FC236}">
                <a16:creationId xmlns:a16="http://schemas.microsoft.com/office/drawing/2014/main" id="{FF3565EC-4AFF-2087-F23C-8C54BDEDB055}"/>
              </a:ext>
            </a:extLst>
          </p:cNvPr>
          <p:cNvSpPr/>
          <p:nvPr/>
        </p:nvSpPr>
        <p:spPr>
          <a:xfrm rot="16200000">
            <a:off x="47333" y="2069146"/>
            <a:ext cx="169863" cy="169863"/>
          </a:xfrm>
          <a:prstGeom prst="ellipse">
            <a:avLst/>
          </a:prstGeom>
          <a:solidFill>
            <a:srgbClr val="29555D"/>
          </a:solidFill>
          <a:ln w="28575">
            <a:solidFill>
              <a:srgbClr val="29555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Arial"/>
              <a:cs typeface="Arial"/>
            </a:endParaRPr>
          </a:p>
        </p:txBody>
      </p:sp>
      <p:sp>
        <p:nvSpPr>
          <p:cNvPr id="27" name="Shape 148">
            <a:extLst>
              <a:ext uri="{FF2B5EF4-FFF2-40B4-BE49-F238E27FC236}">
                <a16:creationId xmlns:a16="http://schemas.microsoft.com/office/drawing/2014/main" id="{0522CACF-76C3-9087-D1F5-F1CBA8AC2CFE}"/>
              </a:ext>
            </a:extLst>
          </p:cNvPr>
          <p:cNvSpPr/>
          <p:nvPr/>
        </p:nvSpPr>
        <p:spPr>
          <a:xfrm>
            <a:off x="2567064" y="746329"/>
            <a:ext cx="2195729" cy="338555"/>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003333"/>
                </a:solidFill>
                <a:effectLst/>
                <a:uLnTx/>
                <a:uFillTx/>
                <a:latin typeface="Arial"/>
                <a:ea typeface="Calibri"/>
                <a:cs typeface="Calibri"/>
                <a:sym typeface="Calibri" panose="020F0502020204030204"/>
              </a:rPr>
              <a:t>Arduino uno </a:t>
            </a:r>
          </a:p>
        </p:txBody>
      </p:sp>
      <p:sp>
        <p:nvSpPr>
          <p:cNvPr id="28" name="Shape 149">
            <a:extLst>
              <a:ext uri="{FF2B5EF4-FFF2-40B4-BE49-F238E27FC236}">
                <a16:creationId xmlns:a16="http://schemas.microsoft.com/office/drawing/2014/main" id="{15FD1A01-2F15-4842-7044-924EAB3D61F4}"/>
              </a:ext>
            </a:extLst>
          </p:cNvPr>
          <p:cNvSpPr/>
          <p:nvPr/>
        </p:nvSpPr>
        <p:spPr>
          <a:xfrm>
            <a:off x="9330811" y="1084883"/>
            <a:ext cx="1800000" cy="108000"/>
          </a:xfrm>
          <a:prstGeom prst="chevron">
            <a:avLst>
              <a:gd name="adj" fmla="val 50000"/>
            </a:avLst>
          </a:prstGeom>
          <a:solidFill>
            <a:srgbClr val="BFBFBF"/>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a:ln>
                <a:noFill/>
              </a:ln>
              <a:solidFill>
                <a:srgbClr val="FFFFFF"/>
              </a:solidFill>
              <a:effectLst/>
              <a:uLnTx/>
              <a:uFillTx/>
              <a:latin typeface="Calibri"/>
              <a:ea typeface="Calibri"/>
              <a:cs typeface="Calibri"/>
              <a:sym typeface="Calibri"/>
            </a:endParaRPr>
          </a:p>
        </p:txBody>
      </p:sp>
      <p:sp>
        <p:nvSpPr>
          <p:cNvPr id="29" name="Shape 150">
            <a:extLst>
              <a:ext uri="{FF2B5EF4-FFF2-40B4-BE49-F238E27FC236}">
                <a16:creationId xmlns:a16="http://schemas.microsoft.com/office/drawing/2014/main" id="{3155A125-5F5B-E2E4-B53F-AF5B2D4EB000}"/>
              </a:ext>
            </a:extLst>
          </p:cNvPr>
          <p:cNvSpPr/>
          <p:nvPr/>
        </p:nvSpPr>
        <p:spPr>
          <a:xfrm>
            <a:off x="9152631" y="746329"/>
            <a:ext cx="2156360" cy="338555"/>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BFBFBF"/>
                </a:solidFill>
                <a:effectLst/>
                <a:uLnTx/>
                <a:uFillTx/>
                <a:latin typeface="Calibri" panose="020F0502020204030204"/>
                <a:ea typeface="Calibri"/>
                <a:cs typeface="Calibri"/>
                <a:sym typeface="Calibri" panose="020F0502020204030204"/>
              </a:rPr>
              <a:t>Arduino pro mini </a:t>
            </a:r>
          </a:p>
        </p:txBody>
      </p:sp>
      <p:sp>
        <p:nvSpPr>
          <p:cNvPr id="30" name="Shape 149">
            <a:extLst>
              <a:ext uri="{FF2B5EF4-FFF2-40B4-BE49-F238E27FC236}">
                <a16:creationId xmlns:a16="http://schemas.microsoft.com/office/drawing/2014/main" id="{50D51129-1F65-01C3-0B5B-B939692C9E73}"/>
              </a:ext>
            </a:extLst>
          </p:cNvPr>
          <p:cNvSpPr/>
          <p:nvPr/>
        </p:nvSpPr>
        <p:spPr>
          <a:xfrm>
            <a:off x="6000102" y="1089934"/>
            <a:ext cx="1800000" cy="108000"/>
          </a:xfrm>
          <a:prstGeom prst="chevron">
            <a:avLst>
              <a:gd name="adj" fmla="val 50000"/>
            </a:avLst>
          </a:prstGeom>
          <a:solidFill>
            <a:srgbClr val="BFBFBF"/>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a:ln>
                <a:noFill/>
              </a:ln>
              <a:solidFill>
                <a:srgbClr val="FFFFFF"/>
              </a:solidFill>
              <a:effectLst/>
              <a:uLnTx/>
              <a:uFillTx/>
              <a:latin typeface="Calibri" panose="020F0502020204030204"/>
              <a:ea typeface="Calibri"/>
              <a:cs typeface="Calibri"/>
              <a:sym typeface="Calibri" panose="020F0502020204030204"/>
            </a:endParaRPr>
          </a:p>
        </p:txBody>
      </p:sp>
      <p:sp>
        <p:nvSpPr>
          <p:cNvPr id="31" name="Shape 150">
            <a:extLst>
              <a:ext uri="{FF2B5EF4-FFF2-40B4-BE49-F238E27FC236}">
                <a16:creationId xmlns:a16="http://schemas.microsoft.com/office/drawing/2014/main" id="{D4945208-B588-960B-4AC5-04E5FE491B56}"/>
              </a:ext>
            </a:extLst>
          </p:cNvPr>
          <p:cNvSpPr/>
          <p:nvPr/>
        </p:nvSpPr>
        <p:spPr>
          <a:xfrm>
            <a:off x="5609366" y="751379"/>
            <a:ext cx="2696691" cy="338555"/>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BFBFBF"/>
                </a:solidFill>
                <a:effectLst/>
                <a:uLnTx/>
                <a:uFillTx/>
                <a:latin typeface="Calibri" panose="020F0502020204030204"/>
                <a:ea typeface="Calibri"/>
                <a:cs typeface="Calibri"/>
                <a:sym typeface="Calibri" panose="020F0502020204030204"/>
              </a:rPr>
              <a:t>Arduino nano</a:t>
            </a:r>
            <a:endParaRPr kumimoji="0" sz="1600" b="0" i="0" u="none" strike="noStrike" kern="1200" cap="none" spc="0" normalizeH="0" baseline="0" noProof="0" dirty="0">
              <a:ln>
                <a:noFill/>
              </a:ln>
              <a:solidFill>
                <a:srgbClr val="BFBFBF"/>
              </a:solidFill>
              <a:effectLst/>
              <a:uLnTx/>
              <a:uFillTx/>
              <a:latin typeface="Calibri"/>
              <a:ea typeface="Calibri"/>
              <a:cs typeface="Calibri"/>
              <a:sym typeface="Calibri"/>
            </a:endParaRPr>
          </a:p>
        </p:txBody>
      </p:sp>
      <p:sp>
        <p:nvSpPr>
          <p:cNvPr id="32" name="Shape 149">
            <a:extLst>
              <a:ext uri="{FF2B5EF4-FFF2-40B4-BE49-F238E27FC236}">
                <a16:creationId xmlns:a16="http://schemas.microsoft.com/office/drawing/2014/main" id="{E4283A9A-2A51-A912-D6B7-DCD4E09B44B0}"/>
              </a:ext>
            </a:extLst>
          </p:cNvPr>
          <p:cNvSpPr/>
          <p:nvPr/>
        </p:nvSpPr>
        <p:spPr>
          <a:xfrm>
            <a:off x="2710786" y="1084883"/>
            <a:ext cx="1800000" cy="108000"/>
          </a:xfrm>
          <a:prstGeom prst="chevron">
            <a:avLst>
              <a:gd name="adj" fmla="val 50000"/>
            </a:avLst>
          </a:prstGeom>
          <a:solidFill>
            <a:srgbClr val="BFBFBF"/>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a:ln>
                <a:noFill/>
              </a:ln>
              <a:solidFill>
                <a:srgbClr val="FFFFFF"/>
              </a:solidFill>
              <a:effectLst/>
              <a:uLnTx/>
              <a:uFillTx/>
              <a:latin typeface="Calibri" panose="020F0502020204030204"/>
              <a:ea typeface="Calibri"/>
              <a:cs typeface="Calibri"/>
              <a:sym typeface="Calibri" panose="020F0502020204030204"/>
            </a:endParaRPr>
          </a:p>
        </p:txBody>
      </p:sp>
      <p:sp>
        <p:nvSpPr>
          <p:cNvPr id="33" name="Shape 149">
            <a:extLst>
              <a:ext uri="{FF2B5EF4-FFF2-40B4-BE49-F238E27FC236}">
                <a16:creationId xmlns:a16="http://schemas.microsoft.com/office/drawing/2014/main" id="{D836C959-BF59-1BC7-6DEF-33D9E97DE3FE}"/>
              </a:ext>
            </a:extLst>
          </p:cNvPr>
          <p:cNvSpPr/>
          <p:nvPr/>
        </p:nvSpPr>
        <p:spPr>
          <a:xfrm>
            <a:off x="-1919275" y="1082646"/>
            <a:ext cx="1800000" cy="108000"/>
          </a:xfrm>
          <a:prstGeom prst="chevron">
            <a:avLst>
              <a:gd name="adj" fmla="val 50000"/>
            </a:avLst>
          </a:prstGeom>
          <a:solidFill>
            <a:srgbClr val="29555D"/>
          </a:solidFill>
          <a:ln>
            <a:solidFill>
              <a:srgbClr val="29555D"/>
            </a:solid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a:ln>
                <a:noFill/>
              </a:ln>
              <a:solidFill>
                <a:srgbClr val="FFFFFF"/>
              </a:solidFill>
              <a:effectLst/>
              <a:uLnTx/>
              <a:uFillTx/>
              <a:latin typeface="Calibri" panose="020F0502020204030204"/>
              <a:ea typeface="Calibri"/>
              <a:cs typeface="Calibri"/>
              <a:sym typeface="Calibri" panose="020F0502020204030204"/>
            </a:endParaRPr>
          </a:p>
        </p:txBody>
      </p:sp>
      <p:cxnSp>
        <p:nvCxnSpPr>
          <p:cNvPr id="34" name="Connecteur droit 11">
            <a:extLst>
              <a:ext uri="{FF2B5EF4-FFF2-40B4-BE49-F238E27FC236}">
                <a16:creationId xmlns:a16="http://schemas.microsoft.com/office/drawing/2014/main" id="{C7ECC4EC-6CAE-03F8-9F7F-06A904CF5A3B}"/>
              </a:ext>
            </a:extLst>
          </p:cNvPr>
          <p:cNvCxnSpPr>
            <a:cxnSpLocks/>
          </p:cNvCxnSpPr>
          <p:nvPr/>
        </p:nvCxnSpPr>
        <p:spPr>
          <a:xfrm>
            <a:off x="116090" y="581877"/>
            <a:ext cx="4858" cy="3651261"/>
          </a:xfrm>
          <a:prstGeom prst="line">
            <a:avLst/>
          </a:prstGeom>
          <a:ln w="3175">
            <a:solidFill>
              <a:schemeClr val="bg1">
                <a:lumMod val="50000"/>
              </a:schemeClr>
            </a:solidFill>
          </a:ln>
        </p:spPr>
        <p:style>
          <a:lnRef idx="2">
            <a:schemeClr val="dk1"/>
          </a:lnRef>
          <a:fillRef idx="0">
            <a:schemeClr val="dk1"/>
          </a:fillRef>
          <a:effectRef idx="1">
            <a:schemeClr val="dk1"/>
          </a:effectRef>
          <a:fontRef idx="minor">
            <a:schemeClr val="tx1"/>
          </a:fontRef>
        </p:style>
      </p:cxnSp>
      <p:sp>
        <p:nvSpPr>
          <p:cNvPr id="25" name="Oval 90">
            <a:extLst>
              <a:ext uri="{FF2B5EF4-FFF2-40B4-BE49-F238E27FC236}">
                <a16:creationId xmlns:a16="http://schemas.microsoft.com/office/drawing/2014/main" id="{81EA13AC-945B-4B19-8CA0-EF5605CEC930}"/>
              </a:ext>
            </a:extLst>
          </p:cNvPr>
          <p:cNvSpPr/>
          <p:nvPr/>
        </p:nvSpPr>
        <p:spPr>
          <a:xfrm rot="16200000">
            <a:off x="28514" y="4103108"/>
            <a:ext cx="169863" cy="169863"/>
          </a:xfrm>
          <a:prstGeom prst="ellipse">
            <a:avLst/>
          </a:prstGeom>
          <a:solidFill>
            <a:schemeClr val="bg1"/>
          </a:solidFill>
          <a:ln w="28575">
            <a:solidFill>
              <a:srgbClr val="29555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Arial"/>
              <a:cs typeface="Arial"/>
            </a:endParaRPr>
          </a:p>
        </p:txBody>
      </p:sp>
      <p:pic>
        <p:nvPicPr>
          <p:cNvPr id="1026" name="Picture 2" descr="ATMEGA328P Microcontroller Pinout, Datasheet, Schematic and Uses - JOTRIN  ELECTRONICS">
            <a:extLst>
              <a:ext uri="{FF2B5EF4-FFF2-40B4-BE49-F238E27FC236}">
                <a16:creationId xmlns:a16="http://schemas.microsoft.com/office/drawing/2014/main" id="{D62BB946-65D0-EAD1-6717-8DB24F0D3511}"/>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10893" y="1787840"/>
            <a:ext cx="3372669" cy="377581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51A24399-939D-7941-846A-E835DAA47E46}"/>
              </a:ext>
            </a:extLst>
          </p:cNvPr>
          <p:cNvSpPr/>
          <p:nvPr/>
        </p:nvSpPr>
        <p:spPr>
          <a:xfrm>
            <a:off x="2847896" y="1604705"/>
            <a:ext cx="5178413" cy="383995"/>
          </a:xfrm>
          <a:prstGeom prst="rect">
            <a:avLst/>
          </a:prstGeom>
          <a:solidFill>
            <a:srgbClr val="FFFFFF"/>
          </a:solidFill>
          <a:ln w="127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MA" sz="16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rPr>
              <a:t>Mesure à vide 58 mA (Sans aucun programme)</a:t>
            </a:r>
          </a:p>
        </p:txBody>
      </p:sp>
      <p:cxnSp>
        <p:nvCxnSpPr>
          <p:cNvPr id="3" name="Connecteur droit avec flèche 2">
            <a:extLst>
              <a:ext uri="{FF2B5EF4-FFF2-40B4-BE49-F238E27FC236}">
                <a16:creationId xmlns:a16="http://schemas.microsoft.com/office/drawing/2014/main" id="{EA89BBCB-115D-6910-61C3-53F9EC877B06}"/>
              </a:ext>
            </a:extLst>
          </p:cNvPr>
          <p:cNvCxnSpPr>
            <a:cxnSpLocks/>
          </p:cNvCxnSpPr>
          <p:nvPr/>
        </p:nvCxnSpPr>
        <p:spPr>
          <a:xfrm flipH="1">
            <a:off x="5355449" y="1988700"/>
            <a:ext cx="1" cy="685798"/>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3441976-CD5A-E9FD-F525-589FA76E3A45}"/>
              </a:ext>
            </a:extLst>
          </p:cNvPr>
          <p:cNvSpPr/>
          <p:nvPr/>
        </p:nvSpPr>
        <p:spPr>
          <a:xfrm>
            <a:off x="2855533" y="2703301"/>
            <a:ext cx="5178413" cy="383995"/>
          </a:xfrm>
          <a:prstGeom prst="rect">
            <a:avLst/>
          </a:prstGeom>
          <a:solidFill>
            <a:srgbClr val="FFFFFF"/>
          </a:solidFill>
          <a:ln w="127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MA" sz="16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rPr>
              <a:t>Désactivation et configuration </a:t>
            </a:r>
          </a:p>
        </p:txBody>
      </p:sp>
      <p:cxnSp>
        <p:nvCxnSpPr>
          <p:cNvPr id="8" name="Connecteur droit avec flèche 7">
            <a:extLst>
              <a:ext uri="{FF2B5EF4-FFF2-40B4-BE49-F238E27FC236}">
                <a16:creationId xmlns:a16="http://schemas.microsoft.com/office/drawing/2014/main" id="{53B661A1-126B-F0DF-33C2-90BE3B9AABDD}"/>
              </a:ext>
            </a:extLst>
          </p:cNvPr>
          <p:cNvCxnSpPr>
            <a:cxnSpLocks/>
          </p:cNvCxnSpPr>
          <p:nvPr/>
        </p:nvCxnSpPr>
        <p:spPr>
          <a:xfrm>
            <a:off x="3343797" y="3087296"/>
            <a:ext cx="0" cy="557384"/>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305CA488-DC73-722A-743D-60A88EA35296}"/>
              </a:ext>
            </a:extLst>
          </p:cNvPr>
          <p:cNvSpPr/>
          <p:nvPr/>
        </p:nvSpPr>
        <p:spPr>
          <a:xfrm>
            <a:off x="2400076" y="3644680"/>
            <a:ext cx="1717134" cy="498733"/>
          </a:xfrm>
          <a:prstGeom prst="rect">
            <a:avLst/>
          </a:prstGeom>
          <a:solidFill>
            <a:srgbClr val="FFFFFF"/>
          </a:solidFill>
          <a:ln w="127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MA" sz="14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rPr>
              <a:t>Configuration du </a:t>
            </a:r>
            <a:r>
              <a:rPr kumimoji="0" lang="fr-MA" sz="1400" b="0" i="0" u="none" strike="noStrike" kern="120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cs typeface="Arial"/>
              </a:rPr>
              <a:t>Watchdog</a:t>
            </a:r>
            <a:endParaRPr kumimoji="0" lang="fr-MA" sz="14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endParaRPr>
          </a:p>
        </p:txBody>
      </p:sp>
      <p:sp>
        <p:nvSpPr>
          <p:cNvPr id="11" name="Rectangle 10">
            <a:extLst>
              <a:ext uri="{FF2B5EF4-FFF2-40B4-BE49-F238E27FC236}">
                <a16:creationId xmlns:a16="http://schemas.microsoft.com/office/drawing/2014/main" id="{758809E2-3FD0-AAF4-CDFE-8AEB979F9ECF}"/>
              </a:ext>
            </a:extLst>
          </p:cNvPr>
          <p:cNvSpPr/>
          <p:nvPr/>
        </p:nvSpPr>
        <p:spPr>
          <a:xfrm>
            <a:off x="4429540" y="3657368"/>
            <a:ext cx="1717134" cy="498733"/>
          </a:xfrm>
          <a:prstGeom prst="rect">
            <a:avLst/>
          </a:prstGeom>
          <a:solidFill>
            <a:srgbClr val="FFFFFF"/>
          </a:solidFill>
          <a:ln w="127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MA" sz="14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rPr>
              <a:t>Désactivation des modules</a:t>
            </a:r>
          </a:p>
        </p:txBody>
      </p:sp>
      <p:sp>
        <p:nvSpPr>
          <p:cNvPr id="12" name="Rectangle 11">
            <a:extLst>
              <a:ext uri="{FF2B5EF4-FFF2-40B4-BE49-F238E27FC236}">
                <a16:creationId xmlns:a16="http://schemas.microsoft.com/office/drawing/2014/main" id="{47788BA8-4085-F4C0-B601-713B126B2EC9}"/>
              </a:ext>
            </a:extLst>
          </p:cNvPr>
          <p:cNvSpPr/>
          <p:nvPr/>
        </p:nvSpPr>
        <p:spPr>
          <a:xfrm>
            <a:off x="6493778" y="3644680"/>
            <a:ext cx="1717134" cy="498733"/>
          </a:xfrm>
          <a:prstGeom prst="rect">
            <a:avLst/>
          </a:prstGeom>
          <a:solidFill>
            <a:srgbClr val="FFFFFF"/>
          </a:solidFill>
          <a:ln w="127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MA" sz="14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rPr>
              <a:t>Mode veille totale </a:t>
            </a:r>
          </a:p>
        </p:txBody>
      </p:sp>
      <p:cxnSp>
        <p:nvCxnSpPr>
          <p:cNvPr id="21" name="Connecteur droit avec flèche 20">
            <a:extLst>
              <a:ext uri="{FF2B5EF4-FFF2-40B4-BE49-F238E27FC236}">
                <a16:creationId xmlns:a16="http://schemas.microsoft.com/office/drawing/2014/main" id="{C12984F2-62CC-93EC-6F39-BE16F19FB073}"/>
              </a:ext>
            </a:extLst>
          </p:cNvPr>
          <p:cNvCxnSpPr>
            <a:cxnSpLocks/>
          </p:cNvCxnSpPr>
          <p:nvPr/>
        </p:nvCxnSpPr>
        <p:spPr>
          <a:xfrm>
            <a:off x="7321362" y="3116099"/>
            <a:ext cx="0" cy="541269"/>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eur droit avec flèche 34">
            <a:extLst>
              <a:ext uri="{FF2B5EF4-FFF2-40B4-BE49-F238E27FC236}">
                <a16:creationId xmlns:a16="http://schemas.microsoft.com/office/drawing/2014/main" id="{F7A14F30-42B7-0A66-1A53-D28EF94E91F9}"/>
              </a:ext>
            </a:extLst>
          </p:cNvPr>
          <p:cNvCxnSpPr>
            <a:cxnSpLocks/>
          </p:cNvCxnSpPr>
          <p:nvPr/>
        </p:nvCxnSpPr>
        <p:spPr>
          <a:xfrm>
            <a:off x="5331378" y="3088188"/>
            <a:ext cx="0" cy="569180"/>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cteur droit avec flèche 40">
            <a:extLst>
              <a:ext uri="{FF2B5EF4-FFF2-40B4-BE49-F238E27FC236}">
                <a16:creationId xmlns:a16="http://schemas.microsoft.com/office/drawing/2014/main" id="{ACFE8D80-1941-78F0-9661-DEF4DE9930A9}"/>
              </a:ext>
            </a:extLst>
          </p:cNvPr>
          <p:cNvCxnSpPr>
            <a:cxnSpLocks/>
          </p:cNvCxnSpPr>
          <p:nvPr/>
        </p:nvCxnSpPr>
        <p:spPr>
          <a:xfrm>
            <a:off x="3270360" y="4165583"/>
            <a:ext cx="0" cy="557384"/>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onnecteur droit avec flèche 41">
            <a:extLst>
              <a:ext uri="{FF2B5EF4-FFF2-40B4-BE49-F238E27FC236}">
                <a16:creationId xmlns:a16="http://schemas.microsoft.com/office/drawing/2014/main" id="{816F751C-CA68-317B-0A18-540556E4DCB1}"/>
              </a:ext>
            </a:extLst>
          </p:cNvPr>
          <p:cNvCxnSpPr>
            <a:cxnSpLocks/>
          </p:cNvCxnSpPr>
          <p:nvPr/>
        </p:nvCxnSpPr>
        <p:spPr>
          <a:xfrm>
            <a:off x="5331378" y="4156101"/>
            <a:ext cx="0" cy="557384"/>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onnecteur droit avec flèche 42">
            <a:extLst>
              <a:ext uri="{FF2B5EF4-FFF2-40B4-BE49-F238E27FC236}">
                <a16:creationId xmlns:a16="http://schemas.microsoft.com/office/drawing/2014/main" id="{9C57448E-2E94-87AA-9FAE-7C8AAB07029B}"/>
              </a:ext>
            </a:extLst>
          </p:cNvPr>
          <p:cNvCxnSpPr>
            <a:cxnSpLocks/>
          </p:cNvCxnSpPr>
          <p:nvPr/>
        </p:nvCxnSpPr>
        <p:spPr>
          <a:xfrm>
            <a:off x="7312475" y="4156101"/>
            <a:ext cx="0" cy="557384"/>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necteur droit 44">
            <a:extLst>
              <a:ext uri="{FF2B5EF4-FFF2-40B4-BE49-F238E27FC236}">
                <a16:creationId xmlns:a16="http://schemas.microsoft.com/office/drawing/2014/main" id="{DB923021-E59F-2D31-A071-739BCC3A6147}"/>
              </a:ext>
            </a:extLst>
          </p:cNvPr>
          <p:cNvCxnSpPr>
            <a:cxnSpLocks/>
          </p:cNvCxnSpPr>
          <p:nvPr/>
        </p:nvCxnSpPr>
        <p:spPr>
          <a:xfrm>
            <a:off x="3270360" y="4713485"/>
            <a:ext cx="4042115" cy="4741"/>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Connecteur droit avec flèche 46">
            <a:extLst>
              <a:ext uri="{FF2B5EF4-FFF2-40B4-BE49-F238E27FC236}">
                <a16:creationId xmlns:a16="http://schemas.microsoft.com/office/drawing/2014/main" id="{84538529-3F35-DB65-7263-13B0684E6755}"/>
              </a:ext>
            </a:extLst>
          </p:cNvPr>
          <p:cNvCxnSpPr>
            <a:cxnSpLocks/>
          </p:cNvCxnSpPr>
          <p:nvPr/>
        </p:nvCxnSpPr>
        <p:spPr>
          <a:xfrm>
            <a:off x="5342298" y="4713485"/>
            <a:ext cx="0" cy="564281"/>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F682825D-0E28-4C78-22BB-61B32A671D26}"/>
              </a:ext>
            </a:extLst>
          </p:cNvPr>
          <p:cNvSpPr/>
          <p:nvPr/>
        </p:nvSpPr>
        <p:spPr>
          <a:xfrm>
            <a:off x="2948639" y="5293039"/>
            <a:ext cx="5178413" cy="383995"/>
          </a:xfrm>
          <a:prstGeom prst="rect">
            <a:avLst/>
          </a:prstGeom>
          <a:solidFill>
            <a:srgbClr val="FFFFFF"/>
          </a:solidFill>
          <a:ln w="127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MA" sz="16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rPr>
              <a:t>Mesure en veille 39 mA</a:t>
            </a:r>
          </a:p>
        </p:txBody>
      </p:sp>
      <p:grpSp>
        <p:nvGrpSpPr>
          <p:cNvPr id="72" name="Groupe 71">
            <a:extLst>
              <a:ext uri="{FF2B5EF4-FFF2-40B4-BE49-F238E27FC236}">
                <a16:creationId xmlns:a16="http://schemas.microsoft.com/office/drawing/2014/main" id="{44E27A97-2F33-7715-1968-8738A9EE8805}"/>
              </a:ext>
            </a:extLst>
          </p:cNvPr>
          <p:cNvGrpSpPr/>
          <p:nvPr/>
        </p:nvGrpSpPr>
        <p:grpSpPr>
          <a:xfrm>
            <a:off x="2948639" y="5297499"/>
            <a:ext cx="5197516" cy="416121"/>
            <a:chOff x="2929536" y="5293039"/>
            <a:chExt cx="5197516" cy="416121"/>
          </a:xfrm>
        </p:grpSpPr>
        <p:sp>
          <p:nvSpPr>
            <p:cNvPr id="52" name="Rectangle 51">
              <a:extLst>
                <a:ext uri="{FF2B5EF4-FFF2-40B4-BE49-F238E27FC236}">
                  <a16:creationId xmlns:a16="http://schemas.microsoft.com/office/drawing/2014/main" id="{9243EB12-76C9-0291-EE3D-8E436CB42C35}"/>
                </a:ext>
              </a:extLst>
            </p:cNvPr>
            <p:cNvSpPr/>
            <p:nvPr/>
          </p:nvSpPr>
          <p:spPr>
            <a:xfrm>
              <a:off x="2929536" y="5293039"/>
              <a:ext cx="5178413" cy="399327"/>
            </a:xfrm>
            <a:prstGeom prst="rect">
              <a:avLst/>
            </a:prstGeom>
            <a:solidFill>
              <a:srgbClr val="FFFFFF"/>
            </a:solid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MA" sz="16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rPr>
                <a:t>Mesure en veille 39 mA</a:t>
              </a:r>
            </a:p>
          </p:txBody>
        </p:sp>
        <p:cxnSp>
          <p:nvCxnSpPr>
            <p:cNvPr id="54" name="Connecteur droit 53">
              <a:extLst>
                <a:ext uri="{FF2B5EF4-FFF2-40B4-BE49-F238E27FC236}">
                  <a16:creationId xmlns:a16="http://schemas.microsoft.com/office/drawing/2014/main" id="{0969E992-C651-A01B-13A4-579B631A3781}"/>
                </a:ext>
              </a:extLst>
            </p:cNvPr>
            <p:cNvCxnSpPr>
              <a:cxnSpLocks/>
            </p:cNvCxnSpPr>
            <p:nvPr/>
          </p:nvCxnSpPr>
          <p:spPr>
            <a:xfrm flipH="1" flipV="1">
              <a:off x="2948639" y="5318090"/>
              <a:ext cx="5178413" cy="39107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1" name="Connecteur droit 60">
              <a:extLst>
                <a:ext uri="{FF2B5EF4-FFF2-40B4-BE49-F238E27FC236}">
                  <a16:creationId xmlns:a16="http://schemas.microsoft.com/office/drawing/2014/main" id="{62B3F99C-78D8-8374-5175-57D5889B8A39}"/>
                </a:ext>
              </a:extLst>
            </p:cNvPr>
            <p:cNvCxnSpPr>
              <a:cxnSpLocks/>
            </p:cNvCxnSpPr>
            <p:nvPr/>
          </p:nvCxnSpPr>
          <p:spPr>
            <a:xfrm flipH="1">
              <a:off x="2948639" y="5300660"/>
              <a:ext cx="5178413" cy="37637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3731328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42" presetClass="path" presetSubtype="0" accel="50000" decel="50000" fill="hold" nodeType="withEffect">
                                  <p:stCondLst>
                                    <p:cond delay="0"/>
                                  </p:stCondLst>
                                  <p:childTnLst>
                                    <p:animMotion origin="layout" path="M 2.70833E-06 7.40741E-07 L -0.0444 0.00185" pathEditMode="relative" rAng="0" ptsTypes="AA">
                                      <p:cBhvr>
                                        <p:cTn id="6" dur="2000" fill="hold"/>
                                        <p:tgtEl>
                                          <p:spTgt spid="113"/>
                                        </p:tgtEl>
                                        <p:attrNameLst>
                                          <p:attrName>ppt_x</p:attrName>
                                          <p:attrName>ppt_y</p:attrName>
                                        </p:attrNameLst>
                                      </p:cBhvr>
                                      <p:rCtr x="-2227" y="93"/>
                                    </p:animMotion>
                                  </p:childTnLst>
                                </p:cTn>
                              </p:par>
                              <p:par>
                                <p:cTn id="7" presetID="42" presetClass="path" presetSubtype="0" accel="50000" decel="50000" fill="hold" grpId="0" nodeType="withEffect">
                                  <p:stCondLst>
                                    <p:cond delay="0"/>
                                  </p:stCondLst>
                                  <p:childTnLst>
                                    <p:animMotion origin="layout" path="M 1.25E-06 7.40741E-07 L -0.04466 2.96296E-06" pathEditMode="relative" rAng="0" ptsTypes="AA">
                                      <p:cBhvr>
                                        <p:cTn id="8" dur="2000" fill="hold"/>
                                        <p:tgtEl>
                                          <p:spTgt spid="107"/>
                                        </p:tgtEl>
                                        <p:attrNameLst>
                                          <p:attrName>ppt_x</p:attrName>
                                          <p:attrName>ppt_y</p:attrName>
                                        </p:attrNameLst>
                                      </p:cBhvr>
                                      <p:rCtr x="-2227" y="-185"/>
                                    </p:animMotion>
                                  </p:childTnLst>
                                </p:cTn>
                              </p:par>
                              <p:par>
                                <p:cTn id="9" presetID="42" presetClass="path" presetSubtype="0" accel="50000" decel="50000" fill="hold" nodeType="withEffect">
                                  <p:stCondLst>
                                    <p:cond delay="0"/>
                                  </p:stCondLst>
                                  <p:childTnLst>
                                    <p:animMotion origin="layout" path="M 2.5E-06 2.96296E-06 L -0.06797 -0.00277" pathEditMode="relative" rAng="0" ptsTypes="AA">
                                      <p:cBhvr>
                                        <p:cTn id="10" dur="2000" fill="hold"/>
                                        <p:tgtEl>
                                          <p:spTgt spid="108"/>
                                        </p:tgtEl>
                                        <p:attrNameLst>
                                          <p:attrName>ppt_x</p:attrName>
                                          <p:attrName>ppt_y</p:attrName>
                                        </p:attrNameLst>
                                      </p:cBhvr>
                                      <p:rCtr x="-3281" y="-324"/>
                                    </p:animMotion>
                                  </p:childTnLst>
                                </p:cTn>
                              </p:par>
                              <p:par>
                                <p:cTn id="11" presetID="42" presetClass="path" presetSubtype="0" accel="50000" decel="50000" fill="hold" nodeType="withEffect">
                                  <p:stCondLst>
                                    <p:cond delay="0"/>
                                  </p:stCondLst>
                                  <p:childTnLst>
                                    <p:animMotion origin="layout" path="M -2.5E-06 -4.07407E-06 L -0.41562 0.00047" pathEditMode="relative" rAng="0" ptsTypes="AA">
                                      <p:cBhvr>
                                        <p:cTn id="12" dur="2000" fill="hold"/>
                                        <p:tgtEl>
                                          <p:spTgt spid="109"/>
                                        </p:tgtEl>
                                        <p:attrNameLst>
                                          <p:attrName>ppt_x</p:attrName>
                                          <p:attrName>ppt_y</p:attrName>
                                        </p:attrNameLst>
                                      </p:cBhvr>
                                      <p:rCtr x="-20781" y="23"/>
                                    </p:animMotion>
                                  </p:childTnLst>
                                </p:cTn>
                              </p:par>
                              <p:par>
                                <p:cTn id="13" presetID="42" presetClass="path" presetSubtype="0" accel="50000" decel="50000" fill="hold" nodeType="withEffect">
                                  <p:stCondLst>
                                    <p:cond delay="0"/>
                                  </p:stCondLst>
                                  <p:childTnLst>
                                    <p:animMotion origin="layout" path="M -4.16667E-06 2.96296E-06 L -0.0448 -0.00047" pathEditMode="relative" rAng="0" ptsTypes="AA">
                                      <p:cBhvr>
                                        <p:cTn id="14" dur="2000" fill="hold"/>
                                        <p:tgtEl>
                                          <p:spTgt spid="110"/>
                                        </p:tgtEl>
                                        <p:attrNameLst>
                                          <p:attrName>ppt_x</p:attrName>
                                          <p:attrName>ppt_y</p:attrName>
                                        </p:attrNameLst>
                                      </p:cBhvr>
                                      <p:rCtr x="-2201" y="-116"/>
                                    </p:animMotion>
                                  </p:childTnLst>
                                </p:cTn>
                              </p:par>
                            </p:childTnLst>
                          </p:cTn>
                        </p:par>
                        <p:par>
                          <p:cTn id="15" fill="hold">
                            <p:stCondLst>
                              <p:cond delay="2000"/>
                            </p:stCondLst>
                            <p:childTnLst>
                              <p:par>
                                <p:cTn id="16" presetID="42" presetClass="path" presetSubtype="0" accel="50000" decel="50000" fill="hold" nodeType="afterEffect">
                                  <p:stCondLst>
                                    <p:cond delay="0"/>
                                  </p:stCondLst>
                                  <p:childTnLst>
                                    <p:animMotion origin="layout" path="M -0.0392 -7.40741E-7 L 0.38033 0.00185 " pathEditMode="relative" rAng="0" ptsTypes="AA">
                                      <p:cBhvr>
                                        <p:cTn id="17" dur="1000" fill="hold"/>
                                        <p:tgtEl>
                                          <p:spTgt spid="33"/>
                                        </p:tgtEl>
                                        <p:attrNameLst>
                                          <p:attrName>ppt_x</p:attrName>
                                          <p:attrName>ppt_y</p:attrName>
                                        </p:attrNameLst>
                                      </p:cBhvr>
                                      <p:rCtr x="20977" y="93"/>
                                    </p:animMotion>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animBg="1"/>
      <p:bldP spid="108" grpId="0"/>
      <p:bldP spid="109" grpId="0"/>
      <p:bldP spid="110" grpId="0"/>
      <p:bldP spid="113" grpId="0"/>
      <p:bldP spid="3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3586B3-8F44-4CAF-255B-4E1333BA6ED0}"/>
            </a:ext>
          </a:extLst>
        </p:cNvPr>
        <p:cNvGrpSpPr/>
        <p:nvPr/>
      </p:nvGrpSpPr>
      <p:grpSpPr>
        <a:xfrm>
          <a:off x="0" y="0"/>
          <a:ext cx="0" cy="0"/>
          <a:chOff x="0" y="0"/>
          <a:chExt cx="0" cy="0"/>
        </a:xfrm>
      </p:grpSpPr>
      <p:sp>
        <p:nvSpPr>
          <p:cNvPr id="55" name="Rectangle 54">
            <a:extLst>
              <a:ext uri="{FF2B5EF4-FFF2-40B4-BE49-F238E27FC236}">
                <a16:creationId xmlns:a16="http://schemas.microsoft.com/office/drawing/2014/main" id="{5F7D81F2-370E-D5A5-F5C3-CA00676B486A}"/>
              </a:ext>
            </a:extLst>
          </p:cNvPr>
          <p:cNvSpPr/>
          <p:nvPr/>
        </p:nvSpPr>
        <p:spPr>
          <a:xfrm>
            <a:off x="3986317" y="6460177"/>
            <a:ext cx="8205683" cy="399327"/>
          </a:xfrm>
          <a:prstGeom prst="rect">
            <a:avLst/>
          </a:prstGeom>
          <a:gradFill>
            <a:gsLst>
              <a:gs pos="25000">
                <a:srgbClr val="D7EAED"/>
              </a:gs>
              <a:gs pos="71000">
                <a:schemeClr val="accent1">
                  <a:lumMod val="20000"/>
                  <a:lumOff val="80000"/>
                  <a:shade val="67500"/>
                  <a:satMod val="115000"/>
                </a:schemeClr>
              </a:gs>
              <a:gs pos="100000">
                <a:schemeClr val="accent1">
                  <a:lumMod val="20000"/>
                  <a:lumOff val="80000"/>
                  <a:shade val="100000"/>
                  <a:satMod val="11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2400" b="0" i="0" u="none" strike="noStrike" kern="1200" cap="none" spc="0" normalizeH="0" baseline="0" noProof="0">
              <a:ln>
                <a:noFill/>
              </a:ln>
              <a:solidFill>
                <a:srgbClr val="FFFFFF"/>
              </a:solidFill>
              <a:effectLst/>
              <a:uLnTx/>
              <a:uFillTx/>
              <a:latin typeface="Arial"/>
              <a:cs typeface="Arial"/>
            </a:endParaRPr>
          </a:p>
        </p:txBody>
      </p:sp>
      <p:sp>
        <p:nvSpPr>
          <p:cNvPr id="56" name="Pentagone 55">
            <a:extLst>
              <a:ext uri="{FF2B5EF4-FFF2-40B4-BE49-F238E27FC236}">
                <a16:creationId xmlns:a16="http://schemas.microsoft.com/office/drawing/2014/main" id="{26811F0B-8FD6-3D91-A606-62695B681CFF}"/>
              </a:ext>
            </a:extLst>
          </p:cNvPr>
          <p:cNvSpPr/>
          <p:nvPr/>
        </p:nvSpPr>
        <p:spPr>
          <a:xfrm>
            <a:off x="-6420" y="6480671"/>
            <a:ext cx="7143490" cy="401835"/>
          </a:xfrm>
          <a:prstGeom prst="homePlate">
            <a:avLst/>
          </a:prstGeom>
          <a:gradFill>
            <a:gsLst>
              <a:gs pos="25000">
                <a:srgbClr val="29555D"/>
              </a:gs>
              <a:gs pos="71000">
                <a:schemeClr val="accent1">
                  <a:lumMod val="20000"/>
                  <a:lumOff val="80000"/>
                  <a:shade val="67500"/>
                  <a:satMod val="115000"/>
                </a:schemeClr>
              </a:gs>
              <a:gs pos="100000">
                <a:schemeClr val="accent1">
                  <a:lumMod val="20000"/>
                  <a:lumOff val="80000"/>
                  <a:shade val="100000"/>
                  <a:satMod val="11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1" i="0" u="none" strike="noStrike" kern="1200" cap="none" spc="0" normalizeH="0" baseline="0" noProof="0">
              <a:ln>
                <a:noFill/>
              </a:ln>
              <a:solidFill>
                <a:srgbClr val="FFFFFF"/>
              </a:solidFill>
              <a:effectLst/>
              <a:uLnTx/>
              <a:uFillTx/>
              <a:latin typeface="Arial"/>
              <a:cs typeface="Arial"/>
            </a:endParaRPr>
          </a:p>
        </p:txBody>
      </p:sp>
      <p:sp>
        <p:nvSpPr>
          <p:cNvPr id="36" name="ZoneTexte 5">
            <a:extLst>
              <a:ext uri="{FF2B5EF4-FFF2-40B4-BE49-F238E27FC236}">
                <a16:creationId xmlns:a16="http://schemas.microsoft.com/office/drawing/2014/main" id="{B306A6D1-0ABF-C253-6269-9BB69853E3C5}"/>
              </a:ext>
            </a:extLst>
          </p:cNvPr>
          <p:cNvSpPr txBox="1"/>
          <p:nvPr/>
        </p:nvSpPr>
        <p:spPr>
          <a:xfrm>
            <a:off x="1410079" y="3524712"/>
            <a:ext cx="147123"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400" b="0" i="0" u="none" strike="noStrike" kern="1200" cap="none" spc="0" normalizeH="0" baseline="0" noProof="0">
              <a:ln>
                <a:noFill/>
              </a:ln>
              <a:solidFill>
                <a:prstClr val="black"/>
              </a:solidFill>
              <a:effectLst/>
              <a:uLnTx/>
              <a:uFillTx/>
              <a:latin typeface="Arial"/>
              <a:cs typeface="Arial"/>
            </a:endParaRPr>
          </a:p>
        </p:txBody>
      </p:sp>
      <p:cxnSp>
        <p:nvCxnSpPr>
          <p:cNvPr id="87" name="Connecteur droit 13">
            <a:extLst>
              <a:ext uri="{FF2B5EF4-FFF2-40B4-BE49-F238E27FC236}">
                <a16:creationId xmlns:a16="http://schemas.microsoft.com/office/drawing/2014/main" id="{84D1AB42-9C3C-50F0-59DB-D2CF8ABB8F74}"/>
              </a:ext>
            </a:extLst>
          </p:cNvPr>
          <p:cNvCxnSpPr/>
          <p:nvPr/>
        </p:nvCxnSpPr>
        <p:spPr>
          <a:xfrm rot="5400000" flipH="1" flipV="1">
            <a:off x="3074540" y="320992"/>
            <a:ext cx="612000" cy="1588"/>
          </a:xfrm>
          <a:prstGeom prst="line">
            <a:avLst/>
          </a:prstGeom>
          <a:ln w="95250" cmpd="thinThick">
            <a:solidFill>
              <a:schemeClr val="bg1">
                <a:lumMod val="50000"/>
              </a:schemeClr>
            </a:solidFill>
          </a:ln>
        </p:spPr>
        <p:style>
          <a:lnRef idx="2">
            <a:schemeClr val="dk1"/>
          </a:lnRef>
          <a:fillRef idx="0">
            <a:schemeClr val="dk1"/>
          </a:fillRef>
          <a:effectRef idx="1">
            <a:schemeClr val="dk1"/>
          </a:effectRef>
          <a:fontRef idx="minor">
            <a:schemeClr val="tx1"/>
          </a:fontRef>
        </p:style>
      </p:cxnSp>
      <p:sp>
        <p:nvSpPr>
          <p:cNvPr id="105" name="Rectangle à coins arrondis 23">
            <a:extLst>
              <a:ext uri="{FF2B5EF4-FFF2-40B4-BE49-F238E27FC236}">
                <a16:creationId xmlns:a16="http://schemas.microsoft.com/office/drawing/2014/main" id="{BE96EF01-E3F0-6928-C890-F4925BD6329A}"/>
              </a:ext>
            </a:extLst>
          </p:cNvPr>
          <p:cNvSpPr/>
          <p:nvPr/>
        </p:nvSpPr>
        <p:spPr>
          <a:xfrm>
            <a:off x="3561892" y="64228"/>
            <a:ext cx="4849001" cy="527083"/>
          </a:xfrm>
          <a:prstGeom prst="roundRect">
            <a:avLst/>
          </a:prstGeom>
          <a:solidFill>
            <a:srgbClr val="29555D">
              <a:alpha val="54000"/>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400" b="1" i="0" u="none" strike="noStrike" kern="1200" cap="none" spc="0" normalizeH="0" baseline="0" noProof="0" dirty="0" err="1">
                <a:ln>
                  <a:noFill/>
                </a:ln>
                <a:solidFill>
                  <a:srgbClr val="FFFFFF"/>
                </a:solidFill>
                <a:effectLst/>
                <a:uLnTx/>
                <a:uFillTx/>
                <a:latin typeface="Calibri" panose="020F0502020204030204"/>
                <a:ea typeface="Calibri"/>
                <a:cs typeface="Calibri"/>
              </a:rPr>
              <a:t>Résultats</a:t>
            </a:r>
            <a:endParaRPr kumimoji="0" lang="en-GB" sz="2400" b="1" i="0" u="none" strike="noStrike" kern="1200" cap="none" spc="0" normalizeH="0" baseline="0" noProof="0" dirty="0">
              <a:ln>
                <a:noFill/>
              </a:ln>
              <a:solidFill>
                <a:srgbClr val="FFFFFF"/>
              </a:solidFill>
              <a:effectLst/>
              <a:uLnTx/>
              <a:uFillTx/>
              <a:latin typeface="Calibri" panose="020F0502020204030204"/>
              <a:ea typeface="Calibri"/>
              <a:cs typeface="Calibri"/>
            </a:endParaRPr>
          </a:p>
        </p:txBody>
      </p:sp>
      <p:cxnSp>
        <p:nvCxnSpPr>
          <p:cNvPr id="106" name="Connecteur droit 24">
            <a:extLst>
              <a:ext uri="{FF2B5EF4-FFF2-40B4-BE49-F238E27FC236}">
                <a16:creationId xmlns:a16="http://schemas.microsoft.com/office/drawing/2014/main" id="{3CCFB526-3D4E-9498-918F-817501CE6EE2}"/>
              </a:ext>
            </a:extLst>
          </p:cNvPr>
          <p:cNvCxnSpPr/>
          <p:nvPr/>
        </p:nvCxnSpPr>
        <p:spPr>
          <a:xfrm rot="5400000" flipH="1" flipV="1">
            <a:off x="8286246" y="320992"/>
            <a:ext cx="612000" cy="1588"/>
          </a:xfrm>
          <a:prstGeom prst="line">
            <a:avLst/>
          </a:prstGeom>
          <a:ln w="95250" cmpd="thickThin">
            <a:solidFill>
              <a:schemeClr val="bg1">
                <a:lumMod val="50000"/>
              </a:schemeClr>
            </a:solidFill>
          </a:ln>
        </p:spPr>
        <p:style>
          <a:lnRef idx="2">
            <a:schemeClr val="dk1"/>
          </a:lnRef>
          <a:fillRef idx="0">
            <a:schemeClr val="dk1"/>
          </a:fillRef>
          <a:effectRef idx="1">
            <a:schemeClr val="dk1"/>
          </a:effectRef>
          <a:fontRef idx="minor">
            <a:schemeClr val="tx1"/>
          </a:fontRef>
        </p:style>
      </p:cxnSp>
      <p:sp>
        <p:nvSpPr>
          <p:cNvPr id="107" name="Ellipse 515">
            <a:extLst>
              <a:ext uri="{FF2B5EF4-FFF2-40B4-BE49-F238E27FC236}">
                <a16:creationId xmlns:a16="http://schemas.microsoft.com/office/drawing/2014/main" id="{6407DA2C-F21E-29D3-6494-C26726A61E66}"/>
              </a:ext>
            </a:extLst>
          </p:cNvPr>
          <p:cNvSpPr/>
          <p:nvPr/>
        </p:nvSpPr>
        <p:spPr>
          <a:xfrm>
            <a:off x="2163727" y="43061"/>
            <a:ext cx="469100" cy="469100"/>
          </a:xfrm>
          <a:prstGeom prst="ellipse">
            <a:avLst/>
          </a:prstGeom>
          <a:solidFill>
            <a:srgbClr val="29555D"/>
          </a:solidFill>
          <a:ln w="12700" cap="flat" cmpd="sng" algn="ctr">
            <a:solidFill>
              <a:srgbClr val="29555D"/>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MA" sz="1800" b="1" i="0" u="none" strike="noStrike" kern="0" cap="none" spc="0" normalizeH="0" baseline="0" noProof="0" dirty="0">
                <a:ln>
                  <a:noFill/>
                </a:ln>
                <a:solidFill>
                  <a:prstClr val="white"/>
                </a:solidFill>
                <a:effectLst/>
                <a:uLnTx/>
                <a:uFillTx/>
                <a:latin typeface="Arial"/>
                <a:cs typeface="Arial"/>
              </a:rPr>
              <a:t>2</a:t>
            </a:r>
          </a:p>
        </p:txBody>
      </p:sp>
      <p:sp>
        <p:nvSpPr>
          <p:cNvPr id="108" name="Ellipse 516">
            <a:extLst>
              <a:ext uri="{FF2B5EF4-FFF2-40B4-BE49-F238E27FC236}">
                <a16:creationId xmlns:a16="http://schemas.microsoft.com/office/drawing/2014/main" id="{281A1E2E-2FD3-1917-D81A-BCD48A54AB72}"/>
              </a:ext>
            </a:extLst>
          </p:cNvPr>
          <p:cNvSpPr/>
          <p:nvPr/>
        </p:nvSpPr>
        <p:spPr>
          <a:xfrm>
            <a:off x="2772818" y="57186"/>
            <a:ext cx="441204" cy="433193"/>
          </a:xfrm>
          <a:prstGeom prst="ellipse">
            <a:avLst/>
          </a:prstGeom>
          <a:solidFill>
            <a:srgbClr val="29555D"/>
          </a:solidFill>
          <a:ln w="12700" cap="flat" cmpd="sng" algn="ctr">
            <a:solidFill>
              <a:srgbClr val="29555D"/>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MA" sz="1800" b="1" i="0" u="none" strike="noStrike" kern="0" cap="none" spc="0" normalizeH="0" baseline="0" noProof="0" dirty="0">
                <a:ln>
                  <a:noFill/>
                </a:ln>
                <a:solidFill>
                  <a:prstClr val="white"/>
                </a:solidFill>
                <a:effectLst/>
                <a:uLnTx/>
                <a:uFillTx/>
                <a:latin typeface="Arial"/>
                <a:cs typeface="Arial"/>
              </a:rPr>
              <a:t>3</a:t>
            </a:r>
          </a:p>
        </p:txBody>
      </p:sp>
      <p:sp>
        <p:nvSpPr>
          <p:cNvPr id="109" name="Ellipse 517">
            <a:extLst>
              <a:ext uri="{FF2B5EF4-FFF2-40B4-BE49-F238E27FC236}">
                <a16:creationId xmlns:a16="http://schemas.microsoft.com/office/drawing/2014/main" id="{B413E98D-652C-B47D-DDBA-AB08C7DAC52A}"/>
              </a:ext>
            </a:extLst>
          </p:cNvPr>
          <p:cNvSpPr/>
          <p:nvPr/>
        </p:nvSpPr>
        <p:spPr>
          <a:xfrm>
            <a:off x="3600549" y="74125"/>
            <a:ext cx="441204" cy="433193"/>
          </a:xfrm>
          <a:prstGeom prst="ellipse">
            <a:avLst/>
          </a:prstGeom>
          <a:solidFill>
            <a:srgbClr val="29555D"/>
          </a:solidFill>
          <a:ln w="12700" cap="flat" cmpd="sng" algn="ctr">
            <a:solidFill>
              <a:srgbClr val="29555D"/>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MA" sz="1800" b="1" i="0" u="none" strike="noStrike" kern="0" cap="none" spc="0" normalizeH="0" baseline="0" noProof="0">
                <a:ln>
                  <a:noFill/>
                </a:ln>
                <a:solidFill>
                  <a:prstClr val="white"/>
                </a:solidFill>
                <a:effectLst/>
                <a:uLnTx/>
                <a:uFillTx/>
                <a:latin typeface="Arial"/>
                <a:cs typeface="Arial"/>
              </a:rPr>
              <a:t>4</a:t>
            </a:r>
          </a:p>
        </p:txBody>
      </p:sp>
      <p:sp>
        <p:nvSpPr>
          <p:cNvPr id="110" name="Ellipse 518">
            <a:extLst>
              <a:ext uri="{FF2B5EF4-FFF2-40B4-BE49-F238E27FC236}">
                <a16:creationId xmlns:a16="http://schemas.microsoft.com/office/drawing/2014/main" id="{DF4D7095-AEAA-8B57-9B87-253DC9DD27DD}"/>
              </a:ext>
            </a:extLst>
          </p:cNvPr>
          <p:cNvSpPr/>
          <p:nvPr/>
        </p:nvSpPr>
        <p:spPr>
          <a:xfrm>
            <a:off x="8713814" y="64228"/>
            <a:ext cx="441204" cy="433193"/>
          </a:xfrm>
          <a:prstGeom prst="ellipse">
            <a:avLst/>
          </a:prstGeom>
          <a:solidFill>
            <a:srgbClr val="29555D"/>
          </a:solidFill>
          <a:ln w="12700" cap="flat" cmpd="sng" algn="ctr">
            <a:solidFill>
              <a:srgbClr val="29555D"/>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MA" sz="1800" b="1" i="0" u="none" strike="noStrike" kern="0" cap="none" spc="0" normalizeH="0" baseline="0" noProof="0">
                <a:ln>
                  <a:noFill/>
                </a:ln>
                <a:solidFill>
                  <a:prstClr val="white"/>
                </a:solidFill>
                <a:effectLst/>
                <a:uLnTx/>
                <a:uFillTx/>
                <a:latin typeface="Arial"/>
                <a:cs typeface="Arial"/>
              </a:rPr>
              <a:t>5</a:t>
            </a:r>
          </a:p>
        </p:txBody>
      </p:sp>
      <p:sp>
        <p:nvSpPr>
          <p:cNvPr id="113" name="Ellipse 515">
            <a:extLst>
              <a:ext uri="{FF2B5EF4-FFF2-40B4-BE49-F238E27FC236}">
                <a16:creationId xmlns:a16="http://schemas.microsoft.com/office/drawing/2014/main" id="{D9BE7775-1C8A-6361-8D17-EE6C8DCFFA0F}"/>
              </a:ext>
            </a:extLst>
          </p:cNvPr>
          <p:cNvSpPr/>
          <p:nvPr/>
        </p:nvSpPr>
        <p:spPr>
          <a:xfrm>
            <a:off x="1595395" y="43061"/>
            <a:ext cx="469100" cy="469100"/>
          </a:xfrm>
          <a:prstGeom prst="ellipse">
            <a:avLst/>
          </a:prstGeom>
          <a:solidFill>
            <a:srgbClr val="29555D"/>
          </a:solidFill>
          <a:ln w="12700" cap="flat" cmpd="sng" algn="ctr">
            <a:solidFill>
              <a:srgbClr val="29555D"/>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MA" sz="1800" b="1" i="0" u="none" strike="noStrike" kern="0" cap="none" spc="0" normalizeH="0" baseline="0" noProof="0" dirty="0">
                <a:ln>
                  <a:noFill/>
                </a:ln>
                <a:solidFill>
                  <a:prstClr val="white"/>
                </a:solidFill>
                <a:effectLst/>
                <a:uLnTx/>
                <a:uFillTx/>
                <a:latin typeface="Arial"/>
                <a:cs typeface="Arial"/>
              </a:rPr>
              <a:t>1</a:t>
            </a:r>
          </a:p>
        </p:txBody>
      </p:sp>
      <p:sp>
        <p:nvSpPr>
          <p:cNvPr id="59" name="Slide Number Placeholder 2">
            <a:extLst>
              <a:ext uri="{FF2B5EF4-FFF2-40B4-BE49-F238E27FC236}">
                <a16:creationId xmlns:a16="http://schemas.microsoft.com/office/drawing/2014/main" id="{E7FA862A-94A5-5CC8-0D58-689D9F77749C}"/>
              </a:ext>
            </a:extLst>
          </p:cNvPr>
          <p:cNvSpPr>
            <a:spLocks noGrp="1"/>
          </p:cNvSpPr>
          <p:nvPr>
            <p:ph type="sldNum" sz="quarter" idx="12"/>
          </p:nvPr>
        </p:nvSpPr>
        <p:spPr>
          <a:xfrm>
            <a:off x="5976825" y="6480671"/>
            <a:ext cx="1758211" cy="365125"/>
          </a:xfrm>
        </p:spPr>
        <p: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fld id="{837B9798-1630-4D3F-B4E1-5AB2FBF33659}" type="slidenum">
              <a:rPr kumimoji="0" lang="en-US" sz="1400" b="1" i="0" u="none" strike="noStrike" kern="1200" cap="none" spc="0" normalizeH="0" baseline="0" noProof="0" smtClean="0">
                <a:ln>
                  <a:noFill/>
                </a:ln>
                <a:solidFill>
                  <a:srgbClr val="29555D"/>
                </a:solidFill>
                <a:effectLst/>
                <a:uLnTx/>
                <a:uFillTx/>
                <a:latin typeface="Raleway ExtraBold"/>
                <a:cs typeface="Raleway ExtraBold"/>
                <a:sym typeface="Raleway ExtraBold"/>
              </a:rPr>
              <a:pPr marL="0" marR="0" lvl="0" indent="0" algn="ctr" defTabSz="914377" rtl="0" eaLnBrk="1" fontAlgn="auto" latinLnBrk="0" hangingPunct="1">
                <a:lnSpc>
                  <a:spcPct val="100000"/>
                </a:lnSpc>
                <a:spcBef>
                  <a:spcPts val="0"/>
                </a:spcBef>
                <a:spcAft>
                  <a:spcPts val="0"/>
                </a:spcAft>
                <a:buClrTx/>
                <a:buSzTx/>
                <a:buFontTx/>
                <a:buNone/>
                <a:tabLst/>
                <a:defRPr/>
              </a:pPr>
              <a:t>15</a:t>
            </a:fld>
            <a:endParaRPr kumimoji="0" lang="en-US" sz="1400" b="1" i="0" u="none" strike="noStrike" kern="1200" cap="none" spc="0" normalizeH="0" baseline="0" noProof="0">
              <a:ln>
                <a:noFill/>
              </a:ln>
              <a:solidFill>
                <a:srgbClr val="29555D"/>
              </a:solidFill>
              <a:effectLst/>
              <a:uLnTx/>
              <a:uFillTx/>
              <a:latin typeface="Raleway ExtraBold"/>
              <a:cs typeface="Raleway ExtraBold"/>
              <a:sym typeface="Raleway ExtraBold"/>
            </a:endParaRPr>
          </a:p>
        </p:txBody>
      </p:sp>
      <p:sp>
        <p:nvSpPr>
          <p:cNvPr id="39" name="ZoneTexte 11">
            <a:extLst>
              <a:ext uri="{FF2B5EF4-FFF2-40B4-BE49-F238E27FC236}">
                <a16:creationId xmlns:a16="http://schemas.microsoft.com/office/drawing/2014/main" id="{8101C6A9-2519-7683-2AF1-1237051C9F74}"/>
              </a:ext>
            </a:extLst>
          </p:cNvPr>
          <p:cNvSpPr txBox="1"/>
          <p:nvPr/>
        </p:nvSpPr>
        <p:spPr>
          <a:xfrm>
            <a:off x="8713814" y="6485264"/>
            <a:ext cx="3244931" cy="307777"/>
          </a:xfrm>
          <a:prstGeom prst="rect">
            <a:avLst/>
          </a:prstGeom>
          <a:noFill/>
        </p:spPr>
        <p:txBody>
          <a:bodyPr wrap="square" lIns="91440" tIns="45720" rIns="9144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err="1">
                <a:ln>
                  <a:noFill/>
                </a:ln>
                <a:solidFill>
                  <a:srgbClr val="29555D"/>
                </a:solidFill>
                <a:effectLst/>
                <a:uLnTx/>
                <a:uFillTx/>
                <a:latin typeface="Century Gothic" pitchFamily="34" charset="0"/>
                <a:cs typeface="Arial"/>
              </a:rPr>
              <a:t>Année</a:t>
            </a:r>
            <a:r>
              <a:rPr kumimoji="0" lang="en-GB" sz="1400" b="1" i="0" u="none" strike="noStrike" kern="1200" cap="none" spc="0" normalizeH="0" baseline="0" noProof="0" dirty="0">
                <a:ln>
                  <a:noFill/>
                </a:ln>
                <a:solidFill>
                  <a:srgbClr val="29555D"/>
                </a:solidFill>
                <a:effectLst/>
                <a:uLnTx/>
                <a:uFillTx/>
                <a:latin typeface="Century Gothic" pitchFamily="34" charset="0"/>
                <a:cs typeface="Arial"/>
              </a:rPr>
              <a:t> </a:t>
            </a:r>
            <a:r>
              <a:rPr kumimoji="0" lang="en-GB" sz="1400" b="1" i="0" u="none" strike="noStrike" kern="1200" cap="none" spc="0" normalizeH="0" baseline="0" noProof="0" dirty="0" err="1">
                <a:ln>
                  <a:noFill/>
                </a:ln>
                <a:solidFill>
                  <a:srgbClr val="29555D"/>
                </a:solidFill>
                <a:effectLst/>
                <a:uLnTx/>
                <a:uFillTx/>
                <a:latin typeface="Century Gothic" pitchFamily="34" charset="0"/>
                <a:cs typeface="Arial"/>
              </a:rPr>
              <a:t>universitaire</a:t>
            </a:r>
            <a:r>
              <a:rPr kumimoji="0" lang="en-GB" sz="1400" b="1" i="0" u="none" strike="noStrike" kern="1200" cap="none" spc="0" normalizeH="0" baseline="0" noProof="0" dirty="0">
                <a:ln>
                  <a:noFill/>
                </a:ln>
                <a:solidFill>
                  <a:srgbClr val="29555D"/>
                </a:solidFill>
                <a:effectLst/>
                <a:uLnTx/>
                <a:uFillTx/>
                <a:latin typeface="Century Gothic" pitchFamily="34" charset="0"/>
                <a:cs typeface="Arial"/>
              </a:rPr>
              <a:t> </a:t>
            </a:r>
            <a:r>
              <a:rPr kumimoji="0" lang="fr-FR" sz="1400" b="1" i="0" u="none" strike="noStrike" kern="1200" cap="none" spc="0" normalizeH="0" baseline="0" noProof="0" dirty="0">
                <a:ln>
                  <a:noFill/>
                </a:ln>
                <a:solidFill>
                  <a:srgbClr val="29555D"/>
                </a:solidFill>
                <a:effectLst/>
                <a:uLnTx/>
                <a:uFillTx/>
                <a:latin typeface="Century Gothic" pitchFamily="34" charset="0"/>
                <a:cs typeface="Arial"/>
              </a:rPr>
              <a:t>2023- 2024</a:t>
            </a:r>
          </a:p>
        </p:txBody>
      </p:sp>
      <p:sp>
        <p:nvSpPr>
          <p:cNvPr id="13" name="ZoneTexte 5">
            <a:extLst>
              <a:ext uri="{FF2B5EF4-FFF2-40B4-BE49-F238E27FC236}">
                <a16:creationId xmlns:a16="http://schemas.microsoft.com/office/drawing/2014/main" id="{A46A978D-B0C0-C98E-DA90-69A2B105BB92}"/>
              </a:ext>
            </a:extLst>
          </p:cNvPr>
          <p:cNvSpPr txBox="1"/>
          <p:nvPr/>
        </p:nvSpPr>
        <p:spPr>
          <a:xfrm>
            <a:off x="1410079" y="3524712"/>
            <a:ext cx="147123"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400" b="0" i="0" u="none" strike="noStrike" kern="1200" cap="none" spc="0" normalizeH="0" baseline="0" noProof="0">
              <a:ln>
                <a:noFill/>
              </a:ln>
              <a:solidFill>
                <a:prstClr val="black"/>
              </a:solidFill>
              <a:effectLst/>
              <a:uLnTx/>
              <a:uFillTx/>
              <a:latin typeface="Arial"/>
              <a:cs typeface="Arial"/>
            </a:endParaRPr>
          </a:p>
        </p:txBody>
      </p:sp>
      <p:sp>
        <p:nvSpPr>
          <p:cNvPr id="14" name="Rounded Rectangle 88">
            <a:extLst>
              <a:ext uri="{FF2B5EF4-FFF2-40B4-BE49-F238E27FC236}">
                <a16:creationId xmlns:a16="http://schemas.microsoft.com/office/drawing/2014/main" id="{17E5F03B-4764-3CF2-7FB4-1C557C071054}"/>
              </a:ext>
            </a:extLst>
          </p:cNvPr>
          <p:cNvSpPr/>
          <p:nvPr/>
        </p:nvSpPr>
        <p:spPr>
          <a:xfrm>
            <a:off x="428873" y="1849149"/>
            <a:ext cx="1793852" cy="614399"/>
          </a:xfrm>
          <a:prstGeom prst="roundRect">
            <a:avLst/>
          </a:prstGeom>
          <a:solidFill>
            <a:srgbClr val="2955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tabLst/>
              <a:defRPr/>
            </a:pPr>
            <a:r>
              <a:rPr kumimoji="0" lang="fr-FR" sz="1600" b="0" i="0" u="none" strike="noStrike" kern="1200" cap="none" spc="0" normalizeH="0" baseline="0" noProof="0" dirty="0">
                <a:ln>
                  <a:noFill/>
                </a:ln>
                <a:solidFill>
                  <a:srgbClr val="FFFFFF">
                    <a:lumMod val="95000"/>
                  </a:srgbClr>
                </a:solidFill>
                <a:effectLst/>
                <a:uLnTx/>
                <a:uFillTx/>
                <a:latin typeface="Times New Roman" panose="02020603050405020304" pitchFamily="18" charset="0"/>
                <a:cs typeface="Times New Roman" panose="02020603050405020304" pitchFamily="18" charset="0"/>
              </a:rPr>
              <a:t>Arduino</a:t>
            </a:r>
          </a:p>
        </p:txBody>
      </p:sp>
      <p:sp>
        <p:nvSpPr>
          <p:cNvPr id="15" name="Rounded Rectangle 89">
            <a:extLst>
              <a:ext uri="{FF2B5EF4-FFF2-40B4-BE49-F238E27FC236}">
                <a16:creationId xmlns:a16="http://schemas.microsoft.com/office/drawing/2014/main" id="{135C7E60-9638-373B-0192-E8834AED95D3}"/>
              </a:ext>
            </a:extLst>
          </p:cNvPr>
          <p:cNvSpPr/>
          <p:nvPr/>
        </p:nvSpPr>
        <p:spPr>
          <a:xfrm rot="16200000">
            <a:off x="973091" y="1213327"/>
            <a:ext cx="684000" cy="1879917"/>
          </a:xfrm>
          <a:prstGeom prst="roundRect">
            <a:avLst/>
          </a:prstGeom>
          <a:noFill/>
          <a:ln w="635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fr-FR" sz="1400" b="0" i="0" u="none" strike="noStrike" kern="1200" cap="none" spc="0" normalizeH="0" baseline="0" noProof="0">
              <a:ln>
                <a:noFill/>
              </a:ln>
              <a:solidFill>
                <a:srgbClr val="FFFFFF"/>
              </a:solidFill>
              <a:effectLst/>
              <a:uLnTx/>
              <a:uFillTx/>
              <a:latin typeface="Arial"/>
              <a:cs typeface="Arial"/>
            </a:endParaRPr>
          </a:p>
        </p:txBody>
      </p:sp>
      <p:cxnSp>
        <p:nvCxnSpPr>
          <p:cNvPr id="16" name="Straight Connector 22">
            <a:extLst>
              <a:ext uri="{FF2B5EF4-FFF2-40B4-BE49-F238E27FC236}">
                <a16:creationId xmlns:a16="http://schemas.microsoft.com/office/drawing/2014/main" id="{A3F38955-442F-F114-5405-FC9FE25322C9}"/>
              </a:ext>
            </a:extLst>
          </p:cNvPr>
          <p:cNvCxnSpPr>
            <a:cxnSpLocks/>
            <a:endCxn id="15" idx="0"/>
          </p:cNvCxnSpPr>
          <p:nvPr/>
        </p:nvCxnSpPr>
        <p:spPr>
          <a:xfrm flipV="1">
            <a:off x="154668" y="2153286"/>
            <a:ext cx="220465" cy="792"/>
          </a:xfrm>
          <a:prstGeom prst="line">
            <a:avLst/>
          </a:prstGeom>
          <a:ln w="9525">
            <a:solidFill>
              <a:srgbClr val="29555D"/>
            </a:solidFill>
            <a:prstDash val="dash"/>
            <a:headEnd type="oval"/>
            <a:tailEnd type="oval"/>
          </a:ln>
        </p:spPr>
        <p:style>
          <a:lnRef idx="1">
            <a:schemeClr val="accent1"/>
          </a:lnRef>
          <a:fillRef idx="0">
            <a:schemeClr val="accent1"/>
          </a:fillRef>
          <a:effectRef idx="0">
            <a:schemeClr val="accent1"/>
          </a:effectRef>
          <a:fontRef idx="minor">
            <a:schemeClr val="tx1"/>
          </a:fontRef>
        </p:style>
      </p:cxnSp>
      <p:sp>
        <p:nvSpPr>
          <p:cNvPr id="17" name="Rounded Rectangle 88">
            <a:extLst>
              <a:ext uri="{FF2B5EF4-FFF2-40B4-BE49-F238E27FC236}">
                <a16:creationId xmlns:a16="http://schemas.microsoft.com/office/drawing/2014/main" id="{25D4B003-99A4-D19C-17F8-A007F1DE2EEF}"/>
              </a:ext>
            </a:extLst>
          </p:cNvPr>
          <p:cNvSpPr/>
          <p:nvPr/>
        </p:nvSpPr>
        <p:spPr>
          <a:xfrm>
            <a:off x="410054" y="3883111"/>
            <a:ext cx="1849802" cy="61439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tabLst/>
              <a:defRPr/>
            </a:pPr>
            <a:r>
              <a:rPr kumimoji="0" lang="fr-MA"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MSP430G2553  </a:t>
            </a:r>
            <a:endParaRPr kumimoji="0" lang="fr-FR"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18" name="Rounded Rectangle 89">
            <a:extLst>
              <a:ext uri="{FF2B5EF4-FFF2-40B4-BE49-F238E27FC236}">
                <a16:creationId xmlns:a16="http://schemas.microsoft.com/office/drawing/2014/main" id="{E572B3EA-661A-0CA9-5714-08392FA5C2E9}"/>
              </a:ext>
            </a:extLst>
          </p:cNvPr>
          <p:cNvSpPr/>
          <p:nvPr/>
        </p:nvSpPr>
        <p:spPr>
          <a:xfrm rot="16200000">
            <a:off x="954272" y="3247289"/>
            <a:ext cx="684000" cy="1879917"/>
          </a:xfrm>
          <a:prstGeom prst="roundRect">
            <a:avLst/>
          </a:prstGeom>
          <a:noFill/>
          <a:ln w="635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fr-FR" sz="1400" b="0" i="0" u="none" strike="noStrike" kern="1200" cap="none" spc="0" normalizeH="0" baseline="0" noProof="0">
              <a:ln>
                <a:noFill/>
              </a:ln>
              <a:solidFill>
                <a:srgbClr val="FFFFFF"/>
              </a:solidFill>
              <a:effectLst/>
              <a:uLnTx/>
              <a:uFillTx/>
              <a:latin typeface="Arial"/>
              <a:cs typeface="Arial"/>
            </a:endParaRPr>
          </a:p>
        </p:txBody>
      </p:sp>
      <p:cxnSp>
        <p:nvCxnSpPr>
          <p:cNvPr id="19" name="Straight Connector 22">
            <a:extLst>
              <a:ext uri="{FF2B5EF4-FFF2-40B4-BE49-F238E27FC236}">
                <a16:creationId xmlns:a16="http://schemas.microsoft.com/office/drawing/2014/main" id="{B8EE9C2E-9E08-9E92-B710-AED726EB3761}"/>
              </a:ext>
            </a:extLst>
          </p:cNvPr>
          <p:cNvCxnSpPr>
            <a:cxnSpLocks/>
            <a:endCxn id="18" idx="0"/>
          </p:cNvCxnSpPr>
          <p:nvPr/>
        </p:nvCxnSpPr>
        <p:spPr>
          <a:xfrm flipV="1">
            <a:off x="135849" y="4187248"/>
            <a:ext cx="220465" cy="792"/>
          </a:xfrm>
          <a:prstGeom prst="line">
            <a:avLst/>
          </a:prstGeom>
          <a:ln w="9525">
            <a:solidFill>
              <a:srgbClr val="29555D"/>
            </a:solidFill>
            <a:prstDash val="dash"/>
            <a:headEnd type="oval"/>
            <a:tailEnd type="oval"/>
          </a:ln>
        </p:spPr>
        <p:style>
          <a:lnRef idx="1">
            <a:schemeClr val="accent1"/>
          </a:lnRef>
          <a:fillRef idx="0">
            <a:schemeClr val="accent1"/>
          </a:fillRef>
          <a:effectRef idx="0">
            <a:schemeClr val="accent1"/>
          </a:effectRef>
          <a:fontRef idx="minor">
            <a:schemeClr val="tx1"/>
          </a:fontRef>
        </p:style>
      </p:cxnSp>
      <p:cxnSp>
        <p:nvCxnSpPr>
          <p:cNvPr id="23" name="Connecteur droit 12">
            <a:extLst>
              <a:ext uri="{FF2B5EF4-FFF2-40B4-BE49-F238E27FC236}">
                <a16:creationId xmlns:a16="http://schemas.microsoft.com/office/drawing/2014/main" id="{7B207737-1F24-0D89-7298-EA8088507784}"/>
              </a:ext>
            </a:extLst>
          </p:cNvPr>
          <p:cNvCxnSpPr>
            <a:cxnSpLocks/>
          </p:cNvCxnSpPr>
          <p:nvPr/>
        </p:nvCxnSpPr>
        <p:spPr>
          <a:xfrm>
            <a:off x="116090" y="584543"/>
            <a:ext cx="3291384" cy="3833"/>
          </a:xfrm>
          <a:prstGeom prst="line">
            <a:avLst/>
          </a:prstGeom>
          <a:ln w="3175">
            <a:solidFill>
              <a:schemeClr val="bg1">
                <a:lumMod val="50000"/>
              </a:schemeClr>
            </a:solidFill>
          </a:ln>
        </p:spPr>
        <p:style>
          <a:lnRef idx="2">
            <a:schemeClr val="dk1"/>
          </a:lnRef>
          <a:fillRef idx="0">
            <a:schemeClr val="dk1"/>
          </a:fillRef>
          <a:effectRef idx="1">
            <a:schemeClr val="dk1"/>
          </a:effectRef>
          <a:fontRef idx="minor">
            <a:schemeClr val="tx1"/>
          </a:fontRef>
        </p:style>
      </p:cxnSp>
      <p:sp>
        <p:nvSpPr>
          <p:cNvPr id="24" name="Oval 90">
            <a:extLst>
              <a:ext uri="{FF2B5EF4-FFF2-40B4-BE49-F238E27FC236}">
                <a16:creationId xmlns:a16="http://schemas.microsoft.com/office/drawing/2014/main" id="{3401C694-8A73-375A-51DB-AB735A142789}"/>
              </a:ext>
            </a:extLst>
          </p:cNvPr>
          <p:cNvSpPr/>
          <p:nvPr/>
        </p:nvSpPr>
        <p:spPr>
          <a:xfrm rot="16200000">
            <a:off x="47333" y="2069146"/>
            <a:ext cx="169863" cy="169863"/>
          </a:xfrm>
          <a:prstGeom prst="ellipse">
            <a:avLst/>
          </a:prstGeom>
          <a:solidFill>
            <a:srgbClr val="29555D"/>
          </a:solidFill>
          <a:ln w="28575">
            <a:solidFill>
              <a:srgbClr val="29555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Arial"/>
              <a:cs typeface="Arial"/>
            </a:endParaRPr>
          </a:p>
        </p:txBody>
      </p:sp>
      <p:sp>
        <p:nvSpPr>
          <p:cNvPr id="27" name="Shape 148">
            <a:extLst>
              <a:ext uri="{FF2B5EF4-FFF2-40B4-BE49-F238E27FC236}">
                <a16:creationId xmlns:a16="http://schemas.microsoft.com/office/drawing/2014/main" id="{53C35880-001D-1415-CB01-FDAAE72C35DE}"/>
              </a:ext>
            </a:extLst>
          </p:cNvPr>
          <p:cNvSpPr/>
          <p:nvPr/>
        </p:nvSpPr>
        <p:spPr>
          <a:xfrm>
            <a:off x="2567064" y="746329"/>
            <a:ext cx="2195729" cy="338555"/>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003333"/>
                </a:solidFill>
                <a:effectLst/>
                <a:uLnTx/>
                <a:uFillTx/>
                <a:latin typeface="Arial"/>
                <a:ea typeface="Calibri"/>
                <a:cs typeface="Calibri"/>
                <a:sym typeface="Calibri" panose="020F0502020204030204"/>
              </a:rPr>
              <a:t>Arduino uno </a:t>
            </a:r>
          </a:p>
        </p:txBody>
      </p:sp>
      <p:sp>
        <p:nvSpPr>
          <p:cNvPr id="28" name="Shape 149">
            <a:extLst>
              <a:ext uri="{FF2B5EF4-FFF2-40B4-BE49-F238E27FC236}">
                <a16:creationId xmlns:a16="http://schemas.microsoft.com/office/drawing/2014/main" id="{AA995F68-DA8D-0557-204F-E2A6C19C6B2B}"/>
              </a:ext>
            </a:extLst>
          </p:cNvPr>
          <p:cNvSpPr/>
          <p:nvPr/>
        </p:nvSpPr>
        <p:spPr>
          <a:xfrm>
            <a:off x="9330811" y="1084883"/>
            <a:ext cx="1800000" cy="108000"/>
          </a:xfrm>
          <a:prstGeom prst="chevron">
            <a:avLst>
              <a:gd name="adj" fmla="val 50000"/>
            </a:avLst>
          </a:prstGeom>
          <a:solidFill>
            <a:srgbClr val="BFBFBF"/>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a:ln>
                <a:noFill/>
              </a:ln>
              <a:solidFill>
                <a:srgbClr val="FFFFFF"/>
              </a:solidFill>
              <a:effectLst/>
              <a:uLnTx/>
              <a:uFillTx/>
              <a:latin typeface="Calibri"/>
              <a:ea typeface="Calibri"/>
              <a:cs typeface="Calibri"/>
              <a:sym typeface="Calibri"/>
            </a:endParaRPr>
          </a:p>
        </p:txBody>
      </p:sp>
      <p:sp>
        <p:nvSpPr>
          <p:cNvPr id="29" name="Shape 150">
            <a:extLst>
              <a:ext uri="{FF2B5EF4-FFF2-40B4-BE49-F238E27FC236}">
                <a16:creationId xmlns:a16="http://schemas.microsoft.com/office/drawing/2014/main" id="{5117F188-56E2-E8ED-E054-07F5C5A4D02B}"/>
              </a:ext>
            </a:extLst>
          </p:cNvPr>
          <p:cNvSpPr/>
          <p:nvPr/>
        </p:nvSpPr>
        <p:spPr>
          <a:xfrm>
            <a:off x="9152631" y="746329"/>
            <a:ext cx="2156360" cy="338555"/>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BFBFBF"/>
                </a:solidFill>
                <a:effectLst/>
                <a:uLnTx/>
                <a:uFillTx/>
                <a:latin typeface="Calibri" panose="020F0502020204030204"/>
                <a:ea typeface="Calibri"/>
                <a:cs typeface="Calibri"/>
                <a:sym typeface="Calibri" panose="020F0502020204030204"/>
              </a:rPr>
              <a:t>Arduino pro mini </a:t>
            </a:r>
          </a:p>
        </p:txBody>
      </p:sp>
      <p:sp>
        <p:nvSpPr>
          <p:cNvPr id="30" name="Shape 149">
            <a:extLst>
              <a:ext uri="{FF2B5EF4-FFF2-40B4-BE49-F238E27FC236}">
                <a16:creationId xmlns:a16="http://schemas.microsoft.com/office/drawing/2014/main" id="{0C62E1C2-E7DC-531E-2BEC-E9796627E44F}"/>
              </a:ext>
            </a:extLst>
          </p:cNvPr>
          <p:cNvSpPr/>
          <p:nvPr/>
        </p:nvSpPr>
        <p:spPr>
          <a:xfrm>
            <a:off x="6000102" y="1089934"/>
            <a:ext cx="1800000" cy="108000"/>
          </a:xfrm>
          <a:prstGeom prst="chevron">
            <a:avLst>
              <a:gd name="adj" fmla="val 50000"/>
            </a:avLst>
          </a:prstGeom>
          <a:solidFill>
            <a:srgbClr val="BFBFBF"/>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a:ln>
                <a:noFill/>
              </a:ln>
              <a:solidFill>
                <a:srgbClr val="FFFFFF"/>
              </a:solidFill>
              <a:effectLst/>
              <a:uLnTx/>
              <a:uFillTx/>
              <a:latin typeface="Calibri" panose="020F0502020204030204"/>
              <a:ea typeface="Calibri"/>
              <a:cs typeface="Calibri"/>
              <a:sym typeface="Calibri" panose="020F0502020204030204"/>
            </a:endParaRPr>
          </a:p>
        </p:txBody>
      </p:sp>
      <p:sp>
        <p:nvSpPr>
          <p:cNvPr id="31" name="Shape 150">
            <a:extLst>
              <a:ext uri="{FF2B5EF4-FFF2-40B4-BE49-F238E27FC236}">
                <a16:creationId xmlns:a16="http://schemas.microsoft.com/office/drawing/2014/main" id="{261A3F45-65B2-EE87-DCCB-826852DBDD27}"/>
              </a:ext>
            </a:extLst>
          </p:cNvPr>
          <p:cNvSpPr/>
          <p:nvPr/>
        </p:nvSpPr>
        <p:spPr>
          <a:xfrm>
            <a:off x="5609366" y="751379"/>
            <a:ext cx="2696691" cy="338555"/>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BFBFBF"/>
                </a:solidFill>
                <a:effectLst/>
                <a:uLnTx/>
                <a:uFillTx/>
                <a:latin typeface="Calibri" panose="020F0502020204030204"/>
                <a:ea typeface="Calibri"/>
                <a:cs typeface="Calibri"/>
                <a:sym typeface="Calibri" panose="020F0502020204030204"/>
              </a:rPr>
              <a:t>Arduino nano</a:t>
            </a:r>
            <a:endParaRPr kumimoji="0" sz="1600" b="0" i="0" u="none" strike="noStrike" kern="1200" cap="none" spc="0" normalizeH="0" baseline="0" noProof="0" dirty="0">
              <a:ln>
                <a:noFill/>
              </a:ln>
              <a:solidFill>
                <a:srgbClr val="BFBFBF"/>
              </a:solidFill>
              <a:effectLst/>
              <a:uLnTx/>
              <a:uFillTx/>
              <a:latin typeface="Calibri"/>
              <a:ea typeface="Calibri"/>
              <a:cs typeface="Calibri"/>
              <a:sym typeface="Calibri"/>
            </a:endParaRPr>
          </a:p>
        </p:txBody>
      </p:sp>
      <p:sp>
        <p:nvSpPr>
          <p:cNvPr id="32" name="Shape 149">
            <a:extLst>
              <a:ext uri="{FF2B5EF4-FFF2-40B4-BE49-F238E27FC236}">
                <a16:creationId xmlns:a16="http://schemas.microsoft.com/office/drawing/2014/main" id="{384A0EC6-DE3D-F2BE-E7C1-DD9044A5E52F}"/>
              </a:ext>
            </a:extLst>
          </p:cNvPr>
          <p:cNvSpPr/>
          <p:nvPr/>
        </p:nvSpPr>
        <p:spPr>
          <a:xfrm>
            <a:off x="2710786" y="1084883"/>
            <a:ext cx="1800000" cy="108000"/>
          </a:xfrm>
          <a:prstGeom prst="chevron">
            <a:avLst>
              <a:gd name="adj" fmla="val 50000"/>
            </a:avLst>
          </a:prstGeom>
          <a:solidFill>
            <a:srgbClr val="BFBFBF"/>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a:ln>
                <a:noFill/>
              </a:ln>
              <a:solidFill>
                <a:srgbClr val="FFFFFF"/>
              </a:solidFill>
              <a:effectLst/>
              <a:uLnTx/>
              <a:uFillTx/>
              <a:latin typeface="Calibri" panose="020F0502020204030204"/>
              <a:ea typeface="Calibri"/>
              <a:cs typeface="Calibri"/>
              <a:sym typeface="Calibri" panose="020F0502020204030204"/>
            </a:endParaRPr>
          </a:p>
        </p:txBody>
      </p:sp>
      <p:sp>
        <p:nvSpPr>
          <p:cNvPr id="33" name="Shape 149">
            <a:extLst>
              <a:ext uri="{FF2B5EF4-FFF2-40B4-BE49-F238E27FC236}">
                <a16:creationId xmlns:a16="http://schemas.microsoft.com/office/drawing/2014/main" id="{989D7025-24F9-1588-5B7F-AB44DF2EEDB6}"/>
              </a:ext>
            </a:extLst>
          </p:cNvPr>
          <p:cNvSpPr/>
          <p:nvPr/>
        </p:nvSpPr>
        <p:spPr>
          <a:xfrm>
            <a:off x="2710786" y="1084882"/>
            <a:ext cx="1800000" cy="108000"/>
          </a:xfrm>
          <a:prstGeom prst="chevron">
            <a:avLst>
              <a:gd name="adj" fmla="val 50000"/>
            </a:avLst>
          </a:prstGeom>
          <a:solidFill>
            <a:srgbClr val="29555D"/>
          </a:solidFill>
          <a:ln>
            <a:solidFill>
              <a:srgbClr val="29555D"/>
            </a:solid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a:ln>
                <a:noFill/>
              </a:ln>
              <a:solidFill>
                <a:srgbClr val="FFFFFF"/>
              </a:solidFill>
              <a:effectLst/>
              <a:uLnTx/>
              <a:uFillTx/>
              <a:latin typeface="Calibri" panose="020F0502020204030204"/>
              <a:ea typeface="Calibri"/>
              <a:cs typeface="Calibri"/>
              <a:sym typeface="Calibri" panose="020F0502020204030204"/>
            </a:endParaRPr>
          </a:p>
        </p:txBody>
      </p:sp>
      <p:cxnSp>
        <p:nvCxnSpPr>
          <p:cNvPr id="34" name="Connecteur droit 11">
            <a:extLst>
              <a:ext uri="{FF2B5EF4-FFF2-40B4-BE49-F238E27FC236}">
                <a16:creationId xmlns:a16="http://schemas.microsoft.com/office/drawing/2014/main" id="{59C35E91-6D8F-C024-E545-DAA4918AAAE4}"/>
              </a:ext>
            </a:extLst>
          </p:cNvPr>
          <p:cNvCxnSpPr>
            <a:cxnSpLocks/>
          </p:cNvCxnSpPr>
          <p:nvPr/>
        </p:nvCxnSpPr>
        <p:spPr>
          <a:xfrm>
            <a:off x="116090" y="581877"/>
            <a:ext cx="4858" cy="3651261"/>
          </a:xfrm>
          <a:prstGeom prst="line">
            <a:avLst/>
          </a:prstGeom>
          <a:ln w="3175">
            <a:solidFill>
              <a:schemeClr val="bg1">
                <a:lumMod val="50000"/>
              </a:schemeClr>
            </a:solidFill>
          </a:ln>
        </p:spPr>
        <p:style>
          <a:lnRef idx="2">
            <a:schemeClr val="dk1"/>
          </a:lnRef>
          <a:fillRef idx="0">
            <a:schemeClr val="dk1"/>
          </a:fillRef>
          <a:effectRef idx="1">
            <a:schemeClr val="dk1"/>
          </a:effectRef>
          <a:fontRef idx="minor">
            <a:schemeClr val="tx1"/>
          </a:fontRef>
        </p:style>
      </p:cxnSp>
      <p:sp>
        <p:nvSpPr>
          <p:cNvPr id="25" name="Oval 90">
            <a:extLst>
              <a:ext uri="{FF2B5EF4-FFF2-40B4-BE49-F238E27FC236}">
                <a16:creationId xmlns:a16="http://schemas.microsoft.com/office/drawing/2014/main" id="{BCDEA12B-9A79-8834-7A86-B3DA326235BF}"/>
              </a:ext>
            </a:extLst>
          </p:cNvPr>
          <p:cNvSpPr/>
          <p:nvPr/>
        </p:nvSpPr>
        <p:spPr>
          <a:xfrm rot="16200000">
            <a:off x="28514" y="4103108"/>
            <a:ext cx="169863" cy="169863"/>
          </a:xfrm>
          <a:prstGeom prst="ellipse">
            <a:avLst/>
          </a:prstGeom>
          <a:solidFill>
            <a:schemeClr val="bg1"/>
          </a:solidFill>
          <a:ln w="28575">
            <a:solidFill>
              <a:srgbClr val="29555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Arial"/>
              <a:cs typeface="Arial"/>
            </a:endParaRPr>
          </a:p>
        </p:txBody>
      </p:sp>
      <p:pic>
        <p:nvPicPr>
          <p:cNvPr id="4" name="Image 3">
            <a:extLst>
              <a:ext uri="{FF2B5EF4-FFF2-40B4-BE49-F238E27FC236}">
                <a16:creationId xmlns:a16="http://schemas.microsoft.com/office/drawing/2014/main" id="{1A68E5BB-4450-1FA3-41A3-27289986BC4B}"/>
              </a:ext>
            </a:extLst>
          </p:cNvPr>
          <p:cNvPicPr>
            <a:picLocks noChangeAspect="1"/>
          </p:cNvPicPr>
          <p:nvPr/>
        </p:nvPicPr>
        <p:blipFill rotWithShape="1">
          <a:blip r:embed="rId3"/>
          <a:srcRect l="5938" t="4379" r="13955" b="4543"/>
          <a:stretch/>
        </p:blipFill>
        <p:spPr>
          <a:xfrm>
            <a:off x="2471596" y="1531436"/>
            <a:ext cx="6787523" cy="4276571"/>
          </a:xfrm>
          <a:prstGeom prst="rect">
            <a:avLst/>
          </a:prstGeom>
        </p:spPr>
      </p:pic>
      <p:sp>
        <p:nvSpPr>
          <p:cNvPr id="2" name="Rectangle 1">
            <a:extLst>
              <a:ext uri="{FF2B5EF4-FFF2-40B4-BE49-F238E27FC236}">
                <a16:creationId xmlns:a16="http://schemas.microsoft.com/office/drawing/2014/main" id="{C8EEBF5B-614A-8529-F947-8A12E26D2D76}"/>
              </a:ext>
            </a:extLst>
          </p:cNvPr>
          <p:cNvSpPr/>
          <p:nvPr/>
        </p:nvSpPr>
        <p:spPr>
          <a:xfrm>
            <a:off x="9390701" y="3113711"/>
            <a:ext cx="2692627" cy="1066981"/>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5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Montage de la mesure de la consommation du courant</a:t>
            </a:r>
            <a:endParaRPr kumimoji="0" lang="fr-MA" sz="15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93951272"/>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B1A274-9C01-4C6B-2B5F-CDF282D917D4}"/>
            </a:ext>
          </a:extLst>
        </p:cNvPr>
        <p:cNvGrpSpPr/>
        <p:nvPr/>
      </p:nvGrpSpPr>
      <p:grpSpPr>
        <a:xfrm>
          <a:off x="0" y="0"/>
          <a:ext cx="0" cy="0"/>
          <a:chOff x="0" y="0"/>
          <a:chExt cx="0" cy="0"/>
        </a:xfrm>
      </p:grpSpPr>
      <p:sp>
        <p:nvSpPr>
          <p:cNvPr id="55" name="Rectangle 54">
            <a:extLst>
              <a:ext uri="{FF2B5EF4-FFF2-40B4-BE49-F238E27FC236}">
                <a16:creationId xmlns:a16="http://schemas.microsoft.com/office/drawing/2014/main" id="{CC78A787-C4F5-D54D-6BE4-7EC603D6C06F}"/>
              </a:ext>
            </a:extLst>
          </p:cNvPr>
          <p:cNvSpPr/>
          <p:nvPr/>
        </p:nvSpPr>
        <p:spPr>
          <a:xfrm>
            <a:off x="3986317" y="6460177"/>
            <a:ext cx="8205683" cy="399327"/>
          </a:xfrm>
          <a:prstGeom prst="rect">
            <a:avLst/>
          </a:prstGeom>
          <a:gradFill>
            <a:gsLst>
              <a:gs pos="25000">
                <a:srgbClr val="D7EAED"/>
              </a:gs>
              <a:gs pos="71000">
                <a:schemeClr val="accent1">
                  <a:lumMod val="20000"/>
                  <a:lumOff val="80000"/>
                  <a:shade val="67500"/>
                  <a:satMod val="115000"/>
                </a:schemeClr>
              </a:gs>
              <a:gs pos="100000">
                <a:schemeClr val="accent1">
                  <a:lumMod val="20000"/>
                  <a:lumOff val="80000"/>
                  <a:shade val="100000"/>
                  <a:satMod val="11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2400" b="0" i="0" u="none" strike="noStrike" kern="1200" cap="none" spc="0" normalizeH="0" baseline="0" noProof="0">
              <a:ln>
                <a:noFill/>
              </a:ln>
              <a:solidFill>
                <a:srgbClr val="FFFFFF"/>
              </a:solidFill>
              <a:effectLst/>
              <a:uLnTx/>
              <a:uFillTx/>
              <a:latin typeface="Arial"/>
              <a:cs typeface="Arial"/>
            </a:endParaRPr>
          </a:p>
        </p:txBody>
      </p:sp>
      <p:sp>
        <p:nvSpPr>
          <p:cNvPr id="56" name="Pentagone 55">
            <a:extLst>
              <a:ext uri="{FF2B5EF4-FFF2-40B4-BE49-F238E27FC236}">
                <a16:creationId xmlns:a16="http://schemas.microsoft.com/office/drawing/2014/main" id="{2B2D92D3-C289-1705-6C3F-D6C8D31F70ED}"/>
              </a:ext>
            </a:extLst>
          </p:cNvPr>
          <p:cNvSpPr/>
          <p:nvPr/>
        </p:nvSpPr>
        <p:spPr>
          <a:xfrm>
            <a:off x="-6420" y="6480671"/>
            <a:ext cx="7143490" cy="401835"/>
          </a:xfrm>
          <a:prstGeom prst="homePlate">
            <a:avLst/>
          </a:prstGeom>
          <a:gradFill>
            <a:gsLst>
              <a:gs pos="25000">
                <a:srgbClr val="29555D"/>
              </a:gs>
              <a:gs pos="71000">
                <a:schemeClr val="accent1">
                  <a:lumMod val="20000"/>
                  <a:lumOff val="80000"/>
                  <a:shade val="67500"/>
                  <a:satMod val="115000"/>
                </a:schemeClr>
              </a:gs>
              <a:gs pos="100000">
                <a:schemeClr val="accent1">
                  <a:lumMod val="20000"/>
                  <a:lumOff val="80000"/>
                  <a:shade val="100000"/>
                  <a:satMod val="11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1" i="0" u="none" strike="noStrike" kern="1200" cap="none" spc="0" normalizeH="0" baseline="0" noProof="0">
              <a:ln>
                <a:noFill/>
              </a:ln>
              <a:solidFill>
                <a:srgbClr val="FFFFFF"/>
              </a:solidFill>
              <a:effectLst/>
              <a:uLnTx/>
              <a:uFillTx/>
              <a:latin typeface="Arial"/>
              <a:cs typeface="Arial"/>
            </a:endParaRPr>
          </a:p>
        </p:txBody>
      </p:sp>
      <p:cxnSp>
        <p:nvCxnSpPr>
          <p:cNvPr id="87" name="Connecteur droit 13">
            <a:extLst>
              <a:ext uri="{FF2B5EF4-FFF2-40B4-BE49-F238E27FC236}">
                <a16:creationId xmlns:a16="http://schemas.microsoft.com/office/drawing/2014/main" id="{F3D7C133-0B6D-3676-42BA-F4DC454BB871}"/>
              </a:ext>
            </a:extLst>
          </p:cNvPr>
          <p:cNvCxnSpPr/>
          <p:nvPr/>
        </p:nvCxnSpPr>
        <p:spPr>
          <a:xfrm rot="5400000" flipH="1" flipV="1">
            <a:off x="3074540" y="320992"/>
            <a:ext cx="612000" cy="1588"/>
          </a:xfrm>
          <a:prstGeom prst="line">
            <a:avLst/>
          </a:prstGeom>
          <a:ln w="95250" cmpd="thinThick">
            <a:solidFill>
              <a:schemeClr val="bg1">
                <a:lumMod val="50000"/>
              </a:schemeClr>
            </a:solidFill>
          </a:ln>
        </p:spPr>
        <p:style>
          <a:lnRef idx="2">
            <a:schemeClr val="dk1"/>
          </a:lnRef>
          <a:fillRef idx="0">
            <a:schemeClr val="dk1"/>
          </a:fillRef>
          <a:effectRef idx="1">
            <a:schemeClr val="dk1"/>
          </a:effectRef>
          <a:fontRef idx="minor">
            <a:schemeClr val="tx1"/>
          </a:fontRef>
        </p:style>
      </p:cxnSp>
      <p:sp>
        <p:nvSpPr>
          <p:cNvPr id="105" name="Rectangle à coins arrondis 23">
            <a:extLst>
              <a:ext uri="{FF2B5EF4-FFF2-40B4-BE49-F238E27FC236}">
                <a16:creationId xmlns:a16="http://schemas.microsoft.com/office/drawing/2014/main" id="{223ED62F-BE4E-2801-DC20-A9730934D6F4}"/>
              </a:ext>
            </a:extLst>
          </p:cNvPr>
          <p:cNvSpPr/>
          <p:nvPr/>
        </p:nvSpPr>
        <p:spPr>
          <a:xfrm>
            <a:off x="3561892" y="64228"/>
            <a:ext cx="4849001" cy="527083"/>
          </a:xfrm>
          <a:prstGeom prst="roundRect">
            <a:avLst/>
          </a:prstGeom>
          <a:solidFill>
            <a:srgbClr val="29555D">
              <a:alpha val="54000"/>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400" b="1" i="0" u="none" strike="noStrike" kern="1200" cap="none" spc="0" normalizeH="0" baseline="0" noProof="0" dirty="0" err="1">
                <a:ln>
                  <a:noFill/>
                </a:ln>
                <a:solidFill>
                  <a:srgbClr val="FFFFFF"/>
                </a:solidFill>
                <a:effectLst/>
                <a:uLnTx/>
                <a:uFillTx/>
                <a:latin typeface="Calibri" panose="020F0502020204030204"/>
                <a:ea typeface="Calibri"/>
                <a:cs typeface="Calibri"/>
              </a:rPr>
              <a:t>Résultats</a:t>
            </a:r>
            <a:endParaRPr kumimoji="0" lang="en-GB" sz="2400" b="1" i="0" u="none" strike="noStrike" kern="1200" cap="none" spc="0" normalizeH="0" baseline="0" noProof="0" dirty="0">
              <a:ln>
                <a:noFill/>
              </a:ln>
              <a:solidFill>
                <a:srgbClr val="FFFFFF"/>
              </a:solidFill>
              <a:effectLst/>
              <a:uLnTx/>
              <a:uFillTx/>
              <a:latin typeface="Calibri" panose="020F0502020204030204"/>
              <a:ea typeface="Calibri"/>
              <a:cs typeface="Calibri"/>
            </a:endParaRPr>
          </a:p>
        </p:txBody>
      </p:sp>
      <p:cxnSp>
        <p:nvCxnSpPr>
          <p:cNvPr id="106" name="Connecteur droit 24">
            <a:extLst>
              <a:ext uri="{FF2B5EF4-FFF2-40B4-BE49-F238E27FC236}">
                <a16:creationId xmlns:a16="http://schemas.microsoft.com/office/drawing/2014/main" id="{7E6E7579-DC2D-FF07-93F4-0754328849EF}"/>
              </a:ext>
            </a:extLst>
          </p:cNvPr>
          <p:cNvCxnSpPr/>
          <p:nvPr/>
        </p:nvCxnSpPr>
        <p:spPr>
          <a:xfrm rot="5400000" flipH="1" flipV="1">
            <a:off x="8286246" y="320992"/>
            <a:ext cx="612000" cy="1588"/>
          </a:xfrm>
          <a:prstGeom prst="line">
            <a:avLst/>
          </a:prstGeom>
          <a:ln w="95250" cmpd="thickThin">
            <a:solidFill>
              <a:schemeClr val="bg1">
                <a:lumMod val="50000"/>
              </a:schemeClr>
            </a:solidFill>
          </a:ln>
        </p:spPr>
        <p:style>
          <a:lnRef idx="2">
            <a:schemeClr val="dk1"/>
          </a:lnRef>
          <a:fillRef idx="0">
            <a:schemeClr val="dk1"/>
          </a:fillRef>
          <a:effectRef idx="1">
            <a:schemeClr val="dk1"/>
          </a:effectRef>
          <a:fontRef idx="minor">
            <a:schemeClr val="tx1"/>
          </a:fontRef>
        </p:style>
      </p:cxnSp>
      <p:sp>
        <p:nvSpPr>
          <p:cNvPr id="107" name="Ellipse 515">
            <a:extLst>
              <a:ext uri="{FF2B5EF4-FFF2-40B4-BE49-F238E27FC236}">
                <a16:creationId xmlns:a16="http://schemas.microsoft.com/office/drawing/2014/main" id="{EFD8BCE5-2C56-5E76-B2AE-84C9EA5642A0}"/>
              </a:ext>
            </a:extLst>
          </p:cNvPr>
          <p:cNvSpPr/>
          <p:nvPr/>
        </p:nvSpPr>
        <p:spPr>
          <a:xfrm>
            <a:off x="2163727" y="43061"/>
            <a:ext cx="469100" cy="469100"/>
          </a:xfrm>
          <a:prstGeom prst="ellipse">
            <a:avLst/>
          </a:prstGeom>
          <a:solidFill>
            <a:srgbClr val="29555D"/>
          </a:solidFill>
          <a:ln w="12700" cap="flat" cmpd="sng" algn="ctr">
            <a:solidFill>
              <a:srgbClr val="29555D"/>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MA" sz="1800" b="1" i="0" u="none" strike="noStrike" kern="0" cap="none" spc="0" normalizeH="0" baseline="0" noProof="0" dirty="0">
                <a:ln>
                  <a:noFill/>
                </a:ln>
                <a:solidFill>
                  <a:prstClr val="white"/>
                </a:solidFill>
                <a:effectLst/>
                <a:uLnTx/>
                <a:uFillTx/>
                <a:latin typeface="Arial"/>
                <a:cs typeface="Arial"/>
              </a:rPr>
              <a:t>2</a:t>
            </a:r>
          </a:p>
        </p:txBody>
      </p:sp>
      <p:sp>
        <p:nvSpPr>
          <p:cNvPr id="108" name="Ellipse 516">
            <a:extLst>
              <a:ext uri="{FF2B5EF4-FFF2-40B4-BE49-F238E27FC236}">
                <a16:creationId xmlns:a16="http://schemas.microsoft.com/office/drawing/2014/main" id="{8BEADC27-FEB5-9DD4-D141-E5F75138F2AF}"/>
              </a:ext>
            </a:extLst>
          </p:cNvPr>
          <p:cNvSpPr/>
          <p:nvPr/>
        </p:nvSpPr>
        <p:spPr>
          <a:xfrm>
            <a:off x="2772818" y="57186"/>
            <a:ext cx="441204" cy="433193"/>
          </a:xfrm>
          <a:prstGeom prst="ellipse">
            <a:avLst/>
          </a:prstGeom>
          <a:solidFill>
            <a:srgbClr val="29555D"/>
          </a:solidFill>
          <a:ln w="12700" cap="flat" cmpd="sng" algn="ctr">
            <a:solidFill>
              <a:srgbClr val="29555D"/>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MA" sz="1800" b="1" i="0" u="none" strike="noStrike" kern="0" cap="none" spc="0" normalizeH="0" baseline="0" noProof="0" dirty="0">
                <a:ln>
                  <a:noFill/>
                </a:ln>
                <a:solidFill>
                  <a:prstClr val="white"/>
                </a:solidFill>
                <a:effectLst/>
                <a:uLnTx/>
                <a:uFillTx/>
                <a:latin typeface="Arial"/>
                <a:cs typeface="Arial"/>
              </a:rPr>
              <a:t>3</a:t>
            </a:r>
          </a:p>
        </p:txBody>
      </p:sp>
      <p:sp>
        <p:nvSpPr>
          <p:cNvPr id="109" name="Ellipse 517">
            <a:extLst>
              <a:ext uri="{FF2B5EF4-FFF2-40B4-BE49-F238E27FC236}">
                <a16:creationId xmlns:a16="http://schemas.microsoft.com/office/drawing/2014/main" id="{F76A5293-5FC4-AB13-80F8-3DC17A62739E}"/>
              </a:ext>
            </a:extLst>
          </p:cNvPr>
          <p:cNvSpPr/>
          <p:nvPr/>
        </p:nvSpPr>
        <p:spPr>
          <a:xfrm>
            <a:off x="3600549" y="74125"/>
            <a:ext cx="441204" cy="433193"/>
          </a:xfrm>
          <a:prstGeom prst="ellipse">
            <a:avLst/>
          </a:prstGeom>
          <a:solidFill>
            <a:srgbClr val="29555D"/>
          </a:solidFill>
          <a:ln w="12700" cap="flat" cmpd="sng" algn="ctr">
            <a:solidFill>
              <a:srgbClr val="29555D"/>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MA" sz="1800" b="1" i="0" u="none" strike="noStrike" kern="0" cap="none" spc="0" normalizeH="0" baseline="0" noProof="0">
                <a:ln>
                  <a:noFill/>
                </a:ln>
                <a:solidFill>
                  <a:prstClr val="white"/>
                </a:solidFill>
                <a:effectLst/>
                <a:uLnTx/>
                <a:uFillTx/>
                <a:latin typeface="Arial"/>
                <a:cs typeface="Arial"/>
              </a:rPr>
              <a:t>4</a:t>
            </a:r>
          </a:p>
        </p:txBody>
      </p:sp>
      <p:sp>
        <p:nvSpPr>
          <p:cNvPr id="110" name="Ellipse 518">
            <a:extLst>
              <a:ext uri="{FF2B5EF4-FFF2-40B4-BE49-F238E27FC236}">
                <a16:creationId xmlns:a16="http://schemas.microsoft.com/office/drawing/2014/main" id="{AA496711-1461-92E3-B8B4-08291957E8E2}"/>
              </a:ext>
            </a:extLst>
          </p:cNvPr>
          <p:cNvSpPr/>
          <p:nvPr/>
        </p:nvSpPr>
        <p:spPr>
          <a:xfrm>
            <a:off x="8713814" y="64228"/>
            <a:ext cx="441204" cy="433193"/>
          </a:xfrm>
          <a:prstGeom prst="ellipse">
            <a:avLst/>
          </a:prstGeom>
          <a:solidFill>
            <a:srgbClr val="29555D"/>
          </a:solidFill>
          <a:ln w="12700" cap="flat" cmpd="sng" algn="ctr">
            <a:solidFill>
              <a:srgbClr val="29555D"/>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MA" sz="1800" b="1" i="0" u="none" strike="noStrike" kern="0" cap="none" spc="0" normalizeH="0" baseline="0" noProof="0">
                <a:ln>
                  <a:noFill/>
                </a:ln>
                <a:solidFill>
                  <a:prstClr val="white"/>
                </a:solidFill>
                <a:effectLst/>
                <a:uLnTx/>
                <a:uFillTx/>
                <a:latin typeface="Arial"/>
                <a:cs typeface="Arial"/>
              </a:rPr>
              <a:t>5</a:t>
            </a:r>
          </a:p>
        </p:txBody>
      </p:sp>
      <p:sp>
        <p:nvSpPr>
          <p:cNvPr id="113" name="Ellipse 515">
            <a:extLst>
              <a:ext uri="{FF2B5EF4-FFF2-40B4-BE49-F238E27FC236}">
                <a16:creationId xmlns:a16="http://schemas.microsoft.com/office/drawing/2014/main" id="{3FEE8B72-D90A-9E66-CF7E-CF7F269580D8}"/>
              </a:ext>
            </a:extLst>
          </p:cNvPr>
          <p:cNvSpPr/>
          <p:nvPr/>
        </p:nvSpPr>
        <p:spPr>
          <a:xfrm>
            <a:off x="1595395" y="43061"/>
            <a:ext cx="469100" cy="469100"/>
          </a:xfrm>
          <a:prstGeom prst="ellipse">
            <a:avLst/>
          </a:prstGeom>
          <a:solidFill>
            <a:srgbClr val="29555D"/>
          </a:solidFill>
          <a:ln w="12700" cap="flat" cmpd="sng" algn="ctr">
            <a:solidFill>
              <a:srgbClr val="29555D"/>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MA" sz="1800" b="1" i="0" u="none" strike="noStrike" kern="0" cap="none" spc="0" normalizeH="0" baseline="0" noProof="0" dirty="0">
                <a:ln>
                  <a:noFill/>
                </a:ln>
                <a:solidFill>
                  <a:prstClr val="white"/>
                </a:solidFill>
                <a:effectLst/>
                <a:uLnTx/>
                <a:uFillTx/>
                <a:latin typeface="Arial"/>
                <a:cs typeface="Arial"/>
              </a:rPr>
              <a:t>1</a:t>
            </a:r>
          </a:p>
        </p:txBody>
      </p:sp>
      <p:sp>
        <p:nvSpPr>
          <p:cNvPr id="59" name="Slide Number Placeholder 2">
            <a:extLst>
              <a:ext uri="{FF2B5EF4-FFF2-40B4-BE49-F238E27FC236}">
                <a16:creationId xmlns:a16="http://schemas.microsoft.com/office/drawing/2014/main" id="{8F584AB4-9566-4DD5-04BA-A0B8477370CE}"/>
              </a:ext>
            </a:extLst>
          </p:cNvPr>
          <p:cNvSpPr>
            <a:spLocks noGrp="1"/>
          </p:cNvSpPr>
          <p:nvPr>
            <p:ph type="sldNum" sz="quarter" idx="12"/>
          </p:nvPr>
        </p:nvSpPr>
        <p:spPr>
          <a:xfrm>
            <a:off x="5976825" y="6480671"/>
            <a:ext cx="1758211" cy="365125"/>
          </a:xfrm>
        </p:spPr>
        <p: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fld id="{837B9798-1630-4D3F-B4E1-5AB2FBF33659}" type="slidenum">
              <a:rPr kumimoji="0" lang="en-US" sz="1400" b="1" i="0" u="none" strike="noStrike" kern="1200" cap="none" spc="0" normalizeH="0" baseline="0" noProof="0" smtClean="0">
                <a:ln>
                  <a:noFill/>
                </a:ln>
                <a:solidFill>
                  <a:srgbClr val="29555D"/>
                </a:solidFill>
                <a:effectLst/>
                <a:uLnTx/>
                <a:uFillTx/>
                <a:latin typeface="Raleway ExtraBold"/>
                <a:cs typeface="Raleway ExtraBold"/>
                <a:sym typeface="Raleway ExtraBold"/>
              </a:rPr>
              <a:pPr marL="0" marR="0" lvl="0" indent="0" algn="ctr" defTabSz="914377" rtl="0" eaLnBrk="1" fontAlgn="auto" latinLnBrk="0" hangingPunct="1">
                <a:lnSpc>
                  <a:spcPct val="100000"/>
                </a:lnSpc>
                <a:spcBef>
                  <a:spcPts val="0"/>
                </a:spcBef>
                <a:spcAft>
                  <a:spcPts val="0"/>
                </a:spcAft>
                <a:buClrTx/>
                <a:buSzTx/>
                <a:buFontTx/>
                <a:buNone/>
                <a:tabLst/>
                <a:defRPr/>
              </a:pPr>
              <a:t>16</a:t>
            </a:fld>
            <a:endParaRPr kumimoji="0" lang="en-US" sz="1400" b="1" i="0" u="none" strike="noStrike" kern="1200" cap="none" spc="0" normalizeH="0" baseline="0" noProof="0">
              <a:ln>
                <a:noFill/>
              </a:ln>
              <a:solidFill>
                <a:srgbClr val="29555D"/>
              </a:solidFill>
              <a:effectLst/>
              <a:uLnTx/>
              <a:uFillTx/>
              <a:latin typeface="Raleway ExtraBold"/>
              <a:cs typeface="Raleway ExtraBold"/>
              <a:sym typeface="Raleway ExtraBold"/>
            </a:endParaRPr>
          </a:p>
        </p:txBody>
      </p:sp>
      <p:sp>
        <p:nvSpPr>
          <p:cNvPr id="39" name="ZoneTexte 11">
            <a:extLst>
              <a:ext uri="{FF2B5EF4-FFF2-40B4-BE49-F238E27FC236}">
                <a16:creationId xmlns:a16="http://schemas.microsoft.com/office/drawing/2014/main" id="{EE0F2C48-223C-5B6D-871B-52500E5A72A0}"/>
              </a:ext>
            </a:extLst>
          </p:cNvPr>
          <p:cNvSpPr txBox="1"/>
          <p:nvPr/>
        </p:nvSpPr>
        <p:spPr>
          <a:xfrm>
            <a:off x="8713814" y="6485264"/>
            <a:ext cx="3244931" cy="307777"/>
          </a:xfrm>
          <a:prstGeom prst="rect">
            <a:avLst/>
          </a:prstGeom>
          <a:noFill/>
        </p:spPr>
        <p:txBody>
          <a:bodyPr wrap="square" lIns="91440" tIns="45720" rIns="9144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err="1">
                <a:ln>
                  <a:noFill/>
                </a:ln>
                <a:solidFill>
                  <a:srgbClr val="29555D"/>
                </a:solidFill>
                <a:effectLst/>
                <a:uLnTx/>
                <a:uFillTx/>
                <a:latin typeface="Century Gothic" pitchFamily="34" charset="0"/>
                <a:cs typeface="Arial"/>
              </a:rPr>
              <a:t>Année</a:t>
            </a:r>
            <a:r>
              <a:rPr kumimoji="0" lang="en-GB" sz="1400" b="1" i="0" u="none" strike="noStrike" kern="1200" cap="none" spc="0" normalizeH="0" baseline="0" noProof="0" dirty="0">
                <a:ln>
                  <a:noFill/>
                </a:ln>
                <a:solidFill>
                  <a:srgbClr val="29555D"/>
                </a:solidFill>
                <a:effectLst/>
                <a:uLnTx/>
                <a:uFillTx/>
                <a:latin typeface="Century Gothic" pitchFamily="34" charset="0"/>
                <a:cs typeface="Arial"/>
              </a:rPr>
              <a:t> </a:t>
            </a:r>
            <a:r>
              <a:rPr kumimoji="0" lang="en-GB" sz="1400" b="1" i="0" u="none" strike="noStrike" kern="1200" cap="none" spc="0" normalizeH="0" baseline="0" noProof="0" dirty="0" err="1">
                <a:ln>
                  <a:noFill/>
                </a:ln>
                <a:solidFill>
                  <a:srgbClr val="29555D"/>
                </a:solidFill>
                <a:effectLst/>
                <a:uLnTx/>
                <a:uFillTx/>
                <a:latin typeface="Century Gothic" pitchFamily="34" charset="0"/>
                <a:cs typeface="Arial"/>
              </a:rPr>
              <a:t>universitaire</a:t>
            </a:r>
            <a:r>
              <a:rPr kumimoji="0" lang="en-GB" sz="1400" b="1" i="0" u="none" strike="noStrike" kern="1200" cap="none" spc="0" normalizeH="0" baseline="0" noProof="0" dirty="0">
                <a:ln>
                  <a:noFill/>
                </a:ln>
                <a:solidFill>
                  <a:srgbClr val="29555D"/>
                </a:solidFill>
                <a:effectLst/>
                <a:uLnTx/>
                <a:uFillTx/>
                <a:latin typeface="Century Gothic" pitchFamily="34" charset="0"/>
                <a:cs typeface="Arial"/>
              </a:rPr>
              <a:t> </a:t>
            </a:r>
            <a:r>
              <a:rPr kumimoji="0" lang="fr-FR" sz="1400" b="1" i="0" u="none" strike="noStrike" kern="1200" cap="none" spc="0" normalizeH="0" baseline="0" noProof="0" dirty="0">
                <a:ln>
                  <a:noFill/>
                </a:ln>
                <a:solidFill>
                  <a:srgbClr val="29555D"/>
                </a:solidFill>
                <a:effectLst/>
                <a:uLnTx/>
                <a:uFillTx/>
                <a:latin typeface="Century Gothic" pitchFamily="34" charset="0"/>
                <a:cs typeface="Arial"/>
              </a:rPr>
              <a:t>2023- 2024</a:t>
            </a:r>
          </a:p>
        </p:txBody>
      </p:sp>
      <p:cxnSp>
        <p:nvCxnSpPr>
          <p:cNvPr id="23" name="Connecteur droit 12">
            <a:extLst>
              <a:ext uri="{FF2B5EF4-FFF2-40B4-BE49-F238E27FC236}">
                <a16:creationId xmlns:a16="http://schemas.microsoft.com/office/drawing/2014/main" id="{7D812167-3AA1-B499-D9F1-3ABAC97067F2}"/>
              </a:ext>
            </a:extLst>
          </p:cNvPr>
          <p:cNvCxnSpPr>
            <a:cxnSpLocks/>
          </p:cNvCxnSpPr>
          <p:nvPr/>
        </p:nvCxnSpPr>
        <p:spPr>
          <a:xfrm>
            <a:off x="116090" y="584543"/>
            <a:ext cx="3291384" cy="3833"/>
          </a:xfrm>
          <a:prstGeom prst="line">
            <a:avLst/>
          </a:prstGeom>
          <a:ln w="3175">
            <a:solidFill>
              <a:schemeClr val="bg1">
                <a:lumMod val="50000"/>
              </a:schemeClr>
            </a:solidFill>
          </a:ln>
        </p:spPr>
        <p:style>
          <a:lnRef idx="2">
            <a:schemeClr val="dk1"/>
          </a:lnRef>
          <a:fillRef idx="0">
            <a:schemeClr val="dk1"/>
          </a:fillRef>
          <a:effectRef idx="1">
            <a:schemeClr val="dk1"/>
          </a:effectRef>
          <a:fontRef idx="minor">
            <a:schemeClr val="tx1"/>
          </a:fontRef>
        </p:style>
      </p:cxnSp>
      <p:cxnSp>
        <p:nvCxnSpPr>
          <p:cNvPr id="34" name="Connecteur droit 11">
            <a:extLst>
              <a:ext uri="{FF2B5EF4-FFF2-40B4-BE49-F238E27FC236}">
                <a16:creationId xmlns:a16="http://schemas.microsoft.com/office/drawing/2014/main" id="{D4FD66DD-1C42-06FC-039E-A1AFF5DD1437}"/>
              </a:ext>
            </a:extLst>
          </p:cNvPr>
          <p:cNvCxnSpPr>
            <a:cxnSpLocks/>
          </p:cNvCxnSpPr>
          <p:nvPr/>
        </p:nvCxnSpPr>
        <p:spPr>
          <a:xfrm>
            <a:off x="116090" y="581877"/>
            <a:ext cx="4858" cy="3651261"/>
          </a:xfrm>
          <a:prstGeom prst="line">
            <a:avLst/>
          </a:prstGeom>
          <a:ln w="3175">
            <a:solidFill>
              <a:schemeClr val="bg1">
                <a:lumMod val="50000"/>
              </a:schemeClr>
            </a:solidFill>
          </a:ln>
        </p:spPr>
        <p:style>
          <a:lnRef idx="2">
            <a:schemeClr val="dk1"/>
          </a:lnRef>
          <a:fillRef idx="0">
            <a:schemeClr val="dk1"/>
          </a:fillRef>
          <a:effectRef idx="1">
            <a:schemeClr val="dk1"/>
          </a:effectRef>
          <a:fontRef idx="minor">
            <a:schemeClr val="tx1"/>
          </a:fontRef>
        </p:style>
      </p:cxnSp>
      <p:sp>
        <p:nvSpPr>
          <p:cNvPr id="3" name="ZoneTexte 5">
            <a:extLst>
              <a:ext uri="{FF2B5EF4-FFF2-40B4-BE49-F238E27FC236}">
                <a16:creationId xmlns:a16="http://schemas.microsoft.com/office/drawing/2014/main" id="{20EC9EC1-471E-8148-4F20-5BEEA9247DB7}"/>
              </a:ext>
            </a:extLst>
          </p:cNvPr>
          <p:cNvSpPr txBox="1"/>
          <p:nvPr/>
        </p:nvSpPr>
        <p:spPr>
          <a:xfrm>
            <a:off x="1410079" y="3524712"/>
            <a:ext cx="147123"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400" b="0" i="0" u="none" strike="noStrike" kern="1200" cap="none" spc="0" normalizeH="0" baseline="0" noProof="0">
              <a:ln>
                <a:noFill/>
              </a:ln>
              <a:solidFill>
                <a:prstClr val="black"/>
              </a:solidFill>
              <a:effectLst/>
              <a:uLnTx/>
              <a:uFillTx/>
              <a:latin typeface="Arial"/>
              <a:cs typeface="Arial"/>
            </a:endParaRPr>
          </a:p>
        </p:txBody>
      </p:sp>
      <p:sp>
        <p:nvSpPr>
          <p:cNvPr id="5" name="ZoneTexte 5">
            <a:extLst>
              <a:ext uri="{FF2B5EF4-FFF2-40B4-BE49-F238E27FC236}">
                <a16:creationId xmlns:a16="http://schemas.microsoft.com/office/drawing/2014/main" id="{92F58ACB-E30C-2FD5-2DF0-1D37311CC8B3}"/>
              </a:ext>
            </a:extLst>
          </p:cNvPr>
          <p:cNvSpPr txBox="1"/>
          <p:nvPr/>
        </p:nvSpPr>
        <p:spPr>
          <a:xfrm>
            <a:off x="1410079" y="3524712"/>
            <a:ext cx="147123"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400" b="0" i="0" u="none" strike="noStrike" kern="1200" cap="none" spc="0" normalizeH="0" baseline="0" noProof="0">
              <a:ln>
                <a:noFill/>
              </a:ln>
              <a:solidFill>
                <a:prstClr val="black"/>
              </a:solidFill>
              <a:effectLst/>
              <a:uLnTx/>
              <a:uFillTx/>
              <a:latin typeface="Arial"/>
              <a:cs typeface="Arial"/>
            </a:endParaRPr>
          </a:p>
        </p:txBody>
      </p:sp>
      <p:sp>
        <p:nvSpPr>
          <p:cNvPr id="6" name="Rounded Rectangle 88">
            <a:extLst>
              <a:ext uri="{FF2B5EF4-FFF2-40B4-BE49-F238E27FC236}">
                <a16:creationId xmlns:a16="http://schemas.microsoft.com/office/drawing/2014/main" id="{D2AAF992-7AC3-3E9F-6136-B6EBE8C20B0B}"/>
              </a:ext>
            </a:extLst>
          </p:cNvPr>
          <p:cNvSpPr/>
          <p:nvPr/>
        </p:nvSpPr>
        <p:spPr>
          <a:xfrm>
            <a:off x="428873" y="1849149"/>
            <a:ext cx="1793852" cy="614399"/>
          </a:xfrm>
          <a:prstGeom prst="roundRect">
            <a:avLst/>
          </a:prstGeom>
          <a:solidFill>
            <a:srgbClr val="2955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tabLst/>
              <a:defRPr/>
            </a:pPr>
            <a:r>
              <a:rPr kumimoji="0" lang="fr-FR" sz="1600" b="0" i="0" u="none" strike="noStrike" kern="1200" cap="none" spc="0" normalizeH="0" baseline="0" noProof="0" dirty="0">
                <a:ln>
                  <a:noFill/>
                </a:ln>
                <a:solidFill>
                  <a:srgbClr val="FFFFFF">
                    <a:lumMod val="95000"/>
                  </a:srgbClr>
                </a:solidFill>
                <a:effectLst/>
                <a:uLnTx/>
                <a:uFillTx/>
                <a:latin typeface="Times New Roman" panose="02020603050405020304" pitchFamily="18" charset="0"/>
                <a:cs typeface="Times New Roman" panose="02020603050405020304" pitchFamily="18" charset="0"/>
              </a:rPr>
              <a:t>Arduino</a:t>
            </a:r>
          </a:p>
        </p:txBody>
      </p:sp>
      <p:sp>
        <p:nvSpPr>
          <p:cNvPr id="7" name="Rounded Rectangle 89">
            <a:extLst>
              <a:ext uri="{FF2B5EF4-FFF2-40B4-BE49-F238E27FC236}">
                <a16:creationId xmlns:a16="http://schemas.microsoft.com/office/drawing/2014/main" id="{41391427-1EE5-B4CB-B646-9D6707618C1F}"/>
              </a:ext>
            </a:extLst>
          </p:cNvPr>
          <p:cNvSpPr/>
          <p:nvPr/>
        </p:nvSpPr>
        <p:spPr>
          <a:xfrm rot="16200000">
            <a:off x="973091" y="1213327"/>
            <a:ext cx="684000" cy="1879917"/>
          </a:xfrm>
          <a:prstGeom prst="roundRect">
            <a:avLst/>
          </a:prstGeom>
          <a:noFill/>
          <a:ln w="635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fr-FR" sz="1400" b="0" i="0" u="none" strike="noStrike" kern="1200" cap="none" spc="0" normalizeH="0" baseline="0" noProof="0">
              <a:ln>
                <a:noFill/>
              </a:ln>
              <a:solidFill>
                <a:srgbClr val="FFFFFF"/>
              </a:solidFill>
              <a:effectLst/>
              <a:uLnTx/>
              <a:uFillTx/>
              <a:latin typeface="Arial"/>
              <a:cs typeface="Arial"/>
            </a:endParaRPr>
          </a:p>
        </p:txBody>
      </p:sp>
      <p:cxnSp>
        <p:nvCxnSpPr>
          <p:cNvPr id="8" name="Straight Connector 22">
            <a:extLst>
              <a:ext uri="{FF2B5EF4-FFF2-40B4-BE49-F238E27FC236}">
                <a16:creationId xmlns:a16="http://schemas.microsoft.com/office/drawing/2014/main" id="{D56BCD25-DE2D-CDC9-3704-F60E3380F9ED}"/>
              </a:ext>
            </a:extLst>
          </p:cNvPr>
          <p:cNvCxnSpPr>
            <a:cxnSpLocks/>
            <a:endCxn id="7" idx="0"/>
          </p:cNvCxnSpPr>
          <p:nvPr/>
        </p:nvCxnSpPr>
        <p:spPr>
          <a:xfrm flipV="1">
            <a:off x="154668" y="2153286"/>
            <a:ext cx="220465" cy="792"/>
          </a:xfrm>
          <a:prstGeom prst="line">
            <a:avLst/>
          </a:prstGeom>
          <a:ln w="9525">
            <a:solidFill>
              <a:srgbClr val="29555D"/>
            </a:solidFill>
            <a:prstDash val="dash"/>
            <a:headEnd type="oval"/>
            <a:tailEnd type="oval"/>
          </a:ln>
        </p:spPr>
        <p:style>
          <a:lnRef idx="1">
            <a:schemeClr val="accent1"/>
          </a:lnRef>
          <a:fillRef idx="0">
            <a:schemeClr val="accent1"/>
          </a:fillRef>
          <a:effectRef idx="0">
            <a:schemeClr val="accent1"/>
          </a:effectRef>
          <a:fontRef idx="minor">
            <a:schemeClr val="tx1"/>
          </a:fontRef>
        </p:style>
      </p:cxnSp>
      <p:sp>
        <p:nvSpPr>
          <p:cNvPr id="9" name="Rounded Rectangle 88">
            <a:extLst>
              <a:ext uri="{FF2B5EF4-FFF2-40B4-BE49-F238E27FC236}">
                <a16:creationId xmlns:a16="http://schemas.microsoft.com/office/drawing/2014/main" id="{3953341C-C637-3A4E-2EC3-3C57D505C40C}"/>
              </a:ext>
            </a:extLst>
          </p:cNvPr>
          <p:cNvSpPr/>
          <p:nvPr/>
        </p:nvSpPr>
        <p:spPr>
          <a:xfrm>
            <a:off x="410054" y="3883111"/>
            <a:ext cx="1849802" cy="61439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tabLst/>
              <a:defRPr/>
            </a:pPr>
            <a:r>
              <a:rPr kumimoji="0" lang="fr-MA"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MSP430G2553  </a:t>
            </a:r>
            <a:endParaRPr kumimoji="0" lang="fr-FR"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10" name="Rounded Rectangle 89">
            <a:extLst>
              <a:ext uri="{FF2B5EF4-FFF2-40B4-BE49-F238E27FC236}">
                <a16:creationId xmlns:a16="http://schemas.microsoft.com/office/drawing/2014/main" id="{472F0790-2CDD-E89A-DC84-8FC1BA16D935}"/>
              </a:ext>
            </a:extLst>
          </p:cNvPr>
          <p:cNvSpPr/>
          <p:nvPr/>
        </p:nvSpPr>
        <p:spPr>
          <a:xfrm rot="16200000">
            <a:off x="954272" y="3247289"/>
            <a:ext cx="684000" cy="1879917"/>
          </a:xfrm>
          <a:prstGeom prst="roundRect">
            <a:avLst/>
          </a:prstGeom>
          <a:noFill/>
          <a:ln w="635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fr-FR" sz="1400" b="0" i="0" u="none" strike="noStrike" kern="1200" cap="none" spc="0" normalizeH="0" baseline="0" noProof="0">
              <a:ln>
                <a:noFill/>
              </a:ln>
              <a:solidFill>
                <a:srgbClr val="FFFFFF"/>
              </a:solidFill>
              <a:effectLst/>
              <a:uLnTx/>
              <a:uFillTx/>
              <a:latin typeface="Arial"/>
              <a:cs typeface="Arial"/>
            </a:endParaRPr>
          </a:p>
        </p:txBody>
      </p:sp>
      <p:cxnSp>
        <p:nvCxnSpPr>
          <p:cNvPr id="11" name="Straight Connector 22">
            <a:extLst>
              <a:ext uri="{FF2B5EF4-FFF2-40B4-BE49-F238E27FC236}">
                <a16:creationId xmlns:a16="http://schemas.microsoft.com/office/drawing/2014/main" id="{C6BA33C5-3CA0-3FB5-9CEE-AB402070AB28}"/>
              </a:ext>
            </a:extLst>
          </p:cNvPr>
          <p:cNvCxnSpPr>
            <a:cxnSpLocks/>
            <a:endCxn id="10" idx="0"/>
          </p:cNvCxnSpPr>
          <p:nvPr/>
        </p:nvCxnSpPr>
        <p:spPr>
          <a:xfrm flipV="1">
            <a:off x="135849" y="4187248"/>
            <a:ext cx="220465" cy="792"/>
          </a:xfrm>
          <a:prstGeom prst="line">
            <a:avLst/>
          </a:prstGeom>
          <a:ln w="9525">
            <a:solidFill>
              <a:srgbClr val="29555D"/>
            </a:solidFill>
            <a:prstDash val="dash"/>
            <a:headEnd type="oval"/>
            <a:tailEnd type="oval"/>
          </a:ln>
        </p:spPr>
        <p:style>
          <a:lnRef idx="1">
            <a:schemeClr val="accent1"/>
          </a:lnRef>
          <a:fillRef idx="0">
            <a:schemeClr val="accent1"/>
          </a:fillRef>
          <a:effectRef idx="0">
            <a:schemeClr val="accent1"/>
          </a:effectRef>
          <a:fontRef idx="minor">
            <a:schemeClr val="tx1"/>
          </a:fontRef>
        </p:style>
      </p:cxnSp>
      <p:cxnSp>
        <p:nvCxnSpPr>
          <p:cNvPr id="12" name="Connecteur droit 12">
            <a:extLst>
              <a:ext uri="{FF2B5EF4-FFF2-40B4-BE49-F238E27FC236}">
                <a16:creationId xmlns:a16="http://schemas.microsoft.com/office/drawing/2014/main" id="{6D8E8174-10C9-FB18-AB71-2E409268AC24}"/>
              </a:ext>
            </a:extLst>
          </p:cNvPr>
          <p:cNvCxnSpPr>
            <a:cxnSpLocks/>
          </p:cNvCxnSpPr>
          <p:nvPr/>
        </p:nvCxnSpPr>
        <p:spPr>
          <a:xfrm>
            <a:off x="116090" y="584543"/>
            <a:ext cx="3291384" cy="3833"/>
          </a:xfrm>
          <a:prstGeom prst="line">
            <a:avLst/>
          </a:prstGeom>
          <a:ln w="3175">
            <a:solidFill>
              <a:schemeClr val="bg1">
                <a:lumMod val="50000"/>
              </a:schemeClr>
            </a:solidFill>
          </a:ln>
        </p:spPr>
        <p:style>
          <a:lnRef idx="2">
            <a:schemeClr val="dk1"/>
          </a:lnRef>
          <a:fillRef idx="0">
            <a:schemeClr val="dk1"/>
          </a:fillRef>
          <a:effectRef idx="1">
            <a:schemeClr val="dk1"/>
          </a:effectRef>
          <a:fontRef idx="minor">
            <a:schemeClr val="tx1"/>
          </a:fontRef>
        </p:style>
      </p:cxnSp>
      <p:sp>
        <p:nvSpPr>
          <p:cNvPr id="20" name="Oval 90">
            <a:extLst>
              <a:ext uri="{FF2B5EF4-FFF2-40B4-BE49-F238E27FC236}">
                <a16:creationId xmlns:a16="http://schemas.microsoft.com/office/drawing/2014/main" id="{5A24BEC0-089D-5BF3-EF1F-0CB819467808}"/>
              </a:ext>
            </a:extLst>
          </p:cNvPr>
          <p:cNvSpPr/>
          <p:nvPr/>
        </p:nvSpPr>
        <p:spPr>
          <a:xfrm rot="16200000">
            <a:off x="47333" y="2069146"/>
            <a:ext cx="169863" cy="169863"/>
          </a:xfrm>
          <a:prstGeom prst="ellipse">
            <a:avLst/>
          </a:prstGeom>
          <a:solidFill>
            <a:srgbClr val="29555D"/>
          </a:solidFill>
          <a:ln w="28575">
            <a:solidFill>
              <a:srgbClr val="29555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Arial"/>
              <a:cs typeface="Arial"/>
            </a:endParaRPr>
          </a:p>
        </p:txBody>
      </p:sp>
      <p:sp>
        <p:nvSpPr>
          <p:cNvPr id="21" name="Shape 148">
            <a:extLst>
              <a:ext uri="{FF2B5EF4-FFF2-40B4-BE49-F238E27FC236}">
                <a16:creationId xmlns:a16="http://schemas.microsoft.com/office/drawing/2014/main" id="{4F607EDB-BF7D-0186-124A-CBFEFDDDA901}"/>
              </a:ext>
            </a:extLst>
          </p:cNvPr>
          <p:cNvSpPr/>
          <p:nvPr/>
        </p:nvSpPr>
        <p:spPr>
          <a:xfrm>
            <a:off x="2567064" y="746329"/>
            <a:ext cx="2195729" cy="338555"/>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BFBFBF"/>
                </a:solidFill>
                <a:effectLst/>
                <a:uLnTx/>
                <a:uFillTx/>
                <a:latin typeface="Calibri" panose="020F0502020204030204"/>
                <a:ea typeface="Calibri"/>
                <a:cs typeface="Calibri"/>
                <a:sym typeface="Calibri" panose="020F0502020204030204"/>
              </a:rPr>
              <a:t>Arduino uno </a:t>
            </a:r>
          </a:p>
        </p:txBody>
      </p:sp>
      <p:sp>
        <p:nvSpPr>
          <p:cNvPr id="22" name="Shape 149">
            <a:extLst>
              <a:ext uri="{FF2B5EF4-FFF2-40B4-BE49-F238E27FC236}">
                <a16:creationId xmlns:a16="http://schemas.microsoft.com/office/drawing/2014/main" id="{34621FCD-72BC-BE6A-066D-6FE8BF46B817}"/>
              </a:ext>
            </a:extLst>
          </p:cNvPr>
          <p:cNvSpPr/>
          <p:nvPr/>
        </p:nvSpPr>
        <p:spPr>
          <a:xfrm>
            <a:off x="9330811" y="1084883"/>
            <a:ext cx="1800000" cy="108000"/>
          </a:xfrm>
          <a:prstGeom prst="chevron">
            <a:avLst>
              <a:gd name="adj" fmla="val 50000"/>
            </a:avLst>
          </a:prstGeom>
          <a:solidFill>
            <a:srgbClr val="BFBFBF"/>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a:ln>
                <a:noFill/>
              </a:ln>
              <a:solidFill>
                <a:srgbClr val="FFFFFF"/>
              </a:solidFill>
              <a:effectLst/>
              <a:uLnTx/>
              <a:uFillTx/>
              <a:latin typeface="Calibri"/>
              <a:ea typeface="Calibri"/>
              <a:cs typeface="Calibri"/>
              <a:sym typeface="Calibri"/>
            </a:endParaRPr>
          </a:p>
        </p:txBody>
      </p:sp>
      <p:sp>
        <p:nvSpPr>
          <p:cNvPr id="26" name="Shape 150">
            <a:extLst>
              <a:ext uri="{FF2B5EF4-FFF2-40B4-BE49-F238E27FC236}">
                <a16:creationId xmlns:a16="http://schemas.microsoft.com/office/drawing/2014/main" id="{453A24F8-5433-7AEB-6719-2214F686F521}"/>
              </a:ext>
            </a:extLst>
          </p:cNvPr>
          <p:cNvSpPr/>
          <p:nvPr/>
        </p:nvSpPr>
        <p:spPr>
          <a:xfrm>
            <a:off x="9152631" y="746329"/>
            <a:ext cx="2156360" cy="338555"/>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BFBFBF"/>
                </a:solidFill>
                <a:effectLst/>
                <a:uLnTx/>
                <a:uFillTx/>
                <a:latin typeface="Calibri" panose="020F0502020204030204"/>
                <a:ea typeface="Calibri"/>
                <a:cs typeface="Calibri"/>
                <a:sym typeface="Calibri" panose="020F0502020204030204"/>
              </a:rPr>
              <a:t>Arduino pro mini </a:t>
            </a:r>
          </a:p>
        </p:txBody>
      </p:sp>
      <p:sp>
        <p:nvSpPr>
          <p:cNvPr id="35" name="Shape 149">
            <a:extLst>
              <a:ext uri="{FF2B5EF4-FFF2-40B4-BE49-F238E27FC236}">
                <a16:creationId xmlns:a16="http://schemas.microsoft.com/office/drawing/2014/main" id="{F75ED09D-D165-7F7C-DADA-E30AED3AB849}"/>
              </a:ext>
            </a:extLst>
          </p:cNvPr>
          <p:cNvSpPr/>
          <p:nvPr/>
        </p:nvSpPr>
        <p:spPr>
          <a:xfrm>
            <a:off x="5986392" y="1078722"/>
            <a:ext cx="1800000" cy="108000"/>
          </a:xfrm>
          <a:prstGeom prst="chevron">
            <a:avLst>
              <a:gd name="adj" fmla="val 50000"/>
            </a:avLst>
          </a:prstGeom>
          <a:solidFill>
            <a:srgbClr val="BFBFBF"/>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a:ln>
                <a:noFill/>
              </a:ln>
              <a:solidFill>
                <a:srgbClr val="FFFFFF"/>
              </a:solidFill>
              <a:effectLst/>
              <a:uLnTx/>
              <a:uFillTx/>
              <a:latin typeface="Calibri" panose="020F0502020204030204"/>
              <a:ea typeface="Calibri"/>
              <a:cs typeface="Calibri"/>
              <a:sym typeface="Calibri" panose="020F0502020204030204"/>
            </a:endParaRPr>
          </a:p>
        </p:txBody>
      </p:sp>
      <p:sp>
        <p:nvSpPr>
          <p:cNvPr id="37" name="Shape 150">
            <a:extLst>
              <a:ext uri="{FF2B5EF4-FFF2-40B4-BE49-F238E27FC236}">
                <a16:creationId xmlns:a16="http://schemas.microsoft.com/office/drawing/2014/main" id="{F425F6AE-932B-D9C4-7327-784862027372}"/>
              </a:ext>
            </a:extLst>
          </p:cNvPr>
          <p:cNvSpPr/>
          <p:nvPr/>
        </p:nvSpPr>
        <p:spPr>
          <a:xfrm>
            <a:off x="5609366" y="751379"/>
            <a:ext cx="2696691" cy="338555"/>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1" i="0" u="none" strike="noStrike" kern="1200" cap="none" spc="0" normalizeH="0" baseline="0" noProof="0" dirty="0">
                <a:ln>
                  <a:noFill/>
                </a:ln>
                <a:solidFill>
                  <a:srgbClr val="003333"/>
                </a:solidFill>
                <a:effectLst/>
                <a:uLnTx/>
                <a:uFillTx/>
                <a:latin typeface="Arial"/>
                <a:ea typeface="Calibri"/>
                <a:cs typeface="Calibri"/>
                <a:sym typeface="Calibri" panose="020F0502020204030204"/>
              </a:rPr>
              <a:t>Arduino nano</a:t>
            </a:r>
            <a:endParaRPr kumimoji="0" sz="1600" b="1" i="0" u="none" strike="noStrike" kern="1200" cap="none" spc="0" normalizeH="0" baseline="0" noProof="0" dirty="0">
              <a:ln>
                <a:noFill/>
              </a:ln>
              <a:solidFill>
                <a:srgbClr val="003333"/>
              </a:solidFill>
              <a:effectLst/>
              <a:uLnTx/>
              <a:uFillTx/>
              <a:latin typeface="Arial"/>
              <a:ea typeface="Calibri"/>
              <a:cs typeface="Calibri"/>
              <a:sym typeface="Calibri"/>
            </a:endParaRPr>
          </a:p>
        </p:txBody>
      </p:sp>
      <p:sp>
        <p:nvSpPr>
          <p:cNvPr id="38" name="Shape 149">
            <a:extLst>
              <a:ext uri="{FF2B5EF4-FFF2-40B4-BE49-F238E27FC236}">
                <a16:creationId xmlns:a16="http://schemas.microsoft.com/office/drawing/2014/main" id="{C4226B05-BD90-5998-40CB-DDABC25C6DB2}"/>
              </a:ext>
            </a:extLst>
          </p:cNvPr>
          <p:cNvSpPr/>
          <p:nvPr/>
        </p:nvSpPr>
        <p:spPr>
          <a:xfrm>
            <a:off x="2764928" y="1089934"/>
            <a:ext cx="1800000" cy="108000"/>
          </a:xfrm>
          <a:prstGeom prst="chevron">
            <a:avLst>
              <a:gd name="adj" fmla="val 50000"/>
            </a:avLst>
          </a:prstGeom>
          <a:solidFill>
            <a:srgbClr val="BFBFBF"/>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a:ln>
                <a:noFill/>
              </a:ln>
              <a:solidFill>
                <a:srgbClr val="FFFFFF"/>
              </a:solidFill>
              <a:effectLst/>
              <a:uLnTx/>
              <a:uFillTx/>
              <a:latin typeface="Calibri" panose="020F0502020204030204"/>
              <a:ea typeface="Calibri"/>
              <a:cs typeface="Calibri"/>
              <a:sym typeface="Calibri" panose="020F0502020204030204"/>
            </a:endParaRPr>
          </a:p>
        </p:txBody>
      </p:sp>
      <p:sp>
        <p:nvSpPr>
          <p:cNvPr id="40" name="Shape 149">
            <a:extLst>
              <a:ext uri="{FF2B5EF4-FFF2-40B4-BE49-F238E27FC236}">
                <a16:creationId xmlns:a16="http://schemas.microsoft.com/office/drawing/2014/main" id="{792806EE-9646-D28D-52D1-D4D8C3495124}"/>
              </a:ext>
            </a:extLst>
          </p:cNvPr>
          <p:cNvSpPr/>
          <p:nvPr/>
        </p:nvSpPr>
        <p:spPr>
          <a:xfrm>
            <a:off x="-2377500" y="1078722"/>
            <a:ext cx="1800000" cy="108000"/>
          </a:xfrm>
          <a:prstGeom prst="chevron">
            <a:avLst>
              <a:gd name="adj" fmla="val 50000"/>
            </a:avLst>
          </a:prstGeom>
          <a:solidFill>
            <a:srgbClr val="29555D"/>
          </a:solidFill>
          <a:ln>
            <a:solidFill>
              <a:srgbClr val="29555D"/>
            </a:solid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a:ln>
                <a:noFill/>
              </a:ln>
              <a:solidFill>
                <a:srgbClr val="FFFFFF"/>
              </a:solidFill>
              <a:effectLst/>
              <a:uLnTx/>
              <a:uFillTx/>
              <a:latin typeface="Calibri" panose="020F0502020204030204"/>
              <a:ea typeface="Calibri"/>
              <a:cs typeface="Calibri"/>
              <a:sym typeface="Calibri" panose="020F0502020204030204"/>
            </a:endParaRPr>
          </a:p>
        </p:txBody>
      </p:sp>
      <p:cxnSp>
        <p:nvCxnSpPr>
          <p:cNvPr id="41" name="Connecteur droit 11">
            <a:extLst>
              <a:ext uri="{FF2B5EF4-FFF2-40B4-BE49-F238E27FC236}">
                <a16:creationId xmlns:a16="http://schemas.microsoft.com/office/drawing/2014/main" id="{F6D05EEA-D88D-9850-A6E6-346DF28F0925}"/>
              </a:ext>
            </a:extLst>
          </p:cNvPr>
          <p:cNvCxnSpPr>
            <a:cxnSpLocks/>
          </p:cNvCxnSpPr>
          <p:nvPr/>
        </p:nvCxnSpPr>
        <p:spPr>
          <a:xfrm>
            <a:off x="116090" y="581877"/>
            <a:ext cx="4858" cy="3651261"/>
          </a:xfrm>
          <a:prstGeom prst="line">
            <a:avLst/>
          </a:prstGeom>
          <a:ln w="3175">
            <a:solidFill>
              <a:schemeClr val="bg1">
                <a:lumMod val="50000"/>
              </a:schemeClr>
            </a:solidFill>
          </a:ln>
        </p:spPr>
        <p:style>
          <a:lnRef idx="2">
            <a:schemeClr val="dk1"/>
          </a:lnRef>
          <a:fillRef idx="0">
            <a:schemeClr val="dk1"/>
          </a:fillRef>
          <a:effectRef idx="1">
            <a:schemeClr val="dk1"/>
          </a:effectRef>
          <a:fontRef idx="minor">
            <a:schemeClr val="tx1"/>
          </a:fontRef>
        </p:style>
      </p:cxnSp>
      <p:sp>
        <p:nvSpPr>
          <p:cNvPr id="42" name="Oval 90">
            <a:extLst>
              <a:ext uri="{FF2B5EF4-FFF2-40B4-BE49-F238E27FC236}">
                <a16:creationId xmlns:a16="http://schemas.microsoft.com/office/drawing/2014/main" id="{51AA5426-9B5A-2E2C-D130-737FCDC2F9FE}"/>
              </a:ext>
            </a:extLst>
          </p:cNvPr>
          <p:cNvSpPr/>
          <p:nvPr/>
        </p:nvSpPr>
        <p:spPr>
          <a:xfrm rot="16200000">
            <a:off x="28514" y="4103108"/>
            <a:ext cx="169863" cy="169863"/>
          </a:xfrm>
          <a:prstGeom prst="ellipse">
            <a:avLst/>
          </a:prstGeom>
          <a:solidFill>
            <a:schemeClr val="bg1"/>
          </a:solidFill>
          <a:ln w="28575">
            <a:solidFill>
              <a:srgbClr val="29555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Arial"/>
              <a:cs typeface="Arial"/>
            </a:endParaRPr>
          </a:p>
        </p:txBody>
      </p:sp>
      <p:sp>
        <p:nvSpPr>
          <p:cNvPr id="43" name="Rectangle 42">
            <a:extLst>
              <a:ext uri="{FF2B5EF4-FFF2-40B4-BE49-F238E27FC236}">
                <a16:creationId xmlns:a16="http://schemas.microsoft.com/office/drawing/2014/main" id="{AEDBA9AC-A659-03AD-1A80-4D7E113B92BF}"/>
              </a:ext>
            </a:extLst>
          </p:cNvPr>
          <p:cNvSpPr/>
          <p:nvPr/>
        </p:nvSpPr>
        <p:spPr>
          <a:xfrm>
            <a:off x="4338792" y="1508704"/>
            <a:ext cx="5178413" cy="383995"/>
          </a:xfrm>
          <a:prstGeom prst="rect">
            <a:avLst/>
          </a:prstGeom>
          <a:solidFill>
            <a:srgbClr val="FFFFFF"/>
          </a:solidFill>
          <a:ln w="127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MA" sz="16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rPr>
              <a:t>Mesure à vide 18 mA (Sans aucun programme)</a:t>
            </a:r>
          </a:p>
        </p:txBody>
      </p:sp>
      <p:cxnSp>
        <p:nvCxnSpPr>
          <p:cNvPr id="44" name="Connecteur droit avec flèche 43">
            <a:extLst>
              <a:ext uri="{FF2B5EF4-FFF2-40B4-BE49-F238E27FC236}">
                <a16:creationId xmlns:a16="http://schemas.microsoft.com/office/drawing/2014/main" id="{6367CF59-6522-5FEE-51A6-AD7CDD20CFA8}"/>
              </a:ext>
            </a:extLst>
          </p:cNvPr>
          <p:cNvCxnSpPr>
            <a:cxnSpLocks/>
          </p:cNvCxnSpPr>
          <p:nvPr/>
        </p:nvCxnSpPr>
        <p:spPr>
          <a:xfrm flipH="1">
            <a:off x="6846345" y="1892699"/>
            <a:ext cx="1" cy="685798"/>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035A4558-5358-F36D-6E5A-D55D2E12F485}"/>
              </a:ext>
            </a:extLst>
          </p:cNvPr>
          <p:cNvSpPr/>
          <p:nvPr/>
        </p:nvSpPr>
        <p:spPr>
          <a:xfrm>
            <a:off x="4346429" y="2607300"/>
            <a:ext cx="5178413" cy="383995"/>
          </a:xfrm>
          <a:prstGeom prst="rect">
            <a:avLst/>
          </a:prstGeom>
          <a:solidFill>
            <a:srgbClr val="FFFFFF"/>
          </a:solidFill>
          <a:ln w="127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MA" sz="16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rPr>
              <a:t>Désactivation et configuration </a:t>
            </a:r>
          </a:p>
        </p:txBody>
      </p:sp>
      <p:cxnSp>
        <p:nvCxnSpPr>
          <p:cNvPr id="46" name="Connecteur droit avec flèche 45">
            <a:extLst>
              <a:ext uri="{FF2B5EF4-FFF2-40B4-BE49-F238E27FC236}">
                <a16:creationId xmlns:a16="http://schemas.microsoft.com/office/drawing/2014/main" id="{9BCDE472-5235-A21E-62A1-8F585D9CAD55}"/>
              </a:ext>
            </a:extLst>
          </p:cNvPr>
          <p:cNvCxnSpPr>
            <a:cxnSpLocks/>
          </p:cNvCxnSpPr>
          <p:nvPr/>
        </p:nvCxnSpPr>
        <p:spPr>
          <a:xfrm>
            <a:off x="4834693" y="2991295"/>
            <a:ext cx="0" cy="557384"/>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5D286A57-409A-866D-66D6-ACC9D256E459}"/>
              </a:ext>
            </a:extLst>
          </p:cNvPr>
          <p:cNvSpPr/>
          <p:nvPr/>
        </p:nvSpPr>
        <p:spPr>
          <a:xfrm>
            <a:off x="3890972" y="3548679"/>
            <a:ext cx="1717134" cy="498733"/>
          </a:xfrm>
          <a:prstGeom prst="rect">
            <a:avLst/>
          </a:prstGeom>
          <a:solidFill>
            <a:srgbClr val="FFFFFF"/>
          </a:solidFill>
          <a:ln w="127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MA" sz="14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rPr>
              <a:t>Configuration du </a:t>
            </a:r>
            <a:r>
              <a:rPr kumimoji="0" lang="fr-MA" sz="1400" b="0" i="0" u="none" strike="noStrike" kern="120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cs typeface="Arial"/>
              </a:rPr>
              <a:t>Watchdog</a:t>
            </a:r>
            <a:endParaRPr kumimoji="0" lang="fr-MA" sz="14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endParaRPr>
          </a:p>
        </p:txBody>
      </p:sp>
      <p:sp>
        <p:nvSpPr>
          <p:cNvPr id="48" name="Rectangle 47">
            <a:extLst>
              <a:ext uri="{FF2B5EF4-FFF2-40B4-BE49-F238E27FC236}">
                <a16:creationId xmlns:a16="http://schemas.microsoft.com/office/drawing/2014/main" id="{2260150A-6524-1D00-BE0A-0ECD2E0DF770}"/>
              </a:ext>
            </a:extLst>
          </p:cNvPr>
          <p:cNvSpPr/>
          <p:nvPr/>
        </p:nvSpPr>
        <p:spPr>
          <a:xfrm>
            <a:off x="5920436" y="3561367"/>
            <a:ext cx="1717134" cy="498733"/>
          </a:xfrm>
          <a:prstGeom prst="rect">
            <a:avLst/>
          </a:prstGeom>
          <a:solidFill>
            <a:srgbClr val="FFFFFF"/>
          </a:solidFill>
          <a:ln w="127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MA" sz="14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rPr>
              <a:t>Désactivation des modules</a:t>
            </a:r>
          </a:p>
        </p:txBody>
      </p:sp>
      <p:sp>
        <p:nvSpPr>
          <p:cNvPr id="49" name="Rectangle 48">
            <a:extLst>
              <a:ext uri="{FF2B5EF4-FFF2-40B4-BE49-F238E27FC236}">
                <a16:creationId xmlns:a16="http://schemas.microsoft.com/office/drawing/2014/main" id="{8C288813-1E60-6FC5-DACC-1C08C5DB5084}"/>
              </a:ext>
            </a:extLst>
          </p:cNvPr>
          <p:cNvSpPr/>
          <p:nvPr/>
        </p:nvSpPr>
        <p:spPr>
          <a:xfrm>
            <a:off x="7984674" y="3548679"/>
            <a:ext cx="1717134" cy="498733"/>
          </a:xfrm>
          <a:prstGeom prst="rect">
            <a:avLst/>
          </a:prstGeom>
          <a:solidFill>
            <a:srgbClr val="FFFFFF"/>
          </a:solidFill>
          <a:ln w="127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MA" sz="14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rPr>
              <a:t>Mode veille totale </a:t>
            </a:r>
          </a:p>
        </p:txBody>
      </p:sp>
      <p:cxnSp>
        <p:nvCxnSpPr>
          <p:cNvPr id="50" name="Connecteur droit avec flèche 49">
            <a:extLst>
              <a:ext uri="{FF2B5EF4-FFF2-40B4-BE49-F238E27FC236}">
                <a16:creationId xmlns:a16="http://schemas.microsoft.com/office/drawing/2014/main" id="{70964FF2-2F10-DF0A-633A-8DD977A2C0C1}"/>
              </a:ext>
            </a:extLst>
          </p:cNvPr>
          <p:cNvCxnSpPr>
            <a:cxnSpLocks/>
          </p:cNvCxnSpPr>
          <p:nvPr/>
        </p:nvCxnSpPr>
        <p:spPr>
          <a:xfrm>
            <a:off x="8812258" y="3020098"/>
            <a:ext cx="0" cy="541269"/>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necteur droit avec flèche 50">
            <a:extLst>
              <a:ext uri="{FF2B5EF4-FFF2-40B4-BE49-F238E27FC236}">
                <a16:creationId xmlns:a16="http://schemas.microsoft.com/office/drawing/2014/main" id="{21B121EE-AC86-EA57-E157-EF9E9E934384}"/>
              </a:ext>
            </a:extLst>
          </p:cNvPr>
          <p:cNvCxnSpPr>
            <a:cxnSpLocks/>
          </p:cNvCxnSpPr>
          <p:nvPr/>
        </p:nvCxnSpPr>
        <p:spPr>
          <a:xfrm>
            <a:off x="6822274" y="2992187"/>
            <a:ext cx="0" cy="569180"/>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cteur droit avec flèche 51">
            <a:extLst>
              <a:ext uri="{FF2B5EF4-FFF2-40B4-BE49-F238E27FC236}">
                <a16:creationId xmlns:a16="http://schemas.microsoft.com/office/drawing/2014/main" id="{5663B030-87F1-747B-AE47-6CF59F3E9CEA}"/>
              </a:ext>
            </a:extLst>
          </p:cNvPr>
          <p:cNvCxnSpPr>
            <a:cxnSpLocks/>
          </p:cNvCxnSpPr>
          <p:nvPr/>
        </p:nvCxnSpPr>
        <p:spPr>
          <a:xfrm>
            <a:off x="4761256" y="4069582"/>
            <a:ext cx="0" cy="557384"/>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necteur droit avec flèche 52">
            <a:extLst>
              <a:ext uri="{FF2B5EF4-FFF2-40B4-BE49-F238E27FC236}">
                <a16:creationId xmlns:a16="http://schemas.microsoft.com/office/drawing/2014/main" id="{F815822D-001D-B986-4DA4-8DFC60ABFCCA}"/>
              </a:ext>
            </a:extLst>
          </p:cNvPr>
          <p:cNvCxnSpPr>
            <a:cxnSpLocks/>
          </p:cNvCxnSpPr>
          <p:nvPr/>
        </p:nvCxnSpPr>
        <p:spPr>
          <a:xfrm>
            <a:off x="6822274" y="4060100"/>
            <a:ext cx="0" cy="557384"/>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Connecteur droit avec flèche 53">
            <a:extLst>
              <a:ext uri="{FF2B5EF4-FFF2-40B4-BE49-F238E27FC236}">
                <a16:creationId xmlns:a16="http://schemas.microsoft.com/office/drawing/2014/main" id="{10D8F9F8-6559-7F08-87C8-0B6A6A0227AC}"/>
              </a:ext>
            </a:extLst>
          </p:cNvPr>
          <p:cNvCxnSpPr>
            <a:cxnSpLocks/>
          </p:cNvCxnSpPr>
          <p:nvPr/>
        </p:nvCxnSpPr>
        <p:spPr>
          <a:xfrm>
            <a:off x="8803371" y="4060100"/>
            <a:ext cx="0" cy="557384"/>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onnecteur droit 56">
            <a:extLst>
              <a:ext uri="{FF2B5EF4-FFF2-40B4-BE49-F238E27FC236}">
                <a16:creationId xmlns:a16="http://schemas.microsoft.com/office/drawing/2014/main" id="{07F1245B-00D1-5F89-5545-128A8A20DD94}"/>
              </a:ext>
            </a:extLst>
          </p:cNvPr>
          <p:cNvCxnSpPr>
            <a:cxnSpLocks/>
          </p:cNvCxnSpPr>
          <p:nvPr/>
        </p:nvCxnSpPr>
        <p:spPr>
          <a:xfrm>
            <a:off x="4761256" y="4617484"/>
            <a:ext cx="4042115" cy="4741"/>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Connecteur droit avec flèche 57">
            <a:extLst>
              <a:ext uri="{FF2B5EF4-FFF2-40B4-BE49-F238E27FC236}">
                <a16:creationId xmlns:a16="http://schemas.microsoft.com/office/drawing/2014/main" id="{69D2B524-ED65-576A-B82B-F5855231A94C}"/>
              </a:ext>
            </a:extLst>
          </p:cNvPr>
          <p:cNvCxnSpPr>
            <a:cxnSpLocks/>
          </p:cNvCxnSpPr>
          <p:nvPr/>
        </p:nvCxnSpPr>
        <p:spPr>
          <a:xfrm>
            <a:off x="6833194" y="4617484"/>
            <a:ext cx="0" cy="564281"/>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03C75FF8-42A2-F4A6-3F91-B9BE1B08FF14}"/>
              </a:ext>
            </a:extLst>
          </p:cNvPr>
          <p:cNvSpPr/>
          <p:nvPr/>
        </p:nvSpPr>
        <p:spPr>
          <a:xfrm>
            <a:off x="4439535" y="5197038"/>
            <a:ext cx="5178413" cy="383995"/>
          </a:xfrm>
          <a:prstGeom prst="rect">
            <a:avLst/>
          </a:prstGeom>
          <a:solidFill>
            <a:srgbClr val="FFFFFF"/>
          </a:solidFill>
          <a:ln w="127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MA" sz="16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rPr>
              <a:t>Mesure en veille 2,5 mA</a:t>
            </a:r>
          </a:p>
        </p:txBody>
      </p:sp>
      <p:grpSp>
        <p:nvGrpSpPr>
          <p:cNvPr id="61" name="Groupe 60">
            <a:extLst>
              <a:ext uri="{FF2B5EF4-FFF2-40B4-BE49-F238E27FC236}">
                <a16:creationId xmlns:a16="http://schemas.microsoft.com/office/drawing/2014/main" id="{E5508E3B-670D-F3C1-B1BD-87CE86E237DB}"/>
              </a:ext>
            </a:extLst>
          </p:cNvPr>
          <p:cNvGrpSpPr/>
          <p:nvPr/>
        </p:nvGrpSpPr>
        <p:grpSpPr>
          <a:xfrm>
            <a:off x="4439535" y="5179609"/>
            <a:ext cx="5178413" cy="408500"/>
            <a:chOff x="5395467" y="4849104"/>
            <a:chExt cx="5178413" cy="408500"/>
          </a:xfrm>
        </p:grpSpPr>
        <p:sp>
          <p:nvSpPr>
            <p:cNvPr id="62" name="Rectangle 61">
              <a:extLst>
                <a:ext uri="{FF2B5EF4-FFF2-40B4-BE49-F238E27FC236}">
                  <a16:creationId xmlns:a16="http://schemas.microsoft.com/office/drawing/2014/main" id="{3BE4F71C-94B2-0FEC-4753-0C6AD8116A4F}"/>
                </a:ext>
              </a:extLst>
            </p:cNvPr>
            <p:cNvSpPr/>
            <p:nvPr/>
          </p:nvSpPr>
          <p:spPr>
            <a:xfrm>
              <a:off x="5395467" y="4849880"/>
              <a:ext cx="5178413" cy="399327"/>
            </a:xfrm>
            <a:prstGeom prst="rect">
              <a:avLst/>
            </a:prstGeom>
            <a:solidFill>
              <a:srgbClr val="FFFFFF"/>
            </a:solid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MA" sz="16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rPr>
                <a:t>Mesure en veille 2,5 mA</a:t>
              </a:r>
            </a:p>
          </p:txBody>
        </p:sp>
        <p:cxnSp>
          <p:nvCxnSpPr>
            <p:cNvPr id="63" name="Connecteur droit 62">
              <a:extLst>
                <a:ext uri="{FF2B5EF4-FFF2-40B4-BE49-F238E27FC236}">
                  <a16:creationId xmlns:a16="http://schemas.microsoft.com/office/drawing/2014/main" id="{28964B4E-1350-EC2D-66B7-3EDAE838B060}"/>
                </a:ext>
              </a:extLst>
            </p:cNvPr>
            <p:cNvCxnSpPr>
              <a:cxnSpLocks/>
            </p:cNvCxnSpPr>
            <p:nvPr/>
          </p:nvCxnSpPr>
          <p:spPr>
            <a:xfrm flipH="1" flipV="1">
              <a:off x="5395467" y="4866534"/>
              <a:ext cx="5178413" cy="39107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Connecteur droit 63">
              <a:extLst>
                <a:ext uri="{FF2B5EF4-FFF2-40B4-BE49-F238E27FC236}">
                  <a16:creationId xmlns:a16="http://schemas.microsoft.com/office/drawing/2014/main" id="{2C4F502D-5EF0-75E7-A61C-8D773FF9CF1B}"/>
                </a:ext>
              </a:extLst>
            </p:cNvPr>
            <p:cNvCxnSpPr>
              <a:cxnSpLocks/>
            </p:cNvCxnSpPr>
            <p:nvPr/>
          </p:nvCxnSpPr>
          <p:spPr>
            <a:xfrm flipH="1">
              <a:off x="5395467" y="4849104"/>
              <a:ext cx="5178413" cy="37637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8102016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3.95833E-6 2.22222E-6 L 0.68776 -0.00047 " pathEditMode="relative" rAng="0" ptsTypes="AA">
                                      <p:cBhvr>
                                        <p:cTn id="6" dur="1000" fill="hold"/>
                                        <p:tgtEl>
                                          <p:spTgt spid="40"/>
                                        </p:tgtEl>
                                        <p:attrNameLst>
                                          <p:attrName>ppt_x</p:attrName>
                                          <p:attrName>ppt_y</p:attrName>
                                        </p:attrNameLst>
                                      </p:cBhvr>
                                      <p:rCtr x="34388" y="-23"/>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p:bldP spid="109" grpId="0"/>
      <p:bldP spid="110" grpId="0"/>
      <p:bldP spid="113" grpId="0"/>
      <p:bldP spid="4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6C0F41-2DE6-6E75-91B0-43AF3D759051}"/>
            </a:ext>
          </a:extLst>
        </p:cNvPr>
        <p:cNvGrpSpPr/>
        <p:nvPr/>
      </p:nvGrpSpPr>
      <p:grpSpPr>
        <a:xfrm>
          <a:off x="0" y="0"/>
          <a:ext cx="0" cy="0"/>
          <a:chOff x="0" y="0"/>
          <a:chExt cx="0" cy="0"/>
        </a:xfrm>
      </p:grpSpPr>
      <p:sp>
        <p:nvSpPr>
          <p:cNvPr id="55" name="Rectangle 54">
            <a:extLst>
              <a:ext uri="{FF2B5EF4-FFF2-40B4-BE49-F238E27FC236}">
                <a16:creationId xmlns:a16="http://schemas.microsoft.com/office/drawing/2014/main" id="{5D375433-D326-FF02-C75C-06EA59136568}"/>
              </a:ext>
            </a:extLst>
          </p:cNvPr>
          <p:cNvSpPr/>
          <p:nvPr/>
        </p:nvSpPr>
        <p:spPr>
          <a:xfrm>
            <a:off x="3986317" y="6460177"/>
            <a:ext cx="8205683" cy="399327"/>
          </a:xfrm>
          <a:prstGeom prst="rect">
            <a:avLst/>
          </a:prstGeom>
          <a:gradFill>
            <a:gsLst>
              <a:gs pos="25000">
                <a:srgbClr val="D7EAED"/>
              </a:gs>
              <a:gs pos="71000">
                <a:schemeClr val="accent1">
                  <a:lumMod val="20000"/>
                  <a:lumOff val="80000"/>
                  <a:shade val="67500"/>
                  <a:satMod val="115000"/>
                </a:schemeClr>
              </a:gs>
              <a:gs pos="100000">
                <a:schemeClr val="accent1">
                  <a:lumMod val="20000"/>
                  <a:lumOff val="80000"/>
                  <a:shade val="100000"/>
                  <a:satMod val="11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2400" b="0" i="0" u="none" strike="noStrike" kern="1200" cap="none" spc="0" normalizeH="0" baseline="0" noProof="0">
              <a:ln>
                <a:noFill/>
              </a:ln>
              <a:solidFill>
                <a:srgbClr val="FFFFFF"/>
              </a:solidFill>
              <a:effectLst/>
              <a:uLnTx/>
              <a:uFillTx/>
              <a:latin typeface="Arial"/>
              <a:cs typeface="Arial"/>
            </a:endParaRPr>
          </a:p>
        </p:txBody>
      </p:sp>
      <p:sp>
        <p:nvSpPr>
          <p:cNvPr id="56" name="Pentagone 55">
            <a:extLst>
              <a:ext uri="{FF2B5EF4-FFF2-40B4-BE49-F238E27FC236}">
                <a16:creationId xmlns:a16="http://schemas.microsoft.com/office/drawing/2014/main" id="{1FDDE3BF-0CCC-9E77-8483-7AA2ABDE4CCB}"/>
              </a:ext>
            </a:extLst>
          </p:cNvPr>
          <p:cNvSpPr/>
          <p:nvPr/>
        </p:nvSpPr>
        <p:spPr>
          <a:xfrm>
            <a:off x="-6420" y="6480671"/>
            <a:ext cx="7143490" cy="401835"/>
          </a:xfrm>
          <a:prstGeom prst="homePlate">
            <a:avLst/>
          </a:prstGeom>
          <a:gradFill>
            <a:gsLst>
              <a:gs pos="25000">
                <a:srgbClr val="29555D"/>
              </a:gs>
              <a:gs pos="71000">
                <a:schemeClr val="accent1">
                  <a:lumMod val="20000"/>
                  <a:lumOff val="80000"/>
                  <a:shade val="67500"/>
                  <a:satMod val="115000"/>
                </a:schemeClr>
              </a:gs>
              <a:gs pos="100000">
                <a:schemeClr val="accent1">
                  <a:lumMod val="20000"/>
                  <a:lumOff val="80000"/>
                  <a:shade val="100000"/>
                  <a:satMod val="11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1" i="0" u="none" strike="noStrike" kern="1200" cap="none" spc="0" normalizeH="0" baseline="0" noProof="0">
              <a:ln>
                <a:noFill/>
              </a:ln>
              <a:solidFill>
                <a:srgbClr val="FFFFFF"/>
              </a:solidFill>
              <a:effectLst/>
              <a:uLnTx/>
              <a:uFillTx/>
              <a:latin typeface="Arial"/>
              <a:cs typeface="Arial"/>
            </a:endParaRPr>
          </a:p>
        </p:txBody>
      </p:sp>
      <p:sp>
        <p:nvSpPr>
          <p:cNvPr id="36" name="ZoneTexte 5">
            <a:extLst>
              <a:ext uri="{FF2B5EF4-FFF2-40B4-BE49-F238E27FC236}">
                <a16:creationId xmlns:a16="http://schemas.microsoft.com/office/drawing/2014/main" id="{76394912-F932-D93B-29EF-FD6DCC6C237E}"/>
              </a:ext>
            </a:extLst>
          </p:cNvPr>
          <p:cNvSpPr txBox="1"/>
          <p:nvPr/>
        </p:nvSpPr>
        <p:spPr>
          <a:xfrm>
            <a:off x="1410079" y="3524712"/>
            <a:ext cx="147123"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400" b="0" i="0" u="none" strike="noStrike" kern="1200" cap="none" spc="0" normalizeH="0" baseline="0" noProof="0">
              <a:ln>
                <a:noFill/>
              </a:ln>
              <a:solidFill>
                <a:prstClr val="black"/>
              </a:solidFill>
              <a:effectLst/>
              <a:uLnTx/>
              <a:uFillTx/>
              <a:latin typeface="Arial"/>
              <a:cs typeface="Arial"/>
            </a:endParaRPr>
          </a:p>
        </p:txBody>
      </p:sp>
      <p:cxnSp>
        <p:nvCxnSpPr>
          <p:cNvPr id="87" name="Connecteur droit 13">
            <a:extLst>
              <a:ext uri="{FF2B5EF4-FFF2-40B4-BE49-F238E27FC236}">
                <a16:creationId xmlns:a16="http://schemas.microsoft.com/office/drawing/2014/main" id="{6C101CDD-8454-6A63-2811-4C0AA3B36A94}"/>
              </a:ext>
            </a:extLst>
          </p:cNvPr>
          <p:cNvCxnSpPr/>
          <p:nvPr/>
        </p:nvCxnSpPr>
        <p:spPr>
          <a:xfrm rot="5400000" flipH="1" flipV="1">
            <a:off x="3074540" y="320992"/>
            <a:ext cx="612000" cy="1588"/>
          </a:xfrm>
          <a:prstGeom prst="line">
            <a:avLst/>
          </a:prstGeom>
          <a:ln w="95250" cmpd="thinThick">
            <a:solidFill>
              <a:schemeClr val="bg1">
                <a:lumMod val="50000"/>
              </a:schemeClr>
            </a:solidFill>
          </a:ln>
        </p:spPr>
        <p:style>
          <a:lnRef idx="2">
            <a:schemeClr val="dk1"/>
          </a:lnRef>
          <a:fillRef idx="0">
            <a:schemeClr val="dk1"/>
          </a:fillRef>
          <a:effectRef idx="1">
            <a:schemeClr val="dk1"/>
          </a:effectRef>
          <a:fontRef idx="minor">
            <a:schemeClr val="tx1"/>
          </a:fontRef>
        </p:style>
      </p:cxnSp>
      <p:sp>
        <p:nvSpPr>
          <p:cNvPr id="105" name="Rectangle à coins arrondis 23">
            <a:extLst>
              <a:ext uri="{FF2B5EF4-FFF2-40B4-BE49-F238E27FC236}">
                <a16:creationId xmlns:a16="http://schemas.microsoft.com/office/drawing/2014/main" id="{9ED17555-D6B9-E6CB-00F6-93414BF612D8}"/>
              </a:ext>
            </a:extLst>
          </p:cNvPr>
          <p:cNvSpPr/>
          <p:nvPr/>
        </p:nvSpPr>
        <p:spPr>
          <a:xfrm>
            <a:off x="3561892" y="64228"/>
            <a:ext cx="4849001" cy="527083"/>
          </a:xfrm>
          <a:prstGeom prst="roundRect">
            <a:avLst/>
          </a:prstGeom>
          <a:solidFill>
            <a:srgbClr val="29555D">
              <a:alpha val="54000"/>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400" b="1" i="0" u="none" strike="noStrike" kern="1200" cap="none" spc="0" normalizeH="0" baseline="0" noProof="0" dirty="0" err="1">
                <a:ln>
                  <a:noFill/>
                </a:ln>
                <a:solidFill>
                  <a:srgbClr val="FFFFFF"/>
                </a:solidFill>
                <a:effectLst/>
                <a:uLnTx/>
                <a:uFillTx/>
                <a:latin typeface="Calibri" panose="020F0502020204030204"/>
                <a:ea typeface="Calibri"/>
                <a:cs typeface="Calibri"/>
              </a:rPr>
              <a:t>Résultats</a:t>
            </a:r>
            <a:endParaRPr kumimoji="0" lang="en-GB" sz="2400" b="1" i="0" u="none" strike="noStrike" kern="1200" cap="none" spc="0" normalizeH="0" baseline="0" noProof="0" dirty="0">
              <a:ln>
                <a:noFill/>
              </a:ln>
              <a:solidFill>
                <a:srgbClr val="FFFFFF"/>
              </a:solidFill>
              <a:effectLst/>
              <a:uLnTx/>
              <a:uFillTx/>
              <a:latin typeface="Calibri" panose="020F0502020204030204"/>
              <a:ea typeface="Calibri"/>
              <a:cs typeface="Calibri"/>
            </a:endParaRPr>
          </a:p>
        </p:txBody>
      </p:sp>
      <p:cxnSp>
        <p:nvCxnSpPr>
          <p:cNvPr id="106" name="Connecteur droit 24">
            <a:extLst>
              <a:ext uri="{FF2B5EF4-FFF2-40B4-BE49-F238E27FC236}">
                <a16:creationId xmlns:a16="http://schemas.microsoft.com/office/drawing/2014/main" id="{92B6E456-FA69-0F8C-9749-17EC6EA7A8F0}"/>
              </a:ext>
            </a:extLst>
          </p:cNvPr>
          <p:cNvCxnSpPr/>
          <p:nvPr/>
        </p:nvCxnSpPr>
        <p:spPr>
          <a:xfrm rot="5400000" flipH="1" flipV="1">
            <a:off x="8286246" y="320992"/>
            <a:ext cx="612000" cy="1588"/>
          </a:xfrm>
          <a:prstGeom prst="line">
            <a:avLst/>
          </a:prstGeom>
          <a:ln w="95250" cmpd="thickThin">
            <a:solidFill>
              <a:schemeClr val="bg1">
                <a:lumMod val="50000"/>
              </a:schemeClr>
            </a:solidFill>
          </a:ln>
        </p:spPr>
        <p:style>
          <a:lnRef idx="2">
            <a:schemeClr val="dk1"/>
          </a:lnRef>
          <a:fillRef idx="0">
            <a:schemeClr val="dk1"/>
          </a:fillRef>
          <a:effectRef idx="1">
            <a:schemeClr val="dk1"/>
          </a:effectRef>
          <a:fontRef idx="minor">
            <a:schemeClr val="tx1"/>
          </a:fontRef>
        </p:style>
      </p:cxnSp>
      <p:sp>
        <p:nvSpPr>
          <p:cNvPr id="107" name="Ellipse 515">
            <a:extLst>
              <a:ext uri="{FF2B5EF4-FFF2-40B4-BE49-F238E27FC236}">
                <a16:creationId xmlns:a16="http://schemas.microsoft.com/office/drawing/2014/main" id="{ADB76A53-7C04-323A-AB78-B4FE97DC9B2C}"/>
              </a:ext>
            </a:extLst>
          </p:cNvPr>
          <p:cNvSpPr/>
          <p:nvPr/>
        </p:nvSpPr>
        <p:spPr>
          <a:xfrm>
            <a:off x="2163727" y="43061"/>
            <a:ext cx="469100" cy="469100"/>
          </a:xfrm>
          <a:prstGeom prst="ellipse">
            <a:avLst/>
          </a:prstGeom>
          <a:solidFill>
            <a:srgbClr val="29555D"/>
          </a:solidFill>
          <a:ln w="12700" cap="flat" cmpd="sng" algn="ctr">
            <a:solidFill>
              <a:srgbClr val="29555D"/>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MA" sz="1800" b="1" i="0" u="none" strike="noStrike" kern="0" cap="none" spc="0" normalizeH="0" baseline="0" noProof="0" dirty="0">
                <a:ln>
                  <a:noFill/>
                </a:ln>
                <a:solidFill>
                  <a:prstClr val="white"/>
                </a:solidFill>
                <a:effectLst/>
                <a:uLnTx/>
                <a:uFillTx/>
                <a:latin typeface="Arial"/>
                <a:cs typeface="Arial"/>
              </a:rPr>
              <a:t>2</a:t>
            </a:r>
          </a:p>
        </p:txBody>
      </p:sp>
      <p:sp>
        <p:nvSpPr>
          <p:cNvPr id="108" name="Ellipse 516">
            <a:extLst>
              <a:ext uri="{FF2B5EF4-FFF2-40B4-BE49-F238E27FC236}">
                <a16:creationId xmlns:a16="http://schemas.microsoft.com/office/drawing/2014/main" id="{CE4DDE0C-984C-DD86-D797-3386FB4D842B}"/>
              </a:ext>
            </a:extLst>
          </p:cNvPr>
          <p:cNvSpPr/>
          <p:nvPr/>
        </p:nvSpPr>
        <p:spPr>
          <a:xfrm>
            <a:off x="2772818" y="57186"/>
            <a:ext cx="441204" cy="433193"/>
          </a:xfrm>
          <a:prstGeom prst="ellipse">
            <a:avLst/>
          </a:prstGeom>
          <a:solidFill>
            <a:srgbClr val="29555D"/>
          </a:solidFill>
          <a:ln w="12700" cap="flat" cmpd="sng" algn="ctr">
            <a:solidFill>
              <a:srgbClr val="29555D"/>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MA" sz="1800" b="1" i="0" u="none" strike="noStrike" kern="0" cap="none" spc="0" normalizeH="0" baseline="0" noProof="0" dirty="0">
                <a:ln>
                  <a:noFill/>
                </a:ln>
                <a:solidFill>
                  <a:prstClr val="white"/>
                </a:solidFill>
                <a:effectLst/>
                <a:uLnTx/>
                <a:uFillTx/>
                <a:latin typeface="Arial"/>
                <a:cs typeface="Arial"/>
              </a:rPr>
              <a:t>3</a:t>
            </a:r>
          </a:p>
        </p:txBody>
      </p:sp>
      <p:sp>
        <p:nvSpPr>
          <p:cNvPr id="109" name="Ellipse 517">
            <a:extLst>
              <a:ext uri="{FF2B5EF4-FFF2-40B4-BE49-F238E27FC236}">
                <a16:creationId xmlns:a16="http://schemas.microsoft.com/office/drawing/2014/main" id="{0254A548-07C4-C76B-602A-B985E97FDBD1}"/>
              </a:ext>
            </a:extLst>
          </p:cNvPr>
          <p:cNvSpPr/>
          <p:nvPr/>
        </p:nvSpPr>
        <p:spPr>
          <a:xfrm>
            <a:off x="3600549" y="74125"/>
            <a:ext cx="441204" cy="433193"/>
          </a:xfrm>
          <a:prstGeom prst="ellipse">
            <a:avLst/>
          </a:prstGeom>
          <a:solidFill>
            <a:srgbClr val="29555D"/>
          </a:solidFill>
          <a:ln w="12700" cap="flat" cmpd="sng" algn="ctr">
            <a:solidFill>
              <a:srgbClr val="29555D"/>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MA" sz="1800" b="1" i="0" u="none" strike="noStrike" kern="0" cap="none" spc="0" normalizeH="0" baseline="0" noProof="0">
                <a:ln>
                  <a:noFill/>
                </a:ln>
                <a:solidFill>
                  <a:prstClr val="white"/>
                </a:solidFill>
                <a:effectLst/>
                <a:uLnTx/>
                <a:uFillTx/>
                <a:latin typeface="Arial"/>
                <a:cs typeface="Arial"/>
              </a:rPr>
              <a:t>4</a:t>
            </a:r>
          </a:p>
        </p:txBody>
      </p:sp>
      <p:sp>
        <p:nvSpPr>
          <p:cNvPr id="110" name="Ellipse 518">
            <a:extLst>
              <a:ext uri="{FF2B5EF4-FFF2-40B4-BE49-F238E27FC236}">
                <a16:creationId xmlns:a16="http://schemas.microsoft.com/office/drawing/2014/main" id="{A82A3B0C-EB08-3ACA-EA8B-F485D27232A9}"/>
              </a:ext>
            </a:extLst>
          </p:cNvPr>
          <p:cNvSpPr/>
          <p:nvPr/>
        </p:nvSpPr>
        <p:spPr>
          <a:xfrm>
            <a:off x="8713814" y="64228"/>
            <a:ext cx="441204" cy="433193"/>
          </a:xfrm>
          <a:prstGeom prst="ellipse">
            <a:avLst/>
          </a:prstGeom>
          <a:solidFill>
            <a:srgbClr val="29555D"/>
          </a:solidFill>
          <a:ln w="12700" cap="flat" cmpd="sng" algn="ctr">
            <a:solidFill>
              <a:srgbClr val="29555D"/>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MA" sz="1800" b="1" i="0" u="none" strike="noStrike" kern="0" cap="none" spc="0" normalizeH="0" baseline="0" noProof="0">
                <a:ln>
                  <a:noFill/>
                </a:ln>
                <a:solidFill>
                  <a:prstClr val="white"/>
                </a:solidFill>
                <a:effectLst/>
                <a:uLnTx/>
                <a:uFillTx/>
                <a:latin typeface="Arial"/>
                <a:cs typeface="Arial"/>
              </a:rPr>
              <a:t>5</a:t>
            </a:r>
          </a:p>
        </p:txBody>
      </p:sp>
      <p:sp>
        <p:nvSpPr>
          <p:cNvPr id="113" name="Ellipse 515">
            <a:extLst>
              <a:ext uri="{FF2B5EF4-FFF2-40B4-BE49-F238E27FC236}">
                <a16:creationId xmlns:a16="http://schemas.microsoft.com/office/drawing/2014/main" id="{853C0C1A-80E9-79DF-6C27-06A11D21CE59}"/>
              </a:ext>
            </a:extLst>
          </p:cNvPr>
          <p:cNvSpPr/>
          <p:nvPr/>
        </p:nvSpPr>
        <p:spPr>
          <a:xfrm>
            <a:off x="1595395" y="43061"/>
            <a:ext cx="469100" cy="469100"/>
          </a:xfrm>
          <a:prstGeom prst="ellipse">
            <a:avLst/>
          </a:prstGeom>
          <a:solidFill>
            <a:srgbClr val="29555D"/>
          </a:solidFill>
          <a:ln w="12700" cap="flat" cmpd="sng" algn="ctr">
            <a:solidFill>
              <a:srgbClr val="29555D"/>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MA" sz="1800" b="1" i="0" u="none" strike="noStrike" kern="0" cap="none" spc="0" normalizeH="0" baseline="0" noProof="0" dirty="0">
                <a:ln>
                  <a:noFill/>
                </a:ln>
                <a:solidFill>
                  <a:prstClr val="white"/>
                </a:solidFill>
                <a:effectLst/>
                <a:uLnTx/>
                <a:uFillTx/>
                <a:latin typeface="Arial"/>
                <a:cs typeface="Arial"/>
              </a:rPr>
              <a:t>1</a:t>
            </a:r>
          </a:p>
        </p:txBody>
      </p:sp>
      <p:sp>
        <p:nvSpPr>
          <p:cNvPr id="59" name="Slide Number Placeholder 2">
            <a:extLst>
              <a:ext uri="{FF2B5EF4-FFF2-40B4-BE49-F238E27FC236}">
                <a16:creationId xmlns:a16="http://schemas.microsoft.com/office/drawing/2014/main" id="{7EBB2BF5-4455-913C-18CE-17D3014710C0}"/>
              </a:ext>
            </a:extLst>
          </p:cNvPr>
          <p:cNvSpPr>
            <a:spLocks noGrp="1"/>
          </p:cNvSpPr>
          <p:nvPr>
            <p:ph type="sldNum" sz="quarter" idx="12"/>
          </p:nvPr>
        </p:nvSpPr>
        <p:spPr>
          <a:xfrm>
            <a:off x="5976825" y="6480671"/>
            <a:ext cx="1758211" cy="365125"/>
          </a:xfrm>
        </p:spPr>
        <p: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fld id="{837B9798-1630-4D3F-B4E1-5AB2FBF33659}" type="slidenum">
              <a:rPr kumimoji="0" lang="en-US" sz="1400" b="1" i="0" u="none" strike="noStrike" kern="1200" cap="none" spc="0" normalizeH="0" baseline="0" noProof="0" smtClean="0">
                <a:ln>
                  <a:noFill/>
                </a:ln>
                <a:solidFill>
                  <a:srgbClr val="29555D"/>
                </a:solidFill>
                <a:effectLst/>
                <a:uLnTx/>
                <a:uFillTx/>
                <a:latin typeface="Raleway ExtraBold"/>
                <a:cs typeface="Raleway ExtraBold"/>
                <a:sym typeface="Raleway ExtraBold"/>
              </a:rPr>
              <a:pPr marL="0" marR="0" lvl="0" indent="0" algn="ctr" defTabSz="914377" rtl="0" eaLnBrk="1" fontAlgn="auto" latinLnBrk="0" hangingPunct="1">
                <a:lnSpc>
                  <a:spcPct val="100000"/>
                </a:lnSpc>
                <a:spcBef>
                  <a:spcPts val="0"/>
                </a:spcBef>
                <a:spcAft>
                  <a:spcPts val="0"/>
                </a:spcAft>
                <a:buClrTx/>
                <a:buSzTx/>
                <a:buFontTx/>
                <a:buNone/>
                <a:tabLst/>
                <a:defRPr/>
              </a:pPr>
              <a:t>17</a:t>
            </a:fld>
            <a:endParaRPr kumimoji="0" lang="en-US" sz="1400" b="1" i="0" u="none" strike="noStrike" kern="1200" cap="none" spc="0" normalizeH="0" baseline="0" noProof="0">
              <a:ln>
                <a:noFill/>
              </a:ln>
              <a:solidFill>
                <a:srgbClr val="29555D"/>
              </a:solidFill>
              <a:effectLst/>
              <a:uLnTx/>
              <a:uFillTx/>
              <a:latin typeface="Raleway ExtraBold"/>
              <a:cs typeface="Raleway ExtraBold"/>
              <a:sym typeface="Raleway ExtraBold"/>
            </a:endParaRPr>
          </a:p>
        </p:txBody>
      </p:sp>
      <p:sp>
        <p:nvSpPr>
          <p:cNvPr id="39" name="ZoneTexte 11">
            <a:extLst>
              <a:ext uri="{FF2B5EF4-FFF2-40B4-BE49-F238E27FC236}">
                <a16:creationId xmlns:a16="http://schemas.microsoft.com/office/drawing/2014/main" id="{0A3E8EC5-44A2-AFA8-0969-42E19B6D672B}"/>
              </a:ext>
            </a:extLst>
          </p:cNvPr>
          <p:cNvSpPr txBox="1"/>
          <p:nvPr/>
        </p:nvSpPr>
        <p:spPr>
          <a:xfrm>
            <a:off x="8713814" y="6485264"/>
            <a:ext cx="3244931" cy="307777"/>
          </a:xfrm>
          <a:prstGeom prst="rect">
            <a:avLst/>
          </a:prstGeom>
          <a:noFill/>
        </p:spPr>
        <p:txBody>
          <a:bodyPr wrap="square" lIns="91440" tIns="45720" rIns="9144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err="1">
                <a:ln>
                  <a:noFill/>
                </a:ln>
                <a:solidFill>
                  <a:srgbClr val="29555D"/>
                </a:solidFill>
                <a:effectLst/>
                <a:uLnTx/>
                <a:uFillTx/>
                <a:latin typeface="Century Gothic" pitchFamily="34" charset="0"/>
                <a:cs typeface="Arial"/>
              </a:rPr>
              <a:t>Année</a:t>
            </a:r>
            <a:r>
              <a:rPr kumimoji="0" lang="en-GB" sz="1400" b="1" i="0" u="none" strike="noStrike" kern="1200" cap="none" spc="0" normalizeH="0" baseline="0" noProof="0" dirty="0">
                <a:ln>
                  <a:noFill/>
                </a:ln>
                <a:solidFill>
                  <a:srgbClr val="29555D"/>
                </a:solidFill>
                <a:effectLst/>
                <a:uLnTx/>
                <a:uFillTx/>
                <a:latin typeface="Century Gothic" pitchFamily="34" charset="0"/>
                <a:cs typeface="Arial"/>
              </a:rPr>
              <a:t> </a:t>
            </a:r>
            <a:r>
              <a:rPr kumimoji="0" lang="en-GB" sz="1400" b="1" i="0" u="none" strike="noStrike" kern="1200" cap="none" spc="0" normalizeH="0" baseline="0" noProof="0" dirty="0" err="1">
                <a:ln>
                  <a:noFill/>
                </a:ln>
                <a:solidFill>
                  <a:srgbClr val="29555D"/>
                </a:solidFill>
                <a:effectLst/>
                <a:uLnTx/>
                <a:uFillTx/>
                <a:latin typeface="Century Gothic" pitchFamily="34" charset="0"/>
                <a:cs typeface="Arial"/>
              </a:rPr>
              <a:t>universitaire</a:t>
            </a:r>
            <a:r>
              <a:rPr kumimoji="0" lang="en-GB" sz="1400" b="1" i="0" u="none" strike="noStrike" kern="1200" cap="none" spc="0" normalizeH="0" baseline="0" noProof="0" dirty="0">
                <a:ln>
                  <a:noFill/>
                </a:ln>
                <a:solidFill>
                  <a:srgbClr val="29555D"/>
                </a:solidFill>
                <a:effectLst/>
                <a:uLnTx/>
                <a:uFillTx/>
                <a:latin typeface="Century Gothic" pitchFamily="34" charset="0"/>
                <a:cs typeface="Arial"/>
              </a:rPr>
              <a:t> </a:t>
            </a:r>
            <a:r>
              <a:rPr kumimoji="0" lang="fr-FR" sz="1400" b="1" i="0" u="none" strike="noStrike" kern="1200" cap="none" spc="0" normalizeH="0" baseline="0" noProof="0" dirty="0">
                <a:ln>
                  <a:noFill/>
                </a:ln>
                <a:solidFill>
                  <a:srgbClr val="29555D"/>
                </a:solidFill>
                <a:effectLst/>
                <a:uLnTx/>
                <a:uFillTx/>
                <a:latin typeface="Century Gothic" pitchFamily="34" charset="0"/>
                <a:cs typeface="Arial"/>
              </a:rPr>
              <a:t>2023- 2024</a:t>
            </a:r>
          </a:p>
        </p:txBody>
      </p:sp>
      <p:sp>
        <p:nvSpPr>
          <p:cNvPr id="13" name="ZoneTexte 5">
            <a:extLst>
              <a:ext uri="{FF2B5EF4-FFF2-40B4-BE49-F238E27FC236}">
                <a16:creationId xmlns:a16="http://schemas.microsoft.com/office/drawing/2014/main" id="{745A2125-BE08-BD58-A0C4-D3D3C0C46A80}"/>
              </a:ext>
            </a:extLst>
          </p:cNvPr>
          <p:cNvSpPr txBox="1"/>
          <p:nvPr/>
        </p:nvSpPr>
        <p:spPr>
          <a:xfrm>
            <a:off x="1410079" y="3524712"/>
            <a:ext cx="147123"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400" b="0" i="0" u="none" strike="noStrike" kern="1200" cap="none" spc="0" normalizeH="0" baseline="0" noProof="0">
              <a:ln>
                <a:noFill/>
              </a:ln>
              <a:solidFill>
                <a:prstClr val="black"/>
              </a:solidFill>
              <a:effectLst/>
              <a:uLnTx/>
              <a:uFillTx/>
              <a:latin typeface="Arial"/>
              <a:cs typeface="Arial"/>
            </a:endParaRPr>
          </a:p>
        </p:txBody>
      </p:sp>
      <p:sp>
        <p:nvSpPr>
          <p:cNvPr id="14" name="Rounded Rectangle 88">
            <a:extLst>
              <a:ext uri="{FF2B5EF4-FFF2-40B4-BE49-F238E27FC236}">
                <a16:creationId xmlns:a16="http://schemas.microsoft.com/office/drawing/2014/main" id="{5EC12247-813F-6100-1FD3-0FC23B3F18D1}"/>
              </a:ext>
            </a:extLst>
          </p:cNvPr>
          <p:cNvSpPr/>
          <p:nvPr/>
        </p:nvSpPr>
        <p:spPr>
          <a:xfrm>
            <a:off x="428873" y="1849149"/>
            <a:ext cx="1793852" cy="614399"/>
          </a:xfrm>
          <a:prstGeom prst="roundRect">
            <a:avLst/>
          </a:prstGeom>
          <a:solidFill>
            <a:srgbClr val="2955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tabLst/>
              <a:defRPr/>
            </a:pPr>
            <a:r>
              <a:rPr kumimoji="0" lang="fr-FR" sz="1600" b="0" i="0" u="none" strike="noStrike" kern="1200" cap="none" spc="0" normalizeH="0" baseline="0" noProof="0" dirty="0">
                <a:ln>
                  <a:noFill/>
                </a:ln>
                <a:solidFill>
                  <a:srgbClr val="FFFFFF">
                    <a:lumMod val="95000"/>
                  </a:srgbClr>
                </a:solidFill>
                <a:effectLst/>
                <a:uLnTx/>
                <a:uFillTx/>
                <a:latin typeface="Times New Roman" panose="02020603050405020304" pitchFamily="18" charset="0"/>
                <a:cs typeface="Times New Roman" panose="02020603050405020304" pitchFamily="18" charset="0"/>
              </a:rPr>
              <a:t>Arduino</a:t>
            </a:r>
          </a:p>
        </p:txBody>
      </p:sp>
      <p:sp>
        <p:nvSpPr>
          <p:cNvPr id="15" name="Rounded Rectangle 89">
            <a:extLst>
              <a:ext uri="{FF2B5EF4-FFF2-40B4-BE49-F238E27FC236}">
                <a16:creationId xmlns:a16="http://schemas.microsoft.com/office/drawing/2014/main" id="{CA40E09B-B314-2CAF-0A95-0C0044405644}"/>
              </a:ext>
            </a:extLst>
          </p:cNvPr>
          <p:cNvSpPr/>
          <p:nvPr/>
        </p:nvSpPr>
        <p:spPr>
          <a:xfrm rot="16200000">
            <a:off x="973091" y="1213327"/>
            <a:ext cx="684000" cy="1879917"/>
          </a:xfrm>
          <a:prstGeom prst="roundRect">
            <a:avLst/>
          </a:prstGeom>
          <a:noFill/>
          <a:ln w="635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fr-FR" sz="1400" b="0" i="0" u="none" strike="noStrike" kern="1200" cap="none" spc="0" normalizeH="0" baseline="0" noProof="0">
              <a:ln>
                <a:noFill/>
              </a:ln>
              <a:solidFill>
                <a:srgbClr val="FFFFFF"/>
              </a:solidFill>
              <a:effectLst/>
              <a:uLnTx/>
              <a:uFillTx/>
              <a:latin typeface="Arial"/>
              <a:cs typeface="Arial"/>
            </a:endParaRPr>
          </a:p>
        </p:txBody>
      </p:sp>
      <p:cxnSp>
        <p:nvCxnSpPr>
          <p:cNvPr id="16" name="Straight Connector 22">
            <a:extLst>
              <a:ext uri="{FF2B5EF4-FFF2-40B4-BE49-F238E27FC236}">
                <a16:creationId xmlns:a16="http://schemas.microsoft.com/office/drawing/2014/main" id="{9970D1F7-2B5B-1BDF-37F2-D1CFABB1524C}"/>
              </a:ext>
            </a:extLst>
          </p:cNvPr>
          <p:cNvCxnSpPr>
            <a:cxnSpLocks/>
            <a:endCxn id="15" idx="0"/>
          </p:cNvCxnSpPr>
          <p:nvPr/>
        </p:nvCxnSpPr>
        <p:spPr>
          <a:xfrm flipV="1">
            <a:off x="154668" y="2153286"/>
            <a:ext cx="220465" cy="792"/>
          </a:xfrm>
          <a:prstGeom prst="line">
            <a:avLst/>
          </a:prstGeom>
          <a:ln w="9525">
            <a:solidFill>
              <a:srgbClr val="29555D"/>
            </a:solidFill>
            <a:prstDash val="dash"/>
            <a:headEnd type="oval"/>
            <a:tailEnd type="oval"/>
          </a:ln>
        </p:spPr>
        <p:style>
          <a:lnRef idx="1">
            <a:schemeClr val="accent1"/>
          </a:lnRef>
          <a:fillRef idx="0">
            <a:schemeClr val="accent1"/>
          </a:fillRef>
          <a:effectRef idx="0">
            <a:schemeClr val="accent1"/>
          </a:effectRef>
          <a:fontRef idx="minor">
            <a:schemeClr val="tx1"/>
          </a:fontRef>
        </p:style>
      </p:cxnSp>
      <p:sp>
        <p:nvSpPr>
          <p:cNvPr id="17" name="Rounded Rectangle 88">
            <a:extLst>
              <a:ext uri="{FF2B5EF4-FFF2-40B4-BE49-F238E27FC236}">
                <a16:creationId xmlns:a16="http://schemas.microsoft.com/office/drawing/2014/main" id="{C957867B-792E-AA05-A7F6-7FBD9D8ACF01}"/>
              </a:ext>
            </a:extLst>
          </p:cNvPr>
          <p:cNvSpPr/>
          <p:nvPr/>
        </p:nvSpPr>
        <p:spPr>
          <a:xfrm>
            <a:off x="410054" y="3883111"/>
            <a:ext cx="1849802" cy="61439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tabLst/>
              <a:defRPr/>
            </a:pPr>
            <a:r>
              <a:rPr kumimoji="0" lang="fr-MA"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MSP430G2553  </a:t>
            </a:r>
            <a:endParaRPr kumimoji="0" lang="fr-FR"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18" name="Rounded Rectangle 89">
            <a:extLst>
              <a:ext uri="{FF2B5EF4-FFF2-40B4-BE49-F238E27FC236}">
                <a16:creationId xmlns:a16="http://schemas.microsoft.com/office/drawing/2014/main" id="{8F93B8F4-B7BA-9973-1070-549BC42CFB66}"/>
              </a:ext>
            </a:extLst>
          </p:cNvPr>
          <p:cNvSpPr/>
          <p:nvPr/>
        </p:nvSpPr>
        <p:spPr>
          <a:xfrm rot="16200000">
            <a:off x="954272" y="3247289"/>
            <a:ext cx="684000" cy="1879917"/>
          </a:xfrm>
          <a:prstGeom prst="roundRect">
            <a:avLst/>
          </a:prstGeom>
          <a:noFill/>
          <a:ln w="635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fr-FR" sz="1400" b="0" i="0" u="none" strike="noStrike" kern="1200" cap="none" spc="0" normalizeH="0" baseline="0" noProof="0">
              <a:ln>
                <a:noFill/>
              </a:ln>
              <a:solidFill>
                <a:srgbClr val="FFFFFF"/>
              </a:solidFill>
              <a:effectLst/>
              <a:uLnTx/>
              <a:uFillTx/>
              <a:latin typeface="Arial"/>
              <a:cs typeface="Arial"/>
            </a:endParaRPr>
          </a:p>
        </p:txBody>
      </p:sp>
      <p:cxnSp>
        <p:nvCxnSpPr>
          <p:cNvPr id="19" name="Straight Connector 22">
            <a:extLst>
              <a:ext uri="{FF2B5EF4-FFF2-40B4-BE49-F238E27FC236}">
                <a16:creationId xmlns:a16="http://schemas.microsoft.com/office/drawing/2014/main" id="{54DE266A-A277-7383-D9C5-51E6115D8360}"/>
              </a:ext>
            </a:extLst>
          </p:cNvPr>
          <p:cNvCxnSpPr>
            <a:cxnSpLocks/>
            <a:endCxn id="18" idx="0"/>
          </p:cNvCxnSpPr>
          <p:nvPr/>
        </p:nvCxnSpPr>
        <p:spPr>
          <a:xfrm flipV="1">
            <a:off x="135849" y="4187248"/>
            <a:ext cx="220465" cy="792"/>
          </a:xfrm>
          <a:prstGeom prst="line">
            <a:avLst/>
          </a:prstGeom>
          <a:ln w="9525">
            <a:solidFill>
              <a:srgbClr val="29555D"/>
            </a:solidFill>
            <a:prstDash val="dash"/>
            <a:headEnd type="oval"/>
            <a:tailEnd type="oval"/>
          </a:ln>
        </p:spPr>
        <p:style>
          <a:lnRef idx="1">
            <a:schemeClr val="accent1"/>
          </a:lnRef>
          <a:fillRef idx="0">
            <a:schemeClr val="accent1"/>
          </a:fillRef>
          <a:effectRef idx="0">
            <a:schemeClr val="accent1"/>
          </a:effectRef>
          <a:fontRef idx="minor">
            <a:schemeClr val="tx1"/>
          </a:fontRef>
        </p:style>
      </p:cxnSp>
      <p:cxnSp>
        <p:nvCxnSpPr>
          <p:cNvPr id="23" name="Connecteur droit 12">
            <a:extLst>
              <a:ext uri="{FF2B5EF4-FFF2-40B4-BE49-F238E27FC236}">
                <a16:creationId xmlns:a16="http://schemas.microsoft.com/office/drawing/2014/main" id="{1487C6F0-0C6E-9843-8FA6-F3B01DE238C5}"/>
              </a:ext>
            </a:extLst>
          </p:cNvPr>
          <p:cNvCxnSpPr>
            <a:cxnSpLocks/>
          </p:cNvCxnSpPr>
          <p:nvPr/>
        </p:nvCxnSpPr>
        <p:spPr>
          <a:xfrm>
            <a:off x="116090" y="584543"/>
            <a:ext cx="3291384" cy="3833"/>
          </a:xfrm>
          <a:prstGeom prst="line">
            <a:avLst/>
          </a:prstGeom>
          <a:ln w="3175">
            <a:solidFill>
              <a:schemeClr val="bg1">
                <a:lumMod val="50000"/>
              </a:schemeClr>
            </a:solidFill>
          </a:ln>
        </p:spPr>
        <p:style>
          <a:lnRef idx="2">
            <a:schemeClr val="dk1"/>
          </a:lnRef>
          <a:fillRef idx="0">
            <a:schemeClr val="dk1"/>
          </a:fillRef>
          <a:effectRef idx="1">
            <a:schemeClr val="dk1"/>
          </a:effectRef>
          <a:fontRef idx="minor">
            <a:schemeClr val="tx1"/>
          </a:fontRef>
        </p:style>
      </p:cxnSp>
      <p:sp>
        <p:nvSpPr>
          <p:cNvPr id="24" name="Oval 90">
            <a:extLst>
              <a:ext uri="{FF2B5EF4-FFF2-40B4-BE49-F238E27FC236}">
                <a16:creationId xmlns:a16="http://schemas.microsoft.com/office/drawing/2014/main" id="{2C334F22-BBCC-F9B8-0681-C8FC5C27848F}"/>
              </a:ext>
            </a:extLst>
          </p:cNvPr>
          <p:cNvSpPr/>
          <p:nvPr/>
        </p:nvSpPr>
        <p:spPr>
          <a:xfrm rot="16200000">
            <a:off x="47333" y="2069146"/>
            <a:ext cx="169863" cy="169863"/>
          </a:xfrm>
          <a:prstGeom prst="ellipse">
            <a:avLst/>
          </a:prstGeom>
          <a:solidFill>
            <a:srgbClr val="29555D"/>
          </a:solidFill>
          <a:ln w="28575">
            <a:solidFill>
              <a:srgbClr val="29555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Arial"/>
              <a:cs typeface="Arial"/>
            </a:endParaRPr>
          </a:p>
        </p:txBody>
      </p:sp>
      <p:cxnSp>
        <p:nvCxnSpPr>
          <p:cNvPr id="34" name="Connecteur droit 11">
            <a:extLst>
              <a:ext uri="{FF2B5EF4-FFF2-40B4-BE49-F238E27FC236}">
                <a16:creationId xmlns:a16="http://schemas.microsoft.com/office/drawing/2014/main" id="{CA0DA38C-0539-365F-6D5D-FBF560640DCA}"/>
              </a:ext>
            </a:extLst>
          </p:cNvPr>
          <p:cNvCxnSpPr>
            <a:cxnSpLocks/>
          </p:cNvCxnSpPr>
          <p:nvPr/>
        </p:nvCxnSpPr>
        <p:spPr>
          <a:xfrm>
            <a:off x="116090" y="581877"/>
            <a:ext cx="4858" cy="3651261"/>
          </a:xfrm>
          <a:prstGeom prst="line">
            <a:avLst/>
          </a:prstGeom>
          <a:ln w="3175">
            <a:solidFill>
              <a:schemeClr val="bg1">
                <a:lumMod val="50000"/>
              </a:schemeClr>
            </a:solidFill>
          </a:ln>
        </p:spPr>
        <p:style>
          <a:lnRef idx="2">
            <a:schemeClr val="dk1"/>
          </a:lnRef>
          <a:fillRef idx="0">
            <a:schemeClr val="dk1"/>
          </a:fillRef>
          <a:effectRef idx="1">
            <a:schemeClr val="dk1"/>
          </a:effectRef>
          <a:fontRef idx="minor">
            <a:schemeClr val="tx1"/>
          </a:fontRef>
        </p:style>
      </p:cxnSp>
      <p:sp>
        <p:nvSpPr>
          <p:cNvPr id="25" name="Oval 90">
            <a:extLst>
              <a:ext uri="{FF2B5EF4-FFF2-40B4-BE49-F238E27FC236}">
                <a16:creationId xmlns:a16="http://schemas.microsoft.com/office/drawing/2014/main" id="{D2F7204A-A62F-055F-92C8-071053189941}"/>
              </a:ext>
            </a:extLst>
          </p:cNvPr>
          <p:cNvSpPr/>
          <p:nvPr/>
        </p:nvSpPr>
        <p:spPr>
          <a:xfrm rot="16200000">
            <a:off x="28514" y="4103108"/>
            <a:ext cx="169863" cy="169863"/>
          </a:xfrm>
          <a:prstGeom prst="ellipse">
            <a:avLst/>
          </a:prstGeom>
          <a:solidFill>
            <a:schemeClr val="bg1"/>
          </a:solidFill>
          <a:ln w="28575">
            <a:solidFill>
              <a:srgbClr val="29555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Arial"/>
              <a:cs typeface="Arial"/>
            </a:endParaRPr>
          </a:p>
        </p:txBody>
      </p:sp>
      <p:sp>
        <p:nvSpPr>
          <p:cNvPr id="3" name="Shape 148">
            <a:extLst>
              <a:ext uri="{FF2B5EF4-FFF2-40B4-BE49-F238E27FC236}">
                <a16:creationId xmlns:a16="http://schemas.microsoft.com/office/drawing/2014/main" id="{E87752F9-F86B-45EC-FE7D-A5A6F742A898}"/>
              </a:ext>
            </a:extLst>
          </p:cNvPr>
          <p:cNvSpPr/>
          <p:nvPr/>
        </p:nvSpPr>
        <p:spPr>
          <a:xfrm>
            <a:off x="2567064" y="746329"/>
            <a:ext cx="2195729" cy="338555"/>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BFBFBF"/>
                </a:solidFill>
                <a:effectLst/>
                <a:uLnTx/>
                <a:uFillTx/>
                <a:latin typeface="Calibri" panose="020F0502020204030204"/>
                <a:ea typeface="Calibri"/>
                <a:cs typeface="Calibri"/>
                <a:sym typeface="Calibri" panose="020F0502020204030204"/>
              </a:rPr>
              <a:t>Arduino uno </a:t>
            </a:r>
          </a:p>
        </p:txBody>
      </p:sp>
      <p:sp>
        <p:nvSpPr>
          <p:cNvPr id="5" name="Shape 149">
            <a:extLst>
              <a:ext uri="{FF2B5EF4-FFF2-40B4-BE49-F238E27FC236}">
                <a16:creationId xmlns:a16="http://schemas.microsoft.com/office/drawing/2014/main" id="{45006830-56AB-EC0A-ED4C-1C9E883861FE}"/>
              </a:ext>
            </a:extLst>
          </p:cNvPr>
          <p:cNvSpPr/>
          <p:nvPr/>
        </p:nvSpPr>
        <p:spPr>
          <a:xfrm>
            <a:off x="9330811" y="1084883"/>
            <a:ext cx="1800000" cy="108000"/>
          </a:xfrm>
          <a:prstGeom prst="chevron">
            <a:avLst>
              <a:gd name="adj" fmla="val 50000"/>
            </a:avLst>
          </a:prstGeom>
          <a:solidFill>
            <a:srgbClr val="BFBFBF"/>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a:ln>
                <a:noFill/>
              </a:ln>
              <a:solidFill>
                <a:srgbClr val="FFFFFF"/>
              </a:solidFill>
              <a:effectLst/>
              <a:uLnTx/>
              <a:uFillTx/>
              <a:latin typeface="Calibri"/>
              <a:ea typeface="Calibri"/>
              <a:cs typeface="Calibri"/>
              <a:sym typeface="Calibri"/>
            </a:endParaRPr>
          </a:p>
        </p:txBody>
      </p:sp>
      <p:sp>
        <p:nvSpPr>
          <p:cNvPr id="6" name="Shape 150">
            <a:extLst>
              <a:ext uri="{FF2B5EF4-FFF2-40B4-BE49-F238E27FC236}">
                <a16:creationId xmlns:a16="http://schemas.microsoft.com/office/drawing/2014/main" id="{24271CC1-D8D4-7AAD-3301-AA8E4C6515BC}"/>
              </a:ext>
            </a:extLst>
          </p:cNvPr>
          <p:cNvSpPr/>
          <p:nvPr/>
        </p:nvSpPr>
        <p:spPr>
          <a:xfrm>
            <a:off x="9152631" y="746329"/>
            <a:ext cx="2156360" cy="338555"/>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003333"/>
                </a:solidFill>
                <a:effectLst/>
                <a:uLnTx/>
                <a:uFillTx/>
                <a:latin typeface="Arial"/>
                <a:ea typeface="Calibri"/>
                <a:cs typeface="Calibri"/>
                <a:sym typeface="Calibri" panose="020F0502020204030204"/>
              </a:rPr>
              <a:t>Arduino pro mini </a:t>
            </a:r>
          </a:p>
        </p:txBody>
      </p:sp>
      <p:sp>
        <p:nvSpPr>
          <p:cNvPr id="7" name="Shape 149">
            <a:extLst>
              <a:ext uri="{FF2B5EF4-FFF2-40B4-BE49-F238E27FC236}">
                <a16:creationId xmlns:a16="http://schemas.microsoft.com/office/drawing/2014/main" id="{D5F8BB41-D16E-E9B9-0FC2-5F11F8BFB07A}"/>
              </a:ext>
            </a:extLst>
          </p:cNvPr>
          <p:cNvSpPr/>
          <p:nvPr/>
        </p:nvSpPr>
        <p:spPr>
          <a:xfrm>
            <a:off x="5986392" y="1078722"/>
            <a:ext cx="1800000" cy="108000"/>
          </a:xfrm>
          <a:prstGeom prst="chevron">
            <a:avLst>
              <a:gd name="adj" fmla="val 50000"/>
            </a:avLst>
          </a:prstGeom>
          <a:solidFill>
            <a:srgbClr val="BFBFBF"/>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a:ln>
                <a:noFill/>
              </a:ln>
              <a:solidFill>
                <a:srgbClr val="FFFFFF"/>
              </a:solidFill>
              <a:effectLst/>
              <a:uLnTx/>
              <a:uFillTx/>
              <a:latin typeface="Calibri" panose="020F0502020204030204"/>
              <a:ea typeface="Calibri"/>
              <a:cs typeface="Calibri"/>
              <a:sym typeface="Calibri" panose="020F0502020204030204"/>
            </a:endParaRPr>
          </a:p>
        </p:txBody>
      </p:sp>
      <p:sp>
        <p:nvSpPr>
          <p:cNvPr id="8" name="Shape 150">
            <a:extLst>
              <a:ext uri="{FF2B5EF4-FFF2-40B4-BE49-F238E27FC236}">
                <a16:creationId xmlns:a16="http://schemas.microsoft.com/office/drawing/2014/main" id="{171528F0-0A25-2DF9-116F-AF3ECD1698CF}"/>
              </a:ext>
            </a:extLst>
          </p:cNvPr>
          <p:cNvSpPr/>
          <p:nvPr/>
        </p:nvSpPr>
        <p:spPr>
          <a:xfrm>
            <a:off x="5609366" y="751379"/>
            <a:ext cx="2696691" cy="338555"/>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BFBFBF"/>
                </a:solidFill>
                <a:effectLst/>
                <a:uLnTx/>
                <a:uFillTx/>
                <a:latin typeface="Calibri" panose="020F0502020204030204"/>
                <a:ea typeface="Calibri"/>
                <a:cs typeface="Calibri"/>
                <a:sym typeface="Calibri" panose="020F0502020204030204"/>
              </a:rPr>
              <a:t>Arduino nano</a:t>
            </a:r>
            <a:endParaRPr kumimoji="0" sz="1600" b="0" i="0" u="none" strike="noStrike" kern="1200" cap="none" spc="0" normalizeH="0" baseline="0" noProof="0" dirty="0">
              <a:ln>
                <a:noFill/>
              </a:ln>
              <a:solidFill>
                <a:srgbClr val="BFBFBF"/>
              </a:solidFill>
              <a:effectLst/>
              <a:uLnTx/>
              <a:uFillTx/>
              <a:latin typeface="Calibri" panose="020F0502020204030204"/>
              <a:ea typeface="Calibri"/>
              <a:cs typeface="Calibri"/>
              <a:sym typeface="Calibri"/>
            </a:endParaRPr>
          </a:p>
        </p:txBody>
      </p:sp>
      <p:sp>
        <p:nvSpPr>
          <p:cNvPr id="9" name="Shape 149">
            <a:extLst>
              <a:ext uri="{FF2B5EF4-FFF2-40B4-BE49-F238E27FC236}">
                <a16:creationId xmlns:a16="http://schemas.microsoft.com/office/drawing/2014/main" id="{7467CAB4-8754-943B-25C3-39CC98809702}"/>
              </a:ext>
            </a:extLst>
          </p:cNvPr>
          <p:cNvSpPr/>
          <p:nvPr/>
        </p:nvSpPr>
        <p:spPr>
          <a:xfrm>
            <a:off x="2764928" y="1089934"/>
            <a:ext cx="1800000" cy="108000"/>
          </a:xfrm>
          <a:prstGeom prst="chevron">
            <a:avLst>
              <a:gd name="adj" fmla="val 50000"/>
            </a:avLst>
          </a:prstGeom>
          <a:solidFill>
            <a:srgbClr val="BFBFBF"/>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a:ln>
                <a:noFill/>
              </a:ln>
              <a:solidFill>
                <a:srgbClr val="FFFFFF"/>
              </a:solidFill>
              <a:effectLst/>
              <a:uLnTx/>
              <a:uFillTx/>
              <a:latin typeface="Calibri" panose="020F0502020204030204"/>
              <a:ea typeface="Calibri"/>
              <a:cs typeface="Calibri"/>
              <a:sym typeface="Calibri" panose="020F0502020204030204"/>
            </a:endParaRPr>
          </a:p>
        </p:txBody>
      </p:sp>
      <p:sp>
        <p:nvSpPr>
          <p:cNvPr id="10" name="Shape 149">
            <a:extLst>
              <a:ext uri="{FF2B5EF4-FFF2-40B4-BE49-F238E27FC236}">
                <a16:creationId xmlns:a16="http://schemas.microsoft.com/office/drawing/2014/main" id="{AA1B8A87-5B69-FA57-D4E6-70C649773054}"/>
              </a:ext>
            </a:extLst>
          </p:cNvPr>
          <p:cNvSpPr/>
          <p:nvPr/>
        </p:nvSpPr>
        <p:spPr>
          <a:xfrm>
            <a:off x="-2377500" y="1078722"/>
            <a:ext cx="1800000" cy="108000"/>
          </a:xfrm>
          <a:prstGeom prst="chevron">
            <a:avLst>
              <a:gd name="adj" fmla="val 50000"/>
            </a:avLst>
          </a:prstGeom>
          <a:solidFill>
            <a:srgbClr val="29555D"/>
          </a:solidFill>
          <a:ln>
            <a:solidFill>
              <a:srgbClr val="29555D"/>
            </a:solid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a:ln>
                <a:noFill/>
              </a:ln>
              <a:solidFill>
                <a:srgbClr val="FFFFFF"/>
              </a:solidFill>
              <a:effectLst/>
              <a:uLnTx/>
              <a:uFillTx/>
              <a:latin typeface="Calibri" panose="020F0502020204030204"/>
              <a:ea typeface="Calibri"/>
              <a:cs typeface="Calibri"/>
              <a:sym typeface="Calibri" panose="020F0502020204030204"/>
            </a:endParaRPr>
          </a:p>
        </p:txBody>
      </p:sp>
      <p:pic>
        <p:nvPicPr>
          <p:cNvPr id="2050" name="Picture 2" descr="Comment connecter Pro Mini et Arduino Uno">
            <a:extLst>
              <a:ext uri="{FF2B5EF4-FFF2-40B4-BE49-F238E27FC236}">
                <a16:creationId xmlns:a16="http://schemas.microsoft.com/office/drawing/2014/main" id="{C9AB5CAE-9F2A-9810-CF2E-AFCEBF7B6B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5539" y="1458243"/>
            <a:ext cx="7780782" cy="409927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1EAE2D2E-1ECE-1B0E-E4F1-2AACBA2B67AD}"/>
              </a:ext>
            </a:extLst>
          </p:cNvPr>
          <p:cNvSpPr/>
          <p:nvPr/>
        </p:nvSpPr>
        <p:spPr>
          <a:xfrm>
            <a:off x="4564928" y="5800490"/>
            <a:ext cx="4934569" cy="39932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Montage pour la programmation de la pro mini </a:t>
            </a:r>
          </a:p>
        </p:txBody>
      </p:sp>
    </p:spTree>
    <p:extLst>
      <p:ext uri="{BB962C8B-B14F-4D97-AF65-F5344CB8AC3E}">
        <p14:creationId xmlns:p14="http://schemas.microsoft.com/office/powerpoint/2010/main" val="324923844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0.27226 0.00162 L 0.96002 0.00116 " pathEditMode="relative" rAng="0" ptsTypes="AA">
                                      <p:cBhvr>
                                        <p:cTn id="6" dur="1000" fill="hold"/>
                                        <p:tgtEl>
                                          <p:spTgt spid="10"/>
                                        </p:tgtEl>
                                        <p:attrNameLst>
                                          <p:attrName>ppt_x</p:attrName>
                                          <p:attrName>ppt_y</p:attrName>
                                        </p:attrNameLst>
                                      </p:cBhvr>
                                      <p:rCtr x="34388"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p:bldP spid="109" grpId="0"/>
      <p:bldP spid="110" grpId="0"/>
      <p:bldP spid="113"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E4FB73-39C8-A75A-2B8E-A892B8EF8D72}"/>
            </a:ext>
          </a:extLst>
        </p:cNvPr>
        <p:cNvGrpSpPr/>
        <p:nvPr/>
      </p:nvGrpSpPr>
      <p:grpSpPr>
        <a:xfrm>
          <a:off x="0" y="0"/>
          <a:ext cx="0" cy="0"/>
          <a:chOff x="0" y="0"/>
          <a:chExt cx="0" cy="0"/>
        </a:xfrm>
      </p:grpSpPr>
      <p:sp>
        <p:nvSpPr>
          <p:cNvPr id="55" name="Rectangle 54">
            <a:extLst>
              <a:ext uri="{FF2B5EF4-FFF2-40B4-BE49-F238E27FC236}">
                <a16:creationId xmlns:a16="http://schemas.microsoft.com/office/drawing/2014/main" id="{46AD05EB-5E67-FE53-4FC7-DA4C84EED197}"/>
              </a:ext>
            </a:extLst>
          </p:cNvPr>
          <p:cNvSpPr/>
          <p:nvPr/>
        </p:nvSpPr>
        <p:spPr>
          <a:xfrm>
            <a:off x="3986317" y="6460177"/>
            <a:ext cx="8205683" cy="399327"/>
          </a:xfrm>
          <a:prstGeom prst="rect">
            <a:avLst/>
          </a:prstGeom>
          <a:gradFill>
            <a:gsLst>
              <a:gs pos="25000">
                <a:srgbClr val="D7EAED"/>
              </a:gs>
              <a:gs pos="71000">
                <a:schemeClr val="accent1">
                  <a:lumMod val="20000"/>
                  <a:lumOff val="80000"/>
                  <a:shade val="67500"/>
                  <a:satMod val="115000"/>
                </a:schemeClr>
              </a:gs>
              <a:gs pos="100000">
                <a:schemeClr val="accent1">
                  <a:lumMod val="20000"/>
                  <a:lumOff val="80000"/>
                  <a:shade val="100000"/>
                  <a:satMod val="11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2400" b="0" i="0" u="none" strike="noStrike" kern="1200" cap="none" spc="0" normalizeH="0" baseline="0" noProof="0">
              <a:ln>
                <a:noFill/>
              </a:ln>
              <a:solidFill>
                <a:srgbClr val="FFFFFF"/>
              </a:solidFill>
              <a:effectLst/>
              <a:uLnTx/>
              <a:uFillTx/>
              <a:latin typeface="Arial"/>
              <a:cs typeface="Arial"/>
            </a:endParaRPr>
          </a:p>
        </p:txBody>
      </p:sp>
      <p:sp>
        <p:nvSpPr>
          <p:cNvPr id="56" name="Pentagone 55">
            <a:extLst>
              <a:ext uri="{FF2B5EF4-FFF2-40B4-BE49-F238E27FC236}">
                <a16:creationId xmlns:a16="http://schemas.microsoft.com/office/drawing/2014/main" id="{50129C57-B220-DFEF-E733-E4CCB566C953}"/>
              </a:ext>
            </a:extLst>
          </p:cNvPr>
          <p:cNvSpPr/>
          <p:nvPr/>
        </p:nvSpPr>
        <p:spPr>
          <a:xfrm>
            <a:off x="-6420" y="6480671"/>
            <a:ext cx="7143490" cy="401835"/>
          </a:xfrm>
          <a:prstGeom prst="homePlate">
            <a:avLst/>
          </a:prstGeom>
          <a:gradFill>
            <a:gsLst>
              <a:gs pos="25000">
                <a:srgbClr val="29555D"/>
              </a:gs>
              <a:gs pos="71000">
                <a:schemeClr val="accent1">
                  <a:lumMod val="20000"/>
                  <a:lumOff val="80000"/>
                  <a:shade val="67500"/>
                  <a:satMod val="115000"/>
                </a:schemeClr>
              </a:gs>
              <a:gs pos="100000">
                <a:schemeClr val="accent1">
                  <a:lumMod val="20000"/>
                  <a:lumOff val="80000"/>
                  <a:shade val="100000"/>
                  <a:satMod val="11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1" i="0" u="none" strike="noStrike" kern="1200" cap="none" spc="0" normalizeH="0" baseline="0" noProof="0">
              <a:ln>
                <a:noFill/>
              </a:ln>
              <a:solidFill>
                <a:srgbClr val="FFFFFF"/>
              </a:solidFill>
              <a:effectLst/>
              <a:uLnTx/>
              <a:uFillTx/>
              <a:latin typeface="Arial"/>
              <a:cs typeface="Arial"/>
            </a:endParaRPr>
          </a:p>
        </p:txBody>
      </p:sp>
      <p:sp>
        <p:nvSpPr>
          <p:cNvPr id="36" name="ZoneTexte 5">
            <a:extLst>
              <a:ext uri="{FF2B5EF4-FFF2-40B4-BE49-F238E27FC236}">
                <a16:creationId xmlns:a16="http://schemas.microsoft.com/office/drawing/2014/main" id="{DDC80BC8-F8AC-3B52-E508-843FB3E6938B}"/>
              </a:ext>
            </a:extLst>
          </p:cNvPr>
          <p:cNvSpPr txBox="1"/>
          <p:nvPr/>
        </p:nvSpPr>
        <p:spPr>
          <a:xfrm>
            <a:off x="1410079" y="3524712"/>
            <a:ext cx="147123"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400" b="0" i="0" u="none" strike="noStrike" kern="1200" cap="none" spc="0" normalizeH="0" baseline="0" noProof="0">
              <a:ln>
                <a:noFill/>
              </a:ln>
              <a:solidFill>
                <a:prstClr val="black"/>
              </a:solidFill>
              <a:effectLst/>
              <a:uLnTx/>
              <a:uFillTx/>
              <a:latin typeface="Arial"/>
              <a:cs typeface="Arial"/>
            </a:endParaRPr>
          </a:p>
        </p:txBody>
      </p:sp>
      <p:cxnSp>
        <p:nvCxnSpPr>
          <p:cNvPr id="87" name="Connecteur droit 13">
            <a:extLst>
              <a:ext uri="{FF2B5EF4-FFF2-40B4-BE49-F238E27FC236}">
                <a16:creationId xmlns:a16="http://schemas.microsoft.com/office/drawing/2014/main" id="{392598EB-CEBB-BA49-28E4-4EB2B871DB3B}"/>
              </a:ext>
            </a:extLst>
          </p:cNvPr>
          <p:cNvCxnSpPr/>
          <p:nvPr/>
        </p:nvCxnSpPr>
        <p:spPr>
          <a:xfrm rot="5400000" flipH="1" flipV="1">
            <a:off x="3074540" y="320992"/>
            <a:ext cx="612000" cy="1588"/>
          </a:xfrm>
          <a:prstGeom prst="line">
            <a:avLst/>
          </a:prstGeom>
          <a:ln w="95250" cmpd="thinThick">
            <a:solidFill>
              <a:schemeClr val="bg1">
                <a:lumMod val="50000"/>
              </a:schemeClr>
            </a:solidFill>
          </a:ln>
        </p:spPr>
        <p:style>
          <a:lnRef idx="2">
            <a:schemeClr val="dk1"/>
          </a:lnRef>
          <a:fillRef idx="0">
            <a:schemeClr val="dk1"/>
          </a:fillRef>
          <a:effectRef idx="1">
            <a:schemeClr val="dk1"/>
          </a:effectRef>
          <a:fontRef idx="minor">
            <a:schemeClr val="tx1"/>
          </a:fontRef>
        </p:style>
      </p:cxnSp>
      <p:sp>
        <p:nvSpPr>
          <p:cNvPr id="105" name="Rectangle à coins arrondis 23">
            <a:extLst>
              <a:ext uri="{FF2B5EF4-FFF2-40B4-BE49-F238E27FC236}">
                <a16:creationId xmlns:a16="http://schemas.microsoft.com/office/drawing/2014/main" id="{69A173C4-0AFD-9C5C-C863-86C980113809}"/>
              </a:ext>
            </a:extLst>
          </p:cNvPr>
          <p:cNvSpPr/>
          <p:nvPr/>
        </p:nvSpPr>
        <p:spPr>
          <a:xfrm>
            <a:off x="3561892" y="64228"/>
            <a:ext cx="4849001" cy="527083"/>
          </a:xfrm>
          <a:prstGeom prst="roundRect">
            <a:avLst/>
          </a:prstGeom>
          <a:solidFill>
            <a:srgbClr val="29555D">
              <a:alpha val="54000"/>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400" b="1" i="0" u="none" strike="noStrike" kern="1200" cap="none" spc="0" normalizeH="0" baseline="0" noProof="0" dirty="0" err="1">
                <a:ln>
                  <a:noFill/>
                </a:ln>
                <a:solidFill>
                  <a:srgbClr val="FFFFFF"/>
                </a:solidFill>
                <a:effectLst/>
                <a:uLnTx/>
                <a:uFillTx/>
                <a:latin typeface="Calibri" panose="020F0502020204030204"/>
                <a:ea typeface="Calibri"/>
                <a:cs typeface="Calibri"/>
              </a:rPr>
              <a:t>Résultats</a:t>
            </a:r>
            <a:endParaRPr kumimoji="0" lang="en-GB" sz="2400" b="1" i="0" u="none" strike="noStrike" kern="1200" cap="none" spc="0" normalizeH="0" baseline="0" noProof="0" dirty="0">
              <a:ln>
                <a:noFill/>
              </a:ln>
              <a:solidFill>
                <a:srgbClr val="FFFFFF"/>
              </a:solidFill>
              <a:effectLst/>
              <a:uLnTx/>
              <a:uFillTx/>
              <a:latin typeface="Calibri" panose="020F0502020204030204"/>
              <a:ea typeface="Calibri"/>
              <a:cs typeface="Calibri"/>
            </a:endParaRPr>
          </a:p>
        </p:txBody>
      </p:sp>
      <p:cxnSp>
        <p:nvCxnSpPr>
          <p:cNvPr id="106" name="Connecteur droit 24">
            <a:extLst>
              <a:ext uri="{FF2B5EF4-FFF2-40B4-BE49-F238E27FC236}">
                <a16:creationId xmlns:a16="http://schemas.microsoft.com/office/drawing/2014/main" id="{C1B38DD6-5916-EA25-1DEF-7A5BEF694E65}"/>
              </a:ext>
            </a:extLst>
          </p:cNvPr>
          <p:cNvCxnSpPr/>
          <p:nvPr/>
        </p:nvCxnSpPr>
        <p:spPr>
          <a:xfrm rot="5400000" flipH="1" flipV="1">
            <a:off x="8286246" y="320992"/>
            <a:ext cx="612000" cy="1588"/>
          </a:xfrm>
          <a:prstGeom prst="line">
            <a:avLst/>
          </a:prstGeom>
          <a:ln w="95250" cmpd="thickThin">
            <a:solidFill>
              <a:schemeClr val="bg1">
                <a:lumMod val="50000"/>
              </a:schemeClr>
            </a:solidFill>
          </a:ln>
        </p:spPr>
        <p:style>
          <a:lnRef idx="2">
            <a:schemeClr val="dk1"/>
          </a:lnRef>
          <a:fillRef idx="0">
            <a:schemeClr val="dk1"/>
          </a:fillRef>
          <a:effectRef idx="1">
            <a:schemeClr val="dk1"/>
          </a:effectRef>
          <a:fontRef idx="minor">
            <a:schemeClr val="tx1"/>
          </a:fontRef>
        </p:style>
      </p:cxnSp>
      <p:sp>
        <p:nvSpPr>
          <p:cNvPr id="107" name="Ellipse 515">
            <a:extLst>
              <a:ext uri="{FF2B5EF4-FFF2-40B4-BE49-F238E27FC236}">
                <a16:creationId xmlns:a16="http://schemas.microsoft.com/office/drawing/2014/main" id="{EE8E9860-08BC-AF4B-473C-0CEED029D2D6}"/>
              </a:ext>
            </a:extLst>
          </p:cNvPr>
          <p:cNvSpPr/>
          <p:nvPr/>
        </p:nvSpPr>
        <p:spPr>
          <a:xfrm>
            <a:off x="2163727" y="43061"/>
            <a:ext cx="469100" cy="469100"/>
          </a:xfrm>
          <a:prstGeom prst="ellipse">
            <a:avLst/>
          </a:prstGeom>
          <a:solidFill>
            <a:srgbClr val="29555D"/>
          </a:solidFill>
          <a:ln w="12700" cap="flat" cmpd="sng" algn="ctr">
            <a:solidFill>
              <a:srgbClr val="29555D"/>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MA" sz="1800" b="1" i="0" u="none" strike="noStrike" kern="0" cap="none" spc="0" normalizeH="0" baseline="0" noProof="0" dirty="0">
                <a:ln>
                  <a:noFill/>
                </a:ln>
                <a:solidFill>
                  <a:prstClr val="white"/>
                </a:solidFill>
                <a:effectLst/>
                <a:uLnTx/>
                <a:uFillTx/>
                <a:latin typeface="Arial"/>
                <a:cs typeface="Arial"/>
              </a:rPr>
              <a:t>2</a:t>
            </a:r>
          </a:p>
        </p:txBody>
      </p:sp>
      <p:sp>
        <p:nvSpPr>
          <p:cNvPr id="108" name="Ellipse 516">
            <a:extLst>
              <a:ext uri="{FF2B5EF4-FFF2-40B4-BE49-F238E27FC236}">
                <a16:creationId xmlns:a16="http://schemas.microsoft.com/office/drawing/2014/main" id="{93C46A43-74E9-EC19-3E1C-585B843BC631}"/>
              </a:ext>
            </a:extLst>
          </p:cNvPr>
          <p:cNvSpPr/>
          <p:nvPr/>
        </p:nvSpPr>
        <p:spPr>
          <a:xfrm>
            <a:off x="2772818" y="57186"/>
            <a:ext cx="441204" cy="433193"/>
          </a:xfrm>
          <a:prstGeom prst="ellipse">
            <a:avLst/>
          </a:prstGeom>
          <a:solidFill>
            <a:srgbClr val="29555D"/>
          </a:solidFill>
          <a:ln w="12700" cap="flat" cmpd="sng" algn="ctr">
            <a:solidFill>
              <a:srgbClr val="29555D"/>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MA" sz="1800" b="1" i="0" u="none" strike="noStrike" kern="0" cap="none" spc="0" normalizeH="0" baseline="0" noProof="0" dirty="0">
                <a:ln>
                  <a:noFill/>
                </a:ln>
                <a:solidFill>
                  <a:prstClr val="white"/>
                </a:solidFill>
                <a:effectLst/>
                <a:uLnTx/>
                <a:uFillTx/>
                <a:latin typeface="Arial"/>
                <a:cs typeface="Arial"/>
              </a:rPr>
              <a:t>3</a:t>
            </a:r>
          </a:p>
        </p:txBody>
      </p:sp>
      <p:sp>
        <p:nvSpPr>
          <p:cNvPr id="109" name="Ellipse 517">
            <a:extLst>
              <a:ext uri="{FF2B5EF4-FFF2-40B4-BE49-F238E27FC236}">
                <a16:creationId xmlns:a16="http://schemas.microsoft.com/office/drawing/2014/main" id="{DA34DB71-7CDC-C2EF-43CD-C2F240098019}"/>
              </a:ext>
            </a:extLst>
          </p:cNvPr>
          <p:cNvSpPr/>
          <p:nvPr/>
        </p:nvSpPr>
        <p:spPr>
          <a:xfrm>
            <a:off x="3600549" y="74125"/>
            <a:ext cx="441204" cy="433193"/>
          </a:xfrm>
          <a:prstGeom prst="ellipse">
            <a:avLst/>
          </a:prstGeom>
          <a:solidFill>
            <a:srgbClr val="29555D"/>
          </a:solidFill>
          <a:ln w="12700" cap="flat" cmpd="sng" algn="ctr">
            <a:solidFill>
              <a:srgbClr val="29555D"/>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MA" sz="1800" b="1" i="0" u="none" strike="noStrike" kern="0" cap="none" spc="0" normalizeH="0" baseline="0" noProof="0">
                <a:ln>
                  <a:noFill/>
                </a:ln>
                <a:solidFill>
                  <a:prstClr val="white"/>
                </a:solidFill>
                <a:effectLst/>
                <a:uLnTx/>
                <a:uFillTx/>
                <a:latin typeface="Arial"/>
                <a:cs typeface="Arial"/>
              </a:rPr>
              <a:t>4</a:t>
            </a:r>
          </a:p>
        </p:txBody>
      </p:sp>
      <p:sp>
        <p:nvSpPr>
          <p:cNvPr id="110" name="Ellipse 518">
            <a:extLst>
              <a:ext uri="{FF2B5EF4-FFF2-40B4-BE49-F238E27FC236}">
                <a16:creationId xmlns:a16="http://schemas.microsoft.com/office/drawing/2014/main" id="{53BF5D90-D918-019B-A99C-CFC8217420EC}"/>
              </a:ext>
            </a:extLst>
          </p:cNvPr>
          <p:cNvSpPr/>
          <p:nvPr/>
        </p:nvSpPr>
        <p:spPr>
          <a:xfrm>
            <a:off x="8713814" y="64228"/>
            <a:ext cx="441204" cy="433193"/>
          </a:xfrm>
          <a:prstGeom prst="ellipse">
            <a:avLst/>
          </a:prstGeom>
          <a:solidFill>
            <a:srgbClr val="29555D"/>
          </a:solidFill>
          <a:ln w="12700" cap="flat" cmpd="sng" algn="ctr">
            <a:solidFill>
              <a:srgbClr val="29555D"/>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MA" sz="1800" b="1" i="0" u="none" strike="noStrike" kern="0" cap="none" spc="0" normalizeH="0" baseline="0" noProof="0">
                <a:ln>
                  <a:noFill/>
                </a:ln>
                <a:solidFill>
                  <a:prstClr val="white"/>
                </a:solidFill>
                <a:effectLst/>
                <a:uLnTx/>
                <a:uFillTx/>
                <a:latin typeface="Arial"/>
                <a:cs typeface="Arial"/>
              </a:rPr>
              <a:t>5</a:t>
            </a:r>
          </a:p>
        </p:txBody>
      </p:sp>
      <p:sp>
        <p:nvSpPr>
          <p:cNvPr id="113" name="Ellipse 515">
            <a:extLst>
              <a:ext uri="{FF2B5EF4-FFF2-40B4-BE49-F238E27FC236}">
                <a16:creationId xmlns:a16="http://schemas.microsoft.com/office/drawing/2014/main" id="{07CAB03E-844A-22AA-6A7A-14E9EE61E577}"/>
              </a:ext>
            </a:extLst>
          </p:cNvPr>
          <p:cNvSpPr/>
          <p:nvPr/>
        </p:nvSpPr>
        <p:spPr>
          <a:xfrm>
            <a:off x="1595395" y="43061"/>
            <a:ext cx="469100" cy="469100"/>
          </a:xfrm>
          <a:prstGeom prst="ellipse">
            <a:avLst/>
          </a:prstGeom>
          <a:solidFill>
            <a:srgbClr val="29555D"/>
          </a:solidFill>
          <a:ln w="12700" cap="flat" cmpd="sng" algn="ctr">
            <a:solidFill>
              <a:srgbClr val="29555D"/>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MA" sz="1800" b="1" i="0" u="none" strike="noStrike" kern="0" cap="none" spc="0" normalizeH="0" baseline="0" noProof="0" dirty="0">
                <a:ln>
                  <a:noFill/>
                </a:ln>
                <a:solidFill>
                  <a:prstClr val="white"/>
                </a:solidFill>
                <a:effectLst/>
                <a:uLnTx/>
                <a:uFillTx/>
                <a:latin typeface="Arial"/>
                <a:cs typeface="Arial"/>
              </a:rPr>
              <a:t>1</a:t>
            </a:r>
          </a:p>
        </p:txBody>
      </p:sp>
      <p:sp>
        <p:nvSpPr>
          <p:cNvPr id="59" name="Slide Number Placeholder 2">
            <a:extLst>
              <a:ext uri="{FF2B5EF4-FFF2-40B4-BE49-F238E27FC236}">
                <a16:creationId xmlns:a16="http://schemas.microsoft.com/office/drawing/2014/main" id="{5F7656CA-8742-36FC-E372-B60BF75D9012}"/>
              </a:ext>
            </a:extLst>
          </p:cNvPr>
          <p:cNvSpPr>
            <a:spLocks noGrp="1"/>
          </p:cNvSpPr>
          <p:nvPr>
            <p:ph type="sldNum" sz="quarter" idx="12"/>
          </p:nvPr>
        </p:nvSpPr>
        <p:spPr>
          <a:xfrm>
            <a:off x="5976825" y="6480671"/>
            <a:ext cx="1758211" cy="365125"/>
          </a:xfrm>
        </p:spPr>
        <p: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fld id="{837B9798-1630-4D3F-B4E1-5AB2FBF33659}" type="slidenum">
              <a:rPr kumimoji="0" lang="en-US" sz="1400" b="1" i="0" u="none" strike="noStrike" kern="1200" cap="none" spc="0" normalizeH="0" baseline="0" noProof="0" smtClean="0">
                <a:ln>
                  <a:noFill/>
                </a:ln>
                <a:solidFill>
                  <a:srgbClr val="29555D"/>
                </a:solidFill>
                <a:effectLst/>
                <a:uLnTx/>
                <a:uFillTx/>
                <a:latin typeface="Raleway ExtraBold"/>
                <a:cs typeface="Raleway ExtraBold"/>
                <a:sym typeface="Raleway ExtraBold"/>
              </a:rPr>
              <a:pPr marL="0" marR="0" lvl="0" indent="0" algn="ctr" defTabSz="914377" rtl="0" eaLnBrk="1" fontAlgn="auto" latinLnBrk="0" hangingPunct="1">
                <a:lnSpc>
                  <a:spcPct val="100000"/>
                </a:lnSpc>
                <a:spcBef>
                  <a:spcPts val="0"/>
                </a:spcBef>
                <a:spcAft>
                  <a:spcPts val="0"/>
                </a:spcAft>
                <a:buClrTx/>
                <a:buSzTx/>
                <a:buFontTx/>
                <a:buNone/>
                <a:tabLst/>
                <a:defRPr/>
              </a:pPr>
              <a:t>18</a:t>
            </a:fld>
            <a:endParaRPr kumimoji="0" lang="en-US" sz="1400" b="1" i="0" u="none" strike="noStrike" kern="1200" cap="none" spc="0" normalizeH="0" baseline="0" noProof="0">
              <a:ln>
                <a:noFill/>
              </a:ln>
              <a:solidFill>
                <a:srgbClr val="29555D"/>
              </a:solidFill>
              <a:effectLst/>
              <a:uLnTx/>
              <a:uFillTx/>
              <a:latin typeface="Raleway ExtraBold"/>
              <a:cs typeface="Raleway ExtraBold"/>
              <a:sym typeface="Raleway ExtraBold"/>
            </a:endParaRPr>
          </a:p>
        </p:txBody>
      </p:sp>
      <p:sp>
        <p:nvSpPr>
          <p:cNvPr id="39" name="ZoneTexte 11">
            <a:extLst>
              <a:ext uri="{FF2B5EF4-FFF2-40B4-BE49-F238E27FC236}">
                <a16:creationId xmlns:a16="http://schemas.microsoft.com/office/drawing/2014/main" id="{FFE7881A-EA66-F235-58AE-1B76BEDA8C61}"/>
              </a:ext>
            </a:extLst>
          </p:cNvPr>
          <p:cNvSpPr txBox="1"/>
          <p:nvPr/>
        </p:nvSpPr>
        <p:spPr>
          <a:xfrm>
            <a:off x="8713814" y="6485264"/>
            <a:ext cx="3244931" cy="307777"/>
          </a:xfrm>
          <a:prstGeom prst="rect">
            <a:avLst/>
          </a:prstGeom>
          <a:noFill/>
        </p:spPr>
        <p:txBody>
          <a:bodyPr wrap="square" lIns="91440" tIns="45720" rIns="9144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err="1">
                <a:ln>
                  <a:noFill/>
                </a:ln>
                <a:solidFill>
                  <a:srgbClr val="29555D"/>
                </a:solidFill>
                <a:effectLst/>
                <a:uLnTx/>
                <a:uFillTx/>
                <a:latin typeface="Century Gothic" pitchFamily="34" charset="0"/>
                <a:cs typeface="Arial"/>
              </a:rPr>
              <a:t>Année</a:t>
            </a:r>
            <a:r>
              <a:rPr kumimoji="0" lang="en-GB" sz="1400" b="1" i="0" u="none" strike="noStrike" kern="1200" cap="none" spc="0" normalizeH="0" baseline="0" noProof="0" dirty="0">
                <a:ln>
                  <a:noFill/>
                </a:ln>
                <a:solidFill>
                  <a:srgbClr val="29555D"/>
                </a:solidFill>
                <a:effectLst/>
                <a:uLnTx/>
                <a:uFillTx/>
                <a:latin typeface="Century Gothic" pitchFamily="34" charset="0"/>
                <a:cs typeface="Arial"/>
              </a:rPr>
              <a:t> </a:t>
            </a:r>
            <a:r>
              <a:rPr kumimoji="0" lang="en-GB" sz="1400" b="1" i="0" u="none" strike="noStrike" kern="1200" cap="none" spc="0" normalizeH="0" baseline="0" noProof="0" dirty="0" err="1">
                <a:ln>
                  <a:noFill/>
                </a:ln>
                <a:solidFill>
                  <a:srgbClr val="29555D"/>
                </a:solidFill>
                <a:effectLst/>
                <a:uLnTx/>
                <a:uFillTx/>
                <a:latin typeface="Century Gothic" pitchFamily="34" charset="0"/>
                <a:cs typeface="Arial"/>
              </a:rPr>
              <a:t>universitaire</a:t>
            </a:r>
            <a:r>
              <a:rPr kumimoji="0" lang="en-GB" sz="1400" b="1" i="0" u="none" strike="noStrike" kern="1200" cap="none" spc="0" normalizeH="0" baseline="0" noProof="0" dirty="0">
                <a:ln>
                  <a:noFill/>
                </a:ln>
                <a:solidFill>
                  <a:srgbClr val="29555D"/>
                </a:solidFill>
                <a:effectLst/>
                <a:uLnTx/>
                <a:uFillTx/>
                <a:latin typeface="Century Gothic" pitchFamily="34" charset="0"/>
                <a:cs typeface="Arial"/>
              </a:rPr>
              <a:t> </a:t>
            </a:r>
            <a:r>
              <a:rPr kumimoji="0" lang="fr-FR" sz="1400" b="1" i="0" u="none" strike="noStrike" kern="1200" cap="none" spc="0" normalizeH="0" baseline="0" noProof="0" dirty="0">
                <a:ln>
                  <a:noFill/>
                </a:ln>
                <a:solidFill>
                  <a:srgbClr val="29555D"/>
                </a:solidFill>
                <a:effectLst/>
                <a:uLnTx/>
                <a:uFillTx/>
                <a:latin typeface="Century Gothic" pitchFamily="34" charset="0"/>
                <a:cs typeface="Arial"/>
              </a:rPr>
              <a:t>2023- 2024</a:t>
            </a:r>
          </a:p>
        </p:txBody>
      </p:sp>
      <p:sp>
        <p:nvSpPr>
          <p:cNvPr id="13" name="ZoneTexte 5">
            <a:extLst>
              <a:ext uri="{FF2B5EF4-FFF2-40B4-BE49-F238E27FC236}">
                <a16:creationId xmlns:a16="http://schemas.microsoft.com/office/drawing/2014/main" id="{202FE4C8-3178-5BCA-4BB0-7F41326D28FF}"/>
              </a:ext>
            </a:extLst>
          </p:cNvPr>
          <p:cNvSpPr txBox="1"/>
          <p:nvPr/>
        </p:nvSpPr>
        <p:spPr>
          <a:xfrm>
            <a:off x="1410079" y="3524712"/>
            <a:ext cx="147123"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400" b="0" i="0" u="none" strike="noStrike" kern="1200" cap="none" spc="0" normalizeH="0" baseline="0" noProof="0">
              <a:ln>
                <a:noFill/>
              </a:ln>
              <a:solidFill>
                <a:prstClr val="black"/>
              </a:solidFill>
              <a:effectLst/>
              <a:uLnTx/>
              <a:uFillTx/>
              <a:latin typeface="Arial"/>
              <a:cs typeface="Arial"/>
            </a:endParaRPr>
          </a:p>
        </p:txBody>
      </p:sp>
      <p:sp>
        <p:nvSpPr>
          <p:cNvPr id="14" name="Rounded Rectangle 88">
            <a:extLst>
              <a:ext uri="{FF2B5EF4-FFF2-40B4-BE49-F238E27FC236}">
                <a16:creationId xmlns:a16="http://schemas.microsoft.com/office/drawing/2014/main" id="{511CE2C3-BE85-13C5-F0A0-198FE9508C66}"/>
              </a:ext>
            </a:extLst>
          </p:cNvPr>
          <p:cNvSpPr/>
          <p:nvPr/>
        </p:nvSpPr>
        <p:spPr>
          <a:xfrm>
            <a:off x="428873" y="1849149"/>
            <a:ext cx="1793852" cy="614399"/>
          </a:xfrm>
          <a:prstGeom prst="roundRect">
            <a:avLst/>
          </a:prstGeom>
          <a:solidFill>
            <a:srgbClr val="2955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tabLst/>
              <a:defRPr/>
            </a:pPr>
            <a:r>
              <a:rPr kumimoji="0" lang="fr-FR" sz="1600" b="0" i="0" u="none" strike="noStrike" kern="1200" cap="none" spc="0" normalizeH="0" baseline="0" noProof="0" dirty="0">
                <a:ln>
                  <a:noFill/>
                </a:ln>
                <a:solidFill>
                  <a:srgbClr val="FFFFFF">
                    <a:lumMod val="95000"/>
                  </a:srgbClr>
                </a:solidFill>
                <a:effectLst/>
                <a:uLnTx/>
                <a:uFillTx/>
                <a:latin typeface="Times New Roman" panose="02020603050405020304" pitchFamily="18" charset="0"/>
                <a:cs typeface="Times New Roman" panose="02020603050405020304" pitchFamily="18" charset="0"/>
              </a:rPr>
              <a:t>Arduino</a:t>
            </a:r>
          </a:p>
        </p:txBody>
      </p:sp>
      <p:sp>
        <p:nvSpPr>
          <p:cNvPr id="15" name="Rounded Rectangle 89">
            <a:extLst>
              <a:ext uri="{FF2B5EF4-FFF2-40B4-BE49-F238E27FC236}">
                <a16:creationId xmlns:a16="http://schemas.microsoft.com/office/drawing/2014/main" id="{40DF63CB-95AE-F677-3923-A4FE1812D1E8}"/>
              </a:ext>
            </a:extLst>
          </p:cNvPr>
          <p:cNvSpPr/>
          <p:nvPr/>
        </p:nvSpPr>
        <p:spPr>
          <a:xfrm rot="16200000">
            <a:off x="973091" y="1213327"/>
            <a:ext cx="684000" cy="1879917"/>
          </a:xfrm>
          <a:prstGeom prst="roundRect">
            <a:avLst/>
          </a:prstGeom>
          <a:noFill/>
          <a:ln w="635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fr-FR" sz="1400" b="0" i="0" u="none" strike="noStrike" kern="1200" cap="none" spc="0" normalizeH="0" baseline="0" noProof="0">
              <a:ln>
                <a:noFill/>
              </a:ln>
              <a:solidFill>
                <a:srgbClr val="FFFFFF"/>
              </a:solidFill>
              <a:effectLst/>
              <a:uLnTx/>
              <a:uFillTx/>
              <a:latin typeface="Arial"/>
              <a:cs typeface="Arial"/>
            </a:endParaRPr>
          </a:p>
        </p:txBody>
      </p:sp>
      <p:cxnSp>
        <p:nvCxnSpPr>
          <p:cNvPr id="16" name="Straight Connector 22">
            <a:extLst>
              <a:ext uri="{FF2B5EF4-FFF2-40B4-BE49-F238E27FC236}">
                <a16:creationId xmlns:a16="http://schemas.microsoft.com/office/drawing/2014/main" id="{D994373A-9260-8D35-F3ED-150F13F74FE2}"/>
              </a:ext>
            </a:extLst>
          </p:cNvPr>
          <p:cNvCxnSpPr>
            <a:cxnSpLocks/>
            <a:endCxn id="15" idx="0"/>
          </p:cNvCxnSpPr>
          <p:nvPr/>
        </p:nvCxnSpPr>
        <p:spPr>
          <a:xfrm flipV="1">
            <a:off x="154668" y="2153286"/>
            <a:ext cx="220465" cy="792"/>
          </a:xfrm>
          <a:prstGeom prst="line">
            <a:avLst/>
          </a:prstGeom>
          <a:ln w="9525">
            <a:solidFill>
              <a:srgbClr val="29555D"/>
            </a:solidFill>
            <a:prstDash val="dash"/>
            <a:headEnd type="oval"/>
            <a:tailEnd type="oval"/>
          </a:ln>
        </p:spPr>
        <p:style>
          <a:lnRef idx="1">
            <a:schemeClr val="accent1"/>
          </a:lnRef>
          <a:fillRef idx="0">
            <a:schemeClr val="accent1"/>
          </a:fillRef>
          <a:effectRef idx="0">
            <a:schemeClr val="accent1"/>
          </a:effectRef>
          <a:fontRef idx="minor">
            <a:schemeClr val="tx1"/>
          </a:fontRef>
        </p:style>
      </p:cxnSp>
      <p:sp>
        <p:nvSpPr>
          <p:cNvPr id="17" name="Rounded Rectangle 88">
            <a:extLst>
              <a:ext uri="{FF2B5EF4-FFF2-40B4-BE49-F238E27FC236}">
                <a16:creationId xmlns:a16="http://schemas.microsoft.com/office/drawing/2014/main" id="{B17B035C-13DB-3110-29C1-882E04ACE5FB}"/>
              </a:ext>
            </a:extLst>
          </p:cNvPr>
          <p:cNvSpPr/>
          <p:nvPr/>
        </p:nvSpPr>
        <p:spPr>
          <a:xfrm>
            <a:off x="410054" y="3883111"/>
            <a:ext cx="1849802" cy="61439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tabLst/>
              <a:defRPr/>
            </a:pPr>
            <a:r>
              <a:rPr kumimoji="0" lang="fr-MA"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MSP430G2553  </a:t>
            </a:r>
            <a:endParaRPr kumimoji="0" lang="fr-FR"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18" name="Rounded Rectangle 89">
            <a:extLst>
              <a:ext uri="{FF2B5EF4-FFF2-40B4-BE49-F238E27FC236}">
                <a16:creationId xmlns:a16="http://schemas.microsoft.com/office/drawing/2014/main" id="{8703EE6D-24B3-7C67-453A-D7BAC95FFEB5}"/>
              </a:ext>
            </a:extLst>
          </p:cNvPr>
          <p:cNvSpPr/>
          <p:nvPr/>
        </p:nvSpPr>
        <p:spPr>
          <a:xfrm rot="16200000">
            <a:off x="954272" y="3247289"/>
            <a:ext cx="684000" cy="1879917"/>
          </a:xfrm>
          <a:prstGeom prst="roundRect">
            <a:avLst/>
          </a:prstGeom>
          <a:noFill/>
          <a:ln w="635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fr-FR" sz="1400" b="0" i="0" u="none" strike="noStrike" kern="1200" cap="none" spc="0" normalizeH="0" baseline="0" noProof="0">
              <a:ln>
                <a:noFill/>
              </a:ln>
              <a:solidFill>
                <a:srgbClr val="FFFFFF"/>
              </a:solidFill>
              <a:effectLst/>
              <a:uLnTx/>
              <a:uFillTx/>
              <a:latin typeface="Arial"/>
              <a:cs typeface="Arial"/>
            </a:endParaRPr>
          </a:p>
        </p:txBody>
      </p:sp>
      <p:cxnSp>
        <p:nvCxnSpPr>
          <p:cNvPr id="19" name="Straight Connector 22">
            <a:extLst>
              <a:ext uri="{FF2B5EF4-FFF2-40B4-BE49-F238E27FC236}">
                <a16:creationId xmlns:a16="http://schemas.microsoft.com/office/drawing/2014/main" id="{5F52F582-D330-F6E5-DD29-7D7D93CB1D00}"/>
              </a:ext>
            </a:extLst>
          </p:cNvPr>
          <p:cNvCxnSpPr>
            <a:cxnSpLocks/>
            <a:endCxn id="18" idx="0"/>
          </p:cNvCxnSpPr>
          <p:nvPr/>
        </p:nvCxnSpPr>
        <p:spPr>
          <a:xfrm flipV="1">
            <a:off x="135849" y="4187248"/>
            <a:ext cx="220465" cy="792"/>
          </a:xfrm>
          <a:prstGeom prst="line">
            <a:avLst/>
          </a:prstGeom>
          <a:ln w="9525">
            <a:solidFill>
              <a:srgbClr val="29555D"/>
            </a:solidFill>
            <a:prstDash val="dash"/>
            <a:headEnd type="oval"/>
            <a:tailEnd type="oval"/>
          </a:ln>
        </p:spPr>
        <p:style>
          <a:lnRef idx="1">
            <a:schemeClr val="accent1"/>
          </a:lnRef>
          <a:fillRef idx="0">
            <a:schemeClr val="accent1"/>
          </a:fillRef>
          <a:effectRef idx="0">
            <a:schemeClr val="accent1"/>
          </a:effectRef>
          <a:fontRef idx="minor">
            <a:schemeClr val="tx1"/>
          </a:fontRef>
        </p:style>
      </p:cxnSp>
      <p:cxnSp>
        <p:nvCxnSpPr>
          <p:cNvPr id="23" name="Connecteur droit 12">
            <a:extLst>
              <a:ext uri="{FF2B5EF4-FFF2-40B4-BE49-F238E27FC236}">
                <a16:creationId xmlns:a16="http://schemas.microsoft.com/office/drawing/2014/main" id="{C3E2661F-F017-196F-BC60-D3A70523CEEF}"/>
              </a:ext>
            </a:extLst>
          </p:cNvPr>
          <p:cNvCxnSpPr>
            <a:cxnSpLocks/>
          </p:cNvCxnSpPr>
          <p:nvPr/>
        </p:nvCxnSpPr>
        <p:spPr>
          <a:xfrm>
            <a:off x="116090" y="584543"/>
            <a:ext cx="3291384" cy="3833"/>
          </a:xfrm>
          <a:prstGeom prst="line">
            <a:avLst/>
          </a:prstGeom>
          <a:ln w="3175">
            <a:solidFill>
              <a:schemeClr val="bg1">
                <a:lumMod val="50000"/>
              </a:schemeClr>
            </a:solidFill>
          </a:ln>
        </p:spPr>
        <p:style>
          <a:lnRef idx="2">
            <a:schemeClr val="dk1"/>
          </a:lnRef>
          <a:fillRef idx="0">
            <a:schemeClr val="dk1"/>
          </a:fillRef>
          <a:effectRef idx="1">
            <a:schemeClr val="dk1"/>
          </a:effectRef>
          <a:fontRef idx="minor">
            <a:schemeClr val="tx1"/>
          </a:fontRef>
        </p:style>
      </p:cxnSp>
      <p:sp>
        <p:nvSpPr>
          <p:cNvPr id="24" name="Oval 90">
            <a:extLst>
              <a:ext uri="{FF2B5EF4-FFF2-40B4-BE49-F238E27FC236}">
                <a16:creationId xmlns:a16="http://schemas.microsoft.com/office/drawing/2014/main" id="{ED25E0FA-C6D1-F7F3-3FB5-17C3350B5608}"/>
              </a:ext>
            </a:extLst>
          </p:cNvPr>
          <p:cNvSpPr/>
          <p:nvPr/>
        </p:nvSpPr>
        <p:spPr>
          <a:xfrm rot="16200000">
            <a:off x="47333" y="2069146"/>
            <a:ext cx="169863" cy="169863"/>
          </a:xfrm>
          <a:prstGeom prst="ellipse">
            <a:avLst/>
          </a:prstGeom>
          <a:solidFill>
            <a:srgbClr val="29555D"/>
          </a:solidFill>
          <a:ln w="28575">
            <a:solidFill>
              <a:srgbClr val="29555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Arial"/>
              <a:cs typeface="Arial"/>
            </a:endParaRPr>
          </a:p>
        </p:txBody>
      </p:sp>
      <p:cxnSp>
        <p:nvCxnSpPr>
          <p:cNvPr id="34" name="Connecteur droit 11">
            <a:extLst>
              <a:ext uri="{FF2B5EF4-FFF2-40B4-BE49-F238E27FC236}">
                <a16:creationId xmlns:a16="http://schemas.microsoft.com/office/drawing/2014/main" id="{DFDDBD59-49EB-B727-317C-0CF8C93BEDFE}"/>
              </a:ext>
            </a:extLst>
          </p:cNvPr>
          <p:cNvCxnSpPr>
            <a:cxnSpLocks/>
          </p:cNvCxnSpPr>
          <p:nvPr/>
        </p:nvCxnSpPr>
        <p:spPr>
          <a:xfrm>
            <a:off x="116090" y="581877"/>
            <a:ext cx="4858" cy="3651261"/>
          </a:xfrm>
          <a:prstGeom prst="line">
            <a:avLst/>
          </a:prstGeom>
          <a:ln w="3175">
            <a:solidFill>
              <a:schemeClr val="bg1">
                <a:lumMod val="50000"/>
              </a:schemeClr>
            </a:solidFill>
          </a:ln>
        </p:spPr>
        <p:style>
          <a:lnRef idx="2">
            <a:schemeClr val="dk1"/>
          </a:lnRef>
          <a:fillRef idx="0">
            <a:schemeClr val="dk1"/>
          </a:fillRef>
          <a:effectRef idx="1">
            <a:schemeClr val="dk1"/>
          </a:effectRef>
          <a:fontRef idx="minor">
            <a:schemeClr val="tx1"/>
          </a:fontRef>
        </p:style>
      </p:cxnSp>
      <p:sp>
        <p:nvSpPr>
          <p:cNvPr id="25" name="Oval 90">
            <a:extLst>
              <a:ext uri="{FF2B5EF4-FFF2-40B4-BE49-F238E27FC236}">
                <a16:creationId xmlns:a16="http://schemas.microsoft.com/office/drawing/2014/main" id="{90FC04C0-F2FA-1C36-22BF-C526C5E6F9FA}"/>
              </a:ext>
            </a:extLst>
          </p:cNvPr>
          <p:cNvSpPr/>
          <p:nvPr/>
        </p:nvSpPr>
        <p:spPr>
          <a:xfrm rot="16200000">
            <a:off x="28514" y="4103108"/>
            <a:ext cx="169863" cy="169863"/>
          </a:xfrm>
          <a:prstGeom prst="ellipse">
            <a:avLst/>
          </a:prstGeom>
          <a:solidFill>
            <a:schemeClr val="bg1"/>
          </a:solidFill>
          <a:ln w="28575">
            <a:solidFill>
              <a:srgbClr val="29555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Arial"/>
              <a:cs typeface="Arial"/>
            </a:endParaRPr>
          </a:p>
        </p:txBody>
      </p:sp>
      <p:sp>
        <p:nvSpPr>
          <p:cNvPr id="3" name="Shape 148">
            <a:extLst>
              <a:ext uri="{FF2B5EF4-FFF2-40B4-BE49-F238E27FC236}">
                <a16:creationId xmlns:a16="http://schemas.microsoft.com/office/drawing/2014/main" id="{70D15231-2D38-6AC0-7046-ECADBEC58915}"/>
              </a:ext>
            </a:extLst>
          </p:cNvPr>
          <p:cNvSpPr/>
          <p:nvPr/>
        </p:nvSpPr>
        <p:spPr>
          <a:xfrm>
            <a:off x="2567064" y="746329"/>
            <a:ext cx="2195729" cy="338555"/>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BFBFBF"/>
                </a:solidFill>
                <a:effectLst/>
                <a:uLnTx/>
                <a:uFillTx/>
                <a:latin typeface="Calibri" panose="020F0502020204030204"/>
                <a:ea typeface="Calibri"/>
                <a:cs typeface="Calibri"/>
                <a:sym typeface="Calibri" panose="020F0502020204030204"/>
              </a:rPr>
              <a:t>Arduino uno </a:t>
            </a:r>
          </a:p>
        </p:txBody>
      </p:sp>
      <p:sp>
        <p:nvSpPr>
          <p:cNvPr id="5" name="Shape 149">
            <a:extLst>
              <a:ext uri="{FF2B5EF4-FFF2-40B4-BE49-F238E27FC236}">
                <a16:creationId xmlns:a16="http://schemas.microsoft.com/office/drawing/2014/main" id="{04F0E395-F324-23F0-4610-A84DEC719B7A}"/>
              </a:ext>
            </a:extLst>
          </p:cNvPr>
          <p:cNvSpPr/>
          <p:nvPr/>
        </p:nvSpPr>
        <p:spPr>
          <a:xfrm>
            <a:off x="9330811" y="1084883"/>
            <a:ext cx="1800000" cy="108000"/>
          </a:xfrm>
          <a:prstGeom prst="chevron">
            <a:avLst>
              <a:gd name="adj" fmla="val 50000"/>
            </a:avLst>
          </a:prstGeom>
          <a:solidFill>
            <a:srgbClr val="BFBFBF"/>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a:ln>
                <a:noFill/>
              </a:ln>
              <a:solidFill>
                <a:srgbClr val="FFFFFF"/>
              </a:solidFill>
              <a:effectLst/>
              <a:uLnTx/>
              <a:uFillTx/>
              <a:latin typeface="Calibri"/>
              <a:ea typeface="Calibri"/>
              <a:cs typeface="Calibri"/>
              <a:sym typeface="Calibri"/>
            </a:endParaRPr>
          </a:p>
        </p:txBody>
      </p:sp>
      <p:sp>
        <p:nvSpPr>
          <p:cNvPr id="6" name="Shape 150">
            <a:extLst>
              <a:ext uri="{FF2B5EF4-FFF2-40B4-BE49-F238E27FC236}">
                <a16:creationId xmlns:a16="http://schemas.microsoft.com/office/drawing/2014/main" id="{8217C899-367C-D131-1E7B-117F6366C701}"/>
              </a:ext>
            </a:extLst>
          </p:cNvPr>
          <p:cNvSpPr/>
          <p:nvPr/>
        </p:nvSpPr>
        <p:spPr>
          <a:xfrm>
            <a:off x="9152631" y="746329"/>
            <a:ext cx="2156360" cy="338555"/>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003333"/>
                </a:solidFill>
                <a:effectLst/>
                <a:uLnTx/>
                <a:uFillTx/>
                <a:latin typeface="Arial"/>
                <a:ea typeface="Calibri"/>
                <a:cs typeface="Calibri"/>
                <a:sym typeface="Calibri" panose="020F0502020204030204"/>
              </a:rPr>
              <a:t>Arduino pro mini </a:t>
            </a:r>
          </a:p>
        </p:txBody>
      </p:sp>
      <p:sp>
        <p:nvSpPr>
          <p:cNvPr id="7" name="Shape 149">
            <a:extLst>
              <a:ext uri="{FF2B5EF4-FFF2-40B4-BE49-F238E27FC236}">
                <a16:creationId xmlns:a16="http://schemas.microsoft.com/office/drawing/2014/main" id="{77C7B3CB-DF1E-9606-294E-36B59B805BE4}"/>
              </a:ext>
            </a:extLst>
          </p:cNvPr>
          <p:cNvSpPr/>
          <p:nvPr/>
        </p:nvSpPr>
        <p:spPr>
          <a:xfrm>
            <a:off x="5986392" y="1078722"/>
            <a:ext cx="1800000" cy="108000"/>
          </a:xfrm>
          <a:prstGeom prst="chevron">
            <a:avLst>
              <a:gd name="adj" fmla="val 50000"/>
            </a:avLst>
          </a:prstGeom>
          <a:solidFill>
            <a:srgbClr val="BFBFBF"/>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a:ln>
                <a:noFill/>
              </a:ln>
              <a:solidFill>
                <a:srgbClr val="FFFFFF"/>
              </a:solidFill>
              <a:effectLst/>
              <a:uLnTx/>
              <a:uFillTx/>
              <a:latin typeface="Calibri" panose="020F0502020204030204"/>
              <a:ea typeface="Calibri"/>
              <a:cs typeface="Calibri"/>
              <a:sym typeface="Calibri" panose="020F0502020204030204"/>
            </a:endParaRPr>
          </a:p>
        </p:txBody>
      </p:sp>
      <p:sp>
        <p:nvSpPr>
          <p:cNvPr id="8" name="Shape 150">
            <a:extLst>
              <a:ext uri="{FF2B5EF4-FFF2-40B4-BE49-F238E27FC236}">
                <a16:creationId xmlns:a16="http://schemas.microsoft.com/office/drawing/2014/main" id="{9E373D53-F605-25DA-F532-36E689FF0991}"/>
              </a:ext>
            </a:extLst>
          </p:cNvPr>
          <p:cNvSpPr/>
          <p:nvPr/>
        </p:nvSpPr>
        <p:spPr>
          <a:xfrm>
            <a:off x="5609366" y="751379"/>
            <a:ext cx="2696691" cy="338555"/>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BFBFBF"/>
                </a:solidFill>
                <a:effectLst/>
                <a:uLnTx/>
                <a:uFillTx/>
                <a:latin typeface="Calibri" panose="020F0502020204030204"/>
                <a:ea typeface="Calibri"/>
                <a:cs typeface="Calibri"/>
                <a:sym typeface="Calibri" panose="020F0502020204030204"/>
              </a:rPr>
              <a:t>Arduino nano</a:t>
            </a:r>
            <a:endParaRPr kumimoji="0" sz="1600" b="0" i="0" u="none" strike="noStrike" kern="1200" cap="none" spc="0" normalizeH="0" baseline="0" noProof="0" dirty="0">
              <a:ln>
                <a:noFill/>
              </a:ln>
              <a:solidFill>
                <a:srgbClr val="BFBFBF"/>
              </a:solidFill>
              <a:effectLst/>
              <a:uLnTx/>
              <a:uFillTx/>
              <a:latin typeface="Calibri" panose="020F0502020204030204"/>
              <a:ea typeface="Calibri"/>
              <a:cs typeface="Calibri"/>
              <a:sym typeface="Calibri"/>
            </a:endParaRPr>
          </a:p>
        </p:txBody>
      </p:sp>
      <p:sp>
        <p:nvSpPr>
          <p:cNvPr id="9" name="Shape 149">
            <a:extLst>
              <a:ext uri="{FF2B5EF4-FFF2-40B4-BE49-F238E27FC236}">
                <a16:creationId xmlns:a16="http://schemas.microsoft.com/office/drawing/2014/main" id="{D1BC5AB2-F85E-A67F-E0AD-AB639FF70CEA}"/>
              </a:ext>
            </a:extLst>
          </p:cNvPr>
          <p:cNvSpPr/>
          <p:nvPr/>
        </p:nvSpPr>
        <p:spPr>
          <a:xfrm>
            <a:off x="2764928" y="1089934"/>
            <a:ext cx="1800000" cy="108000"/>
          </a:xfrm>
          <a:prstGeom prst="chevron">
            <a:avLst>
              <a:gd name="adj" fmla="val 50000"/>
            </a:avLst>
          </a:prstGeom>
          <a:solidFill>
            <a:srgbClr val="BFBFBF"/>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a:ln>
                <a:noFill/>
              </a:ln>
              <a:solidFill>
                <a:srgbClr val="FFFFFF"/>
              </a:solidFill>
              <a:effectLst/>
              <a:uLnTx/>
              <a:uFillTx/>
              <a:latin typeface="Calibri" panose="020F0502020204030204"/>
              <a:ea typeface="Calibri"/>
              <a:cs typeface="Calibri"/>
              <a:sym typeface="Calibri" panose="020F0502020204030204"/>
            </a:endParaRPr>
          </a:p>
        </p:txBody>
      </p:sp>
      <p:sp>
        <p:nvSpPr>
          <p:cNvPr id="10" name="Shape 149">
            <a:extLst>
              <a:ext uri="{FF2B5EF4-FFF2-40B4-BE49-F238E27FC236}">
                <a16:creationId xmlns:a16="http://schemas.microsoft.com/office/drawing/2014/main" id="{F76A1AE3-C6F9-F8BD-2EBF-3E13D4AD582D}"/>
              </a:ext>
            </a:extLst>
          </p:cNvPr>
          <p:cNvSpPr/>
          <p:nvPr/>
        </p:nvSpPr>
        <p:spPr>
          <a:xfrm>
            <a:off x="9330811" y="1089934"/>
            <a:ext cx="1800000" cy="108000"/>
          </a:xfrm>
          <a:prstGeom prst="chevron">
            <a:avLst>
              <a:gd name="adj" fmla="val 50000"/>
            </a:avLst>
          </a:prstGeom>
          <a:solidFill>
            <a:srgbClr val="29555D"/>
          </a:solidFill>
          <a:ln>
            <a:solidFill>
              <a:srgbClr val="29555D"/>
            </a:solid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a:ln>
                <a:noFill/>
              </a:ln>
              <a:solidFill>
                <a:srgbClr val="FFFFFF"/>
              </a:solidFill>
              <a:effectLst/>
              <a:uLnTx/>
              <a:uFillTx/>
              <a:latin typeface="Calibri" panose="020F0502020204030204"/>
              <a:ea typeface="Calibri"/>
              <a:cs typeface="Calibri"/>
              <a:sym typeface="Calibri" panose="020F0502020204030204"/>
            </a:endParaRPr>
          </a:p>
        </p:txBody>
      </p:sp>
      <p:sp>
        <p:nvSpPr>
          <p:cNvPr id="2" name="Rectangle 1">
            <a:extLst>
              <a:ext uri="{FF2B5EF4-FFF2-40B4-BE49-F238E27FC236}">
                <a16:creationId xmlns:a16="http://schemas.microsoft.com/office/drawing/2014/main" id="{1DA284EC-C845-F548-9FD1-9790DDC97AEF}"/>
              </a:ext>
            </a:extLst>
          </p:cNvPr>
          <p:cNvSpPr/>
          <p:nvPr/>
        </p:nvSpPr>
        <p:spPr>
          <a:xfrm>
            <a:off x="4338792" y="1508704"/>
            <a:ext cx="5178413" cy="383995"/>
          </a:xfrm>
          <a:prstGeom prst="rect">
            <a:avLst/>
          </a:prstGeom>
          <a:solidFill>
            <a:srgbClr val="FFFFFF"/>
          </a:solidFill>
          <a:ln w="127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MA" sz="16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rPr>
              <a:t>Mesure à vide 14 mA (Sans aucun programme)</a:t>
            </a:r>
          </a:p>
        </p:txBody>
      </p:sp>
      <p:cxnSp>
        <p:nvCxnSpPr>
          <p:cNvPr id="4" name="Connecteur droit avec flèche 3">
            <a:extLst>
              <a:ext uri="{FF2B5EF4-FFF2-40B4-BE49-F238E27FC236}">
                <a16:creationId xmlns:a16="http://schemas.microsoft.com/office/drawing/2014/main" id="{6D1D17DE-35A6-B7DE-188C-9BE65D31E889}"/>
              </a:ext>
            </a:extLst>
          </p:cNvPr>
          <p:cNvCxnSpPr>
            <a:cxnSpLocks/>
          </p:cNvCxnSpPr>
          <p:nvPr/>
        </p:nvCxnSpPr>
        <p:spPr>
          <a:xfrm flipH="1">
            <a:off x="6846345" y="1892699"/>
            <a:ext cx="1" cy="685798"/>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4648B8CD-4532-032D-C12F-CCB7A7DDE3A0}"/>
              </a:ext>
            </a:extLst>
          </p:cNvPr>
          <p:cNvSpPr/>
          <p:nvPr/>
        </p:nvSpPr>
        <p:spPr>
          <a:xfrm>
            <a:off x="4346429" y="2607300"/>
            <a:ext cx="5178413" cy="383995"/>
          </a:xfrm>
          <a:prstGeom prst="rect">
            <a:avLst/>
          </a:prstGeom>
          <a:solidFill>
            <a:srgbClr val="FFFFFF"/>
          </a:solidFill>
          <a:ln w="127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MA" sz="16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rPr>
              <a:t>Désactivation et configuration </a:t>
            </a:r>
          </a:p>
        </p:txBody>
      </p:sp>
      <p:cxnSp>
        <p:nvCxnSpPr>
          <p:cNvPr id="12" name="Connecteur droit avec flèche 11">
            <a:extLst>
              <a:ext uri="{FF2B5EF4-FFF2-40B4-BE49-F238E27FC236}">
                <a16:creationId xmlns:a16="http://schemas.microsoft.com/office/drawing/2014/main" id="{BC86B073-3EE8-F721-7DF7-D203D5DD3509}"/>
              </a:ext>
            </a:extLst>
          </p:cNvPr>
          <p:cNvCxnSpPr>
            <a:cxnSpLocks/>
          </p:cNvCxnSpPr>
          <p:nvPr/>
        </p:nvCxnSpPr>
        <p:spPr>
          <a:xfrm>
            <a:off x="4834693" y="2991295"/>
            <a:ext cx="0" cy="557384"/>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EDBADAD4-9CD4-A2B5-FB0F-7A943991720E}"/>
              </a:ext>
            </a:extLst>
          </p:cNvPr>
          <p:cNvSpPr/>
          <p:nvPr/>
        </p:nvSpPr>
        <p:spPr>
          <a:xfrm>
            <a:off x="3890972" y="3548679"/>
            <a:ext cx="1717134" cy="498733"/>
          </a:xfrm>
          <a:prstGeom prst="rect">
            <a:avLst/>
          </a:prstGeom>
          <a:solidFill>
            <a:srgbClr val="FFFFFF"/>
          </a:solidFill>
          <a:ln w="127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MA" sz="14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rPr>
              <a:t>Configuration du </a:t>
            </a:r>
            <a:r>
              <a:rPr kumimoji="0" lang="fr-MA" sz="1400" b="0" i="0" u="none" strike="noStrike" kern="120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cs typeface="Arial"/>
              </a:rPr>
              <a:t>Watchdog</a:t>
            </a:r>
            <a:endParaRPr kumimoji="0" lang="fr-MA" sz="14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endParaRPr>
          </a:p>
        </p:txBody>
      </p:sp>
      <p:sp>
        <p:nvSpPr>
          <p:cNvPr id="21" name="Rectangle 20">
            <a:extLst>
              <a:ext uri="{FF2B5EF4-FFF2-40B4-BE49-F238E27FC236}">
                <a16:creationId xmlns:a16="http://schemas.microsoft.com/office/drawing/2014/main" id="{339A4BB4-4872-4201-3032-B13EBC11737D}"/>
              </a:ext>
            </a:extLst>
          </p:cNvPr>
          <p:cNvSpPr/>
          <p:nvPr/>
        </p:nvSpPr>
        <p:spPr>
          <a:xfrm>
            <a:off x="5920436" y="3561367"/>
            <a:ext cx="1717134" cy="498733"/>
          </a:xfrm>
          <a:prstGeom prst="rect">
            <a:avLst/>
          </a:prstGeom>
          <a:solidFill>
            <a:srgbClr val="FFFFFF"/>
          </a:solidFill>
          <a:ln w="127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MA" sz="14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rPr>
              <a:t>Désactivation des modules</a:t>
            </a:r>
          </a:p>
        </p:txBody>
      </p:sp>
      <p:sp>
        <p:nvSpPr>
          <p:cNvPr id="22" name="Rectangle 21">
            <a:extLst>
              <a:ext uri="{FF2B5EF4-FFF2-40B4-BE49-F238E27FC236}">
                <a16:creationId xmlns:a16="http://schemas.microsoft.com/office/drawing/2014/main" id="{75E18EE9-6C92-F129-4FE1-4A7CFB31F38F}"/>
              </a:ext>
            </a:extLst>
          </p:cNvPr>
          <p:cNvSpPr/>
          <p:nvPr/>
        </p:nvSpPr>
        <p:spPr>
          <a:xfrm>
            <a:off x="7984674" y="3548679"/>
            <a:ext cx="1717134" cy="498733"/>
          </a:xfrm>
          <a:prstGeom prst="rect">
            <a:avLst/>
          </a:prstGeom>
          <a:solidFill>
            <a:srgbClr val="FFFFFF"/>
          </a:solidFill>
          <a:ln w="127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MA" sz="14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rPr>
              <a:t>Mode veille totale </a:t>
            </a:r>
          </a:p>
        </p:txBody>
      </p:sp>
      <p:cxnSp>
        <p:nvCxnSpPr>
          <p:cNvPr id="26" name="Connecteur droit avec flèche 25">
            <a:extLst>
              <a:ext uri="{FF2B5EF4-FFF2-40B4-BE49-F238E27FC236}">
                <a16:creationId xmlns:a16="http://schemas.microsoft.com/office/drawing/2014/main" id="{DD799D49-8A2C-4946-7304-95A2156F89D3}"/>
              </a:ext>
            </a:extLst>
          </p:cNvPr>
          <p:cNvCxnSpPr>
            <a:cxnSpLocks/>
          </p:cNvCxnSpPr>
          <p:nvPr/>
        </p:nvCxnSpPr>
        <p:spPr>
          <a:xfrm>
            <a:off x="8812258" y="3020098"/>
            <a:ext cx="0" cy="541269"/>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eur droit avec flèche 26">
            <a:extLst>
              <a:ext uri="{FF2B5EF4-FFF2-40B4-BE49-F238E27FC236}">
                <a16:creationId xmlns:a16="http://schemas.microsoft.com/office/drawing/2014/main" id="{1923DEE6-12DA-CA02-4FDE-9B6082E3A295}"/>
              </a:ext>
            </a:extLst>
          </p:cNvPr>
          <p:cNvCxnSpPr>
            <a:cxnSpLocks/>
          </p:cNvCxnSpPr>
          <p:nvPr/>
        </p:nvCxnSpPr>
        <p:spPr>
          <a:xfrm>
            <a:off x="6822274" y="2992187"/>
            <a:ext cx="0" cy="569180"/>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eur droit avec flèche 27">
            <a:extLst>
              <a:ext uri="{FF2B5EF4-FFF2-40B4-BE49-F238E27FC236}">
                <a16:creationId xmlns:a16="http://schemas.microsoft.com/office/drawing/2014/main" id="{B9744F41-2BD2-E1C0-7E79-F309BCFD9B1D}"/>
              </a:ext>
            </a:extLst>
          </p:cNvPr>
          <p:cNvCxnSpPr>
            <a:cxnSpLocks/>
          </p:cNvCxnSpPr>
          <p:nvPr/>
        </p:nvCxnSpPr>
        <p:spPr>
          <a:xfrm>
            <a:off x="4761256" y="4069582"/>
            <a:ext cx="0" cy="557384"/>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eur droit avec flèche 28">
            <a:extLst>
              <a:ext uri="{FF2B5EF4-FFF2-40B4-BE49-F238E27FC236}">
                <a16:creationId xmlns:a16="http://schemas.microsoft.com/office/drawing/2014/main" id="{E3DC3AFA-0E69-889D-4F59-07215619F7AA}"/>
              </a:ext>
            </a:extLst>
          </p:cNvPr>
          <p:cNvCxnSpPr>
            <a:cxnSpLocks/>
          </p:cNvCxnSpPr>
          <p:nvPr/>
        </p:nvCxnSpPr>
        <p:spPr>
          <a:xfrm>
            <a:off x="6822274" y="4060100"/>
            <a:ext cx="0" cy="557384"/>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eur droit avec flèche 29">
            <a:extLst>
              <a:ext uri="{FF2B5EF4-FFF2-40B4-BE49-F238E27FC236}">
                <a16:creationId xmlns:a16="http://schemas.microsoft.com/office/drawing/2014/main" id="{4FA47FC1-1061-B39A-D994-2690DA43E2E6}"/>
              </a:ext>
            </a:extLst>
          </p:cNvPr>
          <p:cNvCxnSpPr>
            <a:cxnSpLocks/>
          </p:cNvCxnSpPr>
          <p:nvPr/>
        </p:nvCxnSpPr>
        <p:spPr>
          <a:xfrm>
            <a:off x="8803371" y="4060100"/>
            <a:ext cx="0" cy="557384"/>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cteur droit 30">
            <a:extLst>
              <a:ext uri="{FF2B5EF4-FFF2-40B4-BE49-F238E27FC236}">
                <a16:creationId xmlns:a16="http://schemas.microsoft.com/office/drawing/2014/main" id="{66EAD42D-317A-93F9-176E-3B4AC88E525D}"/>
              </a:ext>
            </a:extLst>
          </p:cNvPr>
          <p:cNvCxnSpPr>
            <a:cxnSpLocks/>
          </p:cNvCxnSpPr>
          <p:nvPr/>
        </p:nvCxnSpPr>
        <p:spPr>
          <a:xfrm>
            <a:off x="4761256" y="4617484"/>
            <a:ext cx="4042115" cy="4741"/>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Connecteur droit avec flèche 31">
            <a:extLst>
              <a:ext uri="{FF2B5EF4-FFF2-40B4-BE49-F238E27FC236}">
                <a16:creationId xmlns:a16="http://schemas.microsoft.com/office/drawing/2014/main" id="{E909E9B3-594C-A9A1-AB89-652049B82F1E}"/>
              </a:ext>
            </a:extLst>
          </p:cNvPr>
          <p:cNvCxnSpPr>
            <a:cxnSpLocks/>
          </p:cNvCxnSpPr>
          <p:nvPr/>
        </p:nvCxnSpPr>
        <p:spPr>
          <a:xfrm>
            <a:off x="4761256" y="4663090"/>
            <a:ext cx="0" cy="564281"/>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30D056CC-8296-AF52-A229-32C204EE7435}"/>
              </a:ext>
            </a:extLst>
          </p:cNvPr>
          <p:cNvSpPr/>
          <p:nvPr/>
        </p:nvSpPr>
        <p:spPr>
          <a:xfrm>
            <a:off x="3919318" y="5258730"/>
            <a:ext cx="1717133" cy="996382"/>
          </a:xfrm>
          <a:prstGeom prst="rect">
            <a:avLst/>
          </a:prstGeom>
          <a:solidFill>
            <a:srgbClr val="FFFFFF"/>
          </a:solidFill>
          <a:ln w="127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MA" sz="16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rPr>
              <a:t>Veille profonde sans brancher le capteur : 0,3 mA</a:t>
            </a:r>
          </a:p>
        </p:txBody>
      </p:sp>
      <p:sp>
        <p:nvSpPr>
          <p:cNvPr id="35" name="Rectangle 34">
            <a:extLst>
              <a:ext uri="{FF2B5EF4-FFF2-40B4-BE49-F238E27FC236}">
                <a16:creationId xmlns:a16="http://schemas.microsoft.com/office/drawing/2014/main" id="{13EAE844-D80F-964B-5D86-435E3C017A64}"/>
              </a:ext>
            </a:extLst>
          </p:cNvPr>
          <p:cNvSpPr/>
          <p:nvPr/>
        </p:nvSpPr>
        <p:spPr>
          <a:xfrm>
            <a:off x="5920437" y="5271418"/>
            <a:ext cx="1717133" cy="996382"/>
          </a:xfrm>
          <a:prstGeom prst="rect">
            <a:avLst/>
          </a:prstGeom>
          <a:solidFill>
            <a:srgbClr val="FFFFFF"/>
          </a:solidFill>
          <a:ln w="127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MA" sz="16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rPr>
              <a:t>Veille profonde avec capteur :  1,7 mA</a:t>
            </a:r>
          </a:p>
        </p:txBody>
      </p:sp>
      <p:cxnSp>
        <p:nvCxnSpPr>
          <p:cNvPr id="37" name="Connecteur droit avec flèche 36">
            <a:extLst>
              <a:ext uri="{FF2B5EF4-FFF2-40B4-BE49-F238E27FC236}">
                <a16:creationId xmlns:a16="http://schemas.microsoft.com/office/drawing/2014/main" id="{4C83F62E-FC24-0307-5083-79D1CA134C95}"/>
              </a:ext>
            </a:extLst>
          </p:cNvPr>
          <p:cNvCxnSpPr>
            <a:cxnSpLocks/>
          </p:cNvCxnSpPr>
          <p:nvPr/>
        </p:nvCxnSpPr>
        <p:spPr>
          <a:xfrm>
            <a:off x="6846345" y="4663090"/>
            <a:ext cx="0" cy="608328"/>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850736EE-DA45-6CC0-66B8-32DADE1B2075}"/>
              </a:ext>
            </a:extLst>
          </p:cNvPr>
          <p:cNvSpPr/>
          <p:nvPr/>
        </p:nvSpPr>
        <p:spPr>
          <a:xfrm>
            <a:off x="7888559" y="5239779"/>
            <a:ext cx="1905678" cy="996382"/>
          </a:xfrm>
          <a:prstGeom prst="rect">
            <a:avLst/>
          </a:prstGeom>
          <a:solidFill>
            <a:srgbClr val="FFFFFF"/>
          </a:solidFill>
          <a:ln w="127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MA" sz="16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rPr>
              <a:t>Après avoir toucher le capteur : 11 mA</a:t>
            </a:r>
          </a:p>
        </p:txBody>
      </p:sp>
      <p:cxnSp>
        <p:nvCxnSpPr>
          <p:cNvPr id="40" name="Connecteur droit avec flèche 39">
            <a:extLst>
              <a:ext uri="{FF2B5EF4-FFF2-40B4-BE49-F238E27FC236}">
                <a16:creationId xmlns:a16="http://schemas.microsoft.com/office/drawing/2014/main" id="{F52D4158-E0E0-C316-C294-ACB62BC110CA}"/>
              </a:ext>
            </a:extLst>
          </p:cNvPr>
          <p:cNvCxnSpPr>
            <a:cxnSpLocks/>
          </p:cNvCxnSpPr>
          <p:nvPr/>
        </p:nvCxnSpPr>
        <p:spPr>
          <a:xfrm>
            <a:off x="8814467" y="4631451"/>
            <a:ext cx="0" cy="608328"/>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1209757"/>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1045D1-F024-8B5E-AB7D-5E72766989F3}"/>
            </a:ext>
          </a:extLst>
        </p:cNvPr>
        <p:cNvGrpSpPr/>
        <p:nvPr/>
      </p:nvGrpSpPr>
      <p:grpSpPr>
        <a:xfrm>
          <a:off x="0" y="0"/>
          <a:ext cx="0" cy="0"/>
          <a:chOff x="0" y="0"/>
          <a:chExt cx="0" cy="0"/>
        </a:xfrm>
      </p:grpSpPr>
      <p:sp>
        <p:nvSpPr>
          <p:cNvPr id="55" name="Rectangle 54">
            <a:extLst>
              <a:ext uri="{FF2B5EF4-FFF2-40B4-BE49-F238E27FC236}">
                <a16:creationId xmlns:a16="http://schemas.microsoft.com/office/drawing/2014/main" id="{780901CC-9784-D4A9-FB07-2D5EFA1DD034}"/>
              </a:ext>
            </a:extLst>
          </p:cNvPr>
          <p:cNvSpPr/>
          <p:nvPr/>
        </p:nvSpPr>
        <p:spPr>
          <a:xfrm>
            <a:off x="3986317" y="6460177"/>
            <a:ext cx="8205683" cy="399327"/>
          </a:xfrm>
          <a:prstGeom prst="rect">
            <a:avLst/>
          </a:prstGeom>
          <a:gradFill>
            <a:gsLst>
              <a:gs pos="25000">
                <a:srgbClr val="D7EAED"/>
              </a:gs>
              <a:gs pos="71000">
                <a:schemeClr val="accent1">
                  <a:lumMod val="20000"/>
                  <a:lumOff val="80000"/>
                  <a:shade val="67500"/>
                  <a:satMod val="115000"/>
                </a:schemeClr>
              </a:gs>
              <a:gs pos="100000">
                <a:schemeClr val="accent1">
                  <a:lumMod val="20000"/>
                  <a:lumOff val="80000"/>
                  <a:shade val="100000"/>
                  <a:satMod val="11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2400" b="0" i="0" u="none" strike="noStrike" kern="1200" cap="none" spc="0" normalizeH="0" baseline="0" noProof="0">
              <a:ln>
                <a:noFill/>
              </a:ln>
              <a:solidFill>
                <a:srgbClr val="FFFFFF"/>
              </a:solidFill>
              <a:effectLst/>
              <a:uLnTx/>
              <a:uFillTx/>
              <a:latin typeface="Arial"/>
              <a:cs typeface="Arial"/>
            </a:endParaRPr>
          </a:p>
        </p:txBody>
      </p:sp>
      <p:sp>
        <p:nvSpPr>
          <p:cNvPr id="56" name="Pentagone 55">
            <a:extLst>
              <a:ext uri="{FF2B5EF4-FFF2-40B4-BE49-F238E27FC236}">
                <a16:creationId xmlns:a16="http://schemas.microsoft.com/office/drawing/2014/main" id="{A397EB7B-17D8-60AF-FCF4-4C3C98C6D8C5}"/>
              </a:ext>
            </a:extLst>
          </p:cNvPr>
          <p:cNvSpPr/>
          <p:nvPr/>
        </p:nvSpPr>
        <p:spPr>
          <a:xfrm>
            <a:off x="-6420" y="6480671"/>
            <a:ext cx="7143490" cy="401835"/>
          </a:xfrm>
          <a:prstGeom prst="homePlate">
            <a:avLst/>
          </a:prstGeom>
          <a:gradFill>
            <a:gsLst>
              <a:gs pos="25000">
                <a:srgbClr val="29555D"/>
              </a:gs>
              <a:gs pos="71000">
                <a:schemeClr val="accent1">
                  <a:lumMod val="20000"/>
                  <a:lumOff val="80000"/>
                  <a:shade val="67500"/>
                  <a:satMod val="115000"/>
                </a:schemeClr>
              </a:gs>
              <a:gs pos="100000">
                <a:schemeClr val="accent1">
                  <a:lumMod val="20000"/>
                  <a:lumOff val="80000"/>
                  <a:shade val="100000"/>
                  <a:satMod val="11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1" i="0" u="none" strike="noStrike" kern="1200" cap="none" spc="0" normalizeH="0" baseline="0" noProof="0">
              <a:ln>
                <a:noFill/>
              </a:ln>
              <a:solidFill>
                <a:srgbClr val="FFFFFF"/>
              </a:solidFill>
              <a:effectLst/>
              <a:uLnTx/>
              <a:uFillTx/>
              <a:latin typeface="Arial"/>
              <a:cs typeface="Arial"/>
            </a:endParaRPr>
          </a:p>
        </p:txBody>
      </p:sp>
      <p:sp>
        <p:nvSpPr>
          <p:cNvPr id="36" name="ZoneTexte 5">
            <a:extLst>
              <a:ext uri="{FF2B5EF4-FFF2-40B4-BE49-F238E27FC236}">
                <a16:creationId xmlns:a16="http://schemas.microsoft.com/office/drawing/2014/main" id="{B11C5CDF-6D94-6C71-0082-0E1BFE43352E}"/>
              </a:ext>
            </a:extLst>
          </p:cNvPr>
          <p:cNvSpPr txBox="1"/>
          <p:nvPr/>
        </p:nvSpPr>
        <p:spPr>
          <a:xfrm>
            <a:off x="1410079" y="3524712"/>
            <a:ext cx="147123"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400" b="0" i="0" u="none" strike="noStrike" kern="1200" cap="none" spc="0" normalizeH="0" baseline="0" noProof="0">
              <a:ln>
                <a:noFill/>
              </a:ln>
              <a:solidFill>
                <a:prstClr val="black"/>
              </a:solidFill>
              <a:effectLst/>
              <a:uLnTx/>
              <a:uFillTx/>
              <a:latin typeface="Arial"/>
              <a:cs typeface="Arial"/>
            </a:endParaRPr>
          </a:p>
        </p:txBody>
      </p:sp>
      <p:cxnSp>
        <p:nvCxnSpPr>
          <p:cNvPr id="87" name="Connecteur droit 13">
            <a:extLst>
              <a:ext uri="{FF2B5EF4-FFF2-40B4-BE49-F238E27FC236}">
                <a16:creationId xmlns:a16="http://schemas.microsoft.com/office/drawing/2014/main" id="{96E6CA01-ACF8-6F02-C671-2945366C4601}"/>
              </a:ext>
            </a:extLst>
          </p:cNvPr>
          <p:cNvCxnSpPr/>
          <p:nvPr/>
        </p:nvCxnSpPr>
        <p:spPr>
          <a:xfrm rot="5400000" flipH="1" flipV="1">
            <a:off x="3074540" y="320992"/>
            <a:ext cx="612000" cy="1588"/>
          </a:xfrm>
          <a:prstGeom prst="line">
            <a:avLst/>
          </a:prstGeom>
          <a:ln w="95250" cmpd="thinThick">
            <a:solidFill>
              <a:schemeClr val="bg1">
                <a:lumMod val="50000"/>
              </a:schemeClr>
            </a:solidFill>
          </a:ln>
        </p:spPr>
        <p:style>
          <a:lnRef idx="2">
            <a:schemeClr val="dk1"/>
          </a:lnRef>
          <a:fillRef idx="0">
            <a:schemeClr val="dk1"/>
          </a:fillRef>
          <a:effectRef idx="1">
            <a:schemeClr val="dk1"/>
          </a:effectRef>
          <a:fontRef idx="minor">
            <a:schemeClr val="tx1"/>
          </a:fontRef>
        </p:style>
      </p:cxnSp>
      <p:sp>
        <p:nvSpPr>
          <p:cNvPr id="105" name="Rectangle à coins arrondis 23">
            <a:extLst>
              <a:ext uri="{FF2B5EF4-FFF2-40B4-BE49-F238E27FC236}">
                <a16:creationId xmlns:a16="http://schemas.microsoft.com/office/drawing/2014/main" id="{B89603B2-2991-C7F9-70CC-83F6A8BCFCAC}"/>
              </a:ext>
            </a:extLst>
          </p:cNvPr>
          <p:cNvSpPr/>
          <p:nvPr/>
        </p:nvSpPr>
        <p:spPr>
          <a:xfrm>
            <a:off x="3561892" y="64228"/>
            <a:ext cx="4849001" cy="527083"/>
          </a:xfrm>
          <a:prstGeom prst="roundRect">
            <a:avLst/>
          </a:prstGeom>
          <a:solidFill>
            <a:srgbClr val="29555D">
              <a:alpha val="54000"/>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400" b="1" i="0" u="none" strike="noStrike" kern="1200" cap="none" spc="0" normalizeH="0" baseline="0" noProof="0" dirty="0" err="1">
                <a:ln>
                  <a:noFill/>
                </a:ln>
                <a:solidFill>
                  <a:srgbClr val="FFFFFF"/>
                </a:solidFill>
                <a:effectLst/>
                <a:uLnTx/>
                <a:uFillTx/>
                <a:latin typeface="Calibri" panose="020F0502020204030204"/>
                <a:ea typeface="Calibri"/>
                <a:cs typeface="Calibri"/>
              </a:rPr>
              <a:t>Résultats</a:t>
            </a:r>
            <a:endParaRPr kumimoji="0" lang="en-GB" sz="2400" b="1" i="0" u="none" strike="noStrike" kern="1200" cap="none" spc="0" normalizeH="0" baseline="0" noProof="0" dirty="0">
              <a:ln>
                <a:noFill/>
              </a:ln>
              <a:solidFill>
                <a:srgbClr val="FFFFFF"/>
              </a:solidFill>
              <a:effectLst/>
              <a:uLnTx/>
              <a:uFillTx/>
              <a:latin typeface="Calibri" panose="020F0502020204030204"/>
              <a:ea typeface="Calibri"/>
              <a:cs typeface="Calibri"/>
            </a:endParaRPr>
          </a:p>
        </p:txBody>
      </p:sp>
      <p:cxnSp>
        <p:nvCxnSpPr>
          <p:cNvPr id="106" name="Connecteur droit 24">
            <a:extLst>
              <a:ext uri="{FF2B5EF4-FFF2-40B4-BE49-F238E27FC236}">
                <a16:creationId xmlns:a16="http://schemas.microsoft.com/office/drawing/2014/main" id="{73E0C3BF-BDD6-E932-91C1-D7DC794DA1AB}"/>
              </a:ext>
            </a:extLst>
          </p:cNvPr>
          <p:cNvCxnSpPr/>
          <p:nvPr/>
        </p:nvCxnSpPr>
        <p:spPr>
          <a:xfrm rot="5400000" flipH="1" flipV="1">
            <a:off x="8286246" y="320992"/>
            <a:ext cx="612000" cy="1588"/>
          </a:xfrm>
          <a:prstGeom prst="line">
            <a:avLst/>
          </a:prstGeom>
          <a:ln w="95250" cmpd="thickThin">
            <a:solidFill>
              <a:schemeClr val="bg1">
                <a:lumMod val="50000"/>
              </a:schemeClr>
            </a:solidFill>
          </a:ln>
        </p:spPr>
        <p:style>
          <a:lnRef idx="2">
            <a:schemeClr val="dk1"/>
          </a:lnRef>
          <a:fillRef idx="0">
            <a:schemeClr val="dk1"/>
          </a:fillRef>
          <a:effectRef idx="1">
            <a:schemeClr val="dk1"/>
          </a:effectRef>
          <a:fontRef idx="minor">
            <a:schemeClr val="tx1"/>
          </a:fontRef>
        </p:style>
      </p:cxnSp>
      <p:sp>
        <p:nvSpPr>
          <p:cNvPr id="107" name="Ellipse 515">
            <a:extLst>
              <a:ext uri="{FF2B5EF4-FFF2-40B4-BE49-F238E27FC236}">
                <a16:creationId xmlns:a16="http://schemas.microsoft.com/office/drawing/2014/main" id="{D2305343-5185-87B1-96A3-70975EE179BF}"/>
              </a:ext>
            </a:extLst>
          </p:cNvPr>
          <p:cNvSpPr/>
          <p:nvPr/>
        </p:nvSpPr>
        <p:spPr>
          <a:xfrm>
            <a:off x="2163727" y="43061"/>
            <a:ext cx="469100" cy="469100"/>
          </a:xfrm>
          <a:prstGeom prst="ellipse">
            <a:avLst/>
          </a:prstGeom>
          <a:solidFill>
            <a:srgbClr val="29555D"/>
          </a:solidFill>
          <a:ln w="12700" cap="flat" cmpd="sng" algn="ctr">
            <a:solidFill>
              <a:srgbClr val="29555D"/>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MA" sz="1800" b="1" i="0" u="none" strike="noStrike" kern="0" cap="none" spc="0" normalizeH="0" baseline="0" noProof="0" dirty="0">
                <a:ln>
                  <a:noFill/>
                </a:ln>
                <a:solidFill>
                  <a:prstClr val="white"/>
                </a:solidFill>
                <a:effectLst/>
                <a:uLnTx/>
                <a:uFillTx/>
                <a:latin typeface="Arial"/>
                <a:cs typeface="Arial"/>
              </a:rPr>
              <a:t>2</a:t>
            </a:r>
          </a:p>
        </p:txBody>
      </p:sp>
      <p:sp>
        <p:nvSpPr>
          <p:cNvPr id="108" name="Ellipse 516">
            <a:extLst>
              <a:ext uri="{FF2B5EF4-FFF2-40B4-BE49-F238E27FC236}">
                <a16:creationId xmlns:a16="http://schemas.microsoft.com/office/drawing/2014/main" id="{AE3D01CB-2015-9BFB-5A7A-85025F977954}"/>
              </a:ext>
            </a:extLst>
          </p:cNvPr>
          <p:cNvSpPr/>
          <p:nvPr/>
        </p:nvSpPr>
        <p:spPr>
          <a:xfrm>
            <a:off x="2772818" y="57186"/>
            <a:ext cx="441204" cy="433193"/>
          </a:xfrm>
          <a:prstGeom prst="ellipse">
            <a:avLst/>
          </a:prstGeom>
          <a:solidFill>
            <a:srgbClr val="29555D"/>
          </a:solidFill>
          <a:ln w="12700" cap="flat" cmpd="sng" algn="ctr">
            <a:solidFill>
              <a:srgbClr val="29555D"/>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MA" sz="1800" b="1" i="0" u="none" strike="noStrike" kern="0" cap="none" spc="0" normalizeH="0" baseline="0" noProof="0" dirty="0">
                <a:ln>
                  <a:noFill/>
                </a:ln>
                <a:solidFill>
                  <a:prstClr val="white"/>
                </a:solidFill>
                <a:effectLst/>
                <a:uLnTx/>
                <a:uFillTx/>
                <a:latin typeface="Arial"/>
                <a:cs typeface="Arial"/>
              </a:rPr>
              <a:t>3</a:t>
            </a:r>
          </a:p>
        </p:txBody>
      </p:sp>
      <p:sp>
        <p:nvSpPr>
          <p:cNvPr id="109" name="Ellipse 517">
            <a:extLst>
              <a:ext uri="{FF2B5EF4-FFF2-40B4-BE49-F238E27FC236}">
                <a16:creationId xmlns:a16="http://schemas.microsoft.com/office/drawing/2014/main" id="{6087BBAB-A348-0C9E-70DE-CBB27EFFB609}"/>
              </a:ext>
            </a:extLst>
          </p:cNvPr>
          <p:cNvSpPr/>
          <p:nvPr/>
        </p:nvSpPr>
        <p:spPr>
          <a:xfrm>
            <a:off x="3600549" y="74125"/>
            <a:ext cx="441204" cy="433193"/>
          </a:xfrm>
          <a:prstGeom prst="ellipse">
            <a:avLst/>
          </a:prstGeom>
          <a:solidFill>
            <a:srgbClr val="29555D"/>
          </a:solidFill>
          <a:ln w="12700" cap="flat" cmpd="sng" algn="ctr">
            <a:solidFill>
              <a:srgbClr val="29555D"/>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MA" sz="1800" b="1" i="0" u="none" strike="noStrike" kern="0" cap="none" spc="0" normalizeH="0" baseline="0" noProof="0">
                <a:ln>
                  <a:noFill/>
                </a:ln>
                <a:solidFill>
                  <a:prstClr val="white"/>
                </a:solidFill>
                <a:effectLst/>
                <a:uLnTx/>
                <a:uFillTx/>
                <a:latin typeface="Arial"/>
                <a:cs typeface="Arial"/>
              </a:rPr>
              <a:t>4</a:t>
            </a:r>
          </a:p>
        </p:txBody>
      </p:sp>
      <p:sp>
        <p:nvSpPr>
          <p:cNvPr id="110" name="Ellipse 518">
            <a:extLst>
              <a:ext uri="{FF2B5EF4-FFF2-40B4-BE49-F238E27FC236}">
                <a16:creationId xmlns:a16="http://schemas.microsoft.com/office/drawing/2014/main" id="{88BBF819-B013-7373-F0F3-3294D64AFD9D}"/>
              </a:ext>
            </a:extLst>
          </p:cNvPr>
          <p:cNvSpPr/>
          <p:nvPr/>
        </p:nvSpPr>
        <p:spPr>
          <a:xfrm>
            <a:off x="8713814" y="64228"/>
            <a:ext cx="441204" cy="433193"/>
          </a:xfrm>
          <a:prstGeom prst="ellipse">
            <a:avLst/>
          </a:prstGeom>
          <a:solidFill>
            <a:srgbClr val="29555D"/>
          </a:solidFill>
          <a:ln w="12700" cap="flat" cmpd="sng" algn="ctr">
            <a:solidFill>
              <a:srgbClr val="29555D"/>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MA" sz="1800" b="1" i="0" u="none" strike="noStrike" kern="0" cap="none" spc="0" normalizeH="0" baseline="0" noProof="0">
                <a:ln>
                  <a:noFill/>
                </a:ln>
                <a:solidFill>
                  <a:prstClr val="white"/>
                </a:solidFill>
                <a:effectLst/>
                <a:uLnTx/>
                <a:uFillTx/>
                <a:latin typeface="Arial"/>
                <a:cs typeface="Arial"/>
              </a:rPr>
              <a:t>5</a:t>
            </a:r>
          </a:p>
        </p:txBody>
      </p:sp>
      <p:sp>
        <p:nvSpPr>
          <p:cNvPr id="113" name="Ellipse 515">
            <a:extLst>
              <a:ext uri="{FF2B5EF4-FFF2-40B4-BE49-F238E27FC236}">
                <a16:creationId xmlns:a16="http://schemas.microsoft.com/office/drawing/2014/main" id="{301353BB-9AE7-C66D-10F7-120BE265EA81}"/>
              </a:ext>
            </a:extLst>
          </p:cNvPr>
          <p:cNvSpPr/>
          <p:nvPr/>
        </p:nvSpPr>
        <p:spPr>
          <a:xfrm>
            <a:off x="1595395" y="43061"/>
            <a:ext cx="469100" cy="469100"/>
          </a:xfrm>
          <a:prstGeom prst="ellipse">
            <a:avLst/>
          </a:prstGeom>
          <a:solidFill>
            <a:srgbClr val="29555D"/>
          </a:solidFill>
          <a:ln w="12700" cap="flat" cmpd="sng" algn="ctr">
            <a:solidFill>
              <a:srgbClr val="29555D"/>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MA" sz="1800" b="1" i="0" u="none" strike="noStrike" kern="0" cap="none" spc="0" normalizeH="0" baseline="0" noProof="0" dirty="0">
                <a:ln>
                  <a:noFill/>
                </a:ln>
                <a:solidFill>
                  <a:prstClr val="white"/>
                </a:solidFill>
                <a:effectLst/>
                <a:uLnTx/>
                <a:uFillTx/>
                <a:latin typeface="Arial"/>
                <a:cs typeface="Arial"/>
              </a:rPr>
              <a:t>1</a:t>
            </a:r>
          </a:p>
        </p:txBody>
      </p:sp>
      <p:sp>
        <p:nvSpPr>
          <p:cNvPr id="59" name="Slide Number Placeholder 2">
            <a:extLst>
              <a:ext uri="{FF2B5EF4-FFF2-40B4-BE49-F238E27FC236}">
                <a16:creationId xmlns:a16="http://schemas.microsoft.com/office/drawing/2014/main" id="{D2393522-575D-4C09-5A93-8FEF6A0D4F78}"/>
              </a:ext>
            </a:extLst>
          </p:cNvPr>
          <p:cNvSpPr>
            <a:spLocks noGrp="1"/>
          </p:cNvSpPr>
          <p:nvPr>
            <p:ph type="sldNum" sz="quarter" idx="12"/>
          </p:nvPr>
        </p:nvSpPr>
        <p:spPr>
          <a:xfrm>
            <a:off x="5976825" y="6480671"/>
            <a:ext cx="1758211" cy="365125"/>
          </a:xfrm>
        </p:spPr>
        <p: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fld id="{837B9798-1630-4D3F-B4E1-5AB2FBF33659}" type="slidenum">
              <a:rPr kumimoji="0" lang="en-US" sz="1400" b="1" i="0" u="none" strike="noStrike" kern="1200" cap="none" spc="0" normalizeH="0" baseline="0" noProof="0" smtClean="0">
                <a:ln>
                  <a:noFill/>
                </a:ln>
                <a:solidFill>
                  <a:srgbClr val="29555D"/>
                </a:solidFill>
                <a:effectLst/>
                <a:uLnTx/>
                <a:uFillTx/>
                <a:latin typeface="Raleway ExtraBold"/>
                <a:cs typeface="Raleway ExtraBold"/>
                <a:sym typeface="Raleway ExtraBold"/>
              </a:rPr>
              <a:pPr marL="0" marR="0" lvl="0" indent="0" algn="ctr" defTabSz="914377" rtl="0" eaLnBrk="1" fontAlgn="auto" latinLnBrk="0" hangingPunct="1">
                <a:lnSpc>
                  <a:spcPct val="100000"/>
                </a:lnSpc>
                <a:spcBef>
                  <a:spcPts val="0"/>
                </a:spcBef>
                <a:spcAft>
                  <a:spcPts val="0"/>
                </a:spcAft>
                <a:buClrTx/>
                <a:buSzTx/>
                <a:buFontTx/>
                <a:buNone/>
                <a:tabLst/>
                <a:defRPr/>
              </a:pPr>
              <a:t>19</a:t>
            </a:fld>
            <a:endParaRPr kumimoji="0" lang="en-US" sz="1400" b="1" i="0" u="none" strike="noStrike" kern="1200" cap="none" spc="0" normalizeH="0" baseline="0" noProof="0">
              <a:ln>
                <a:noFill/>
              </a:ln>
              <a:solidFill>
                <a:srgbClr val="29555D"/>
              </a:solidFill>
              <a:effectLst/>
              <a:uLnTx/>
              <a:uFillTx/>
              <a:latin typeface="Raleway ExtraBold"/>
              <a:cs typeface="Raleway ExtraBold"/>
              <a:sym typeface="Raleway ExtraBold"/>
            </a:endParaRPr>
          </a:p>
        </p:txBody>
      </p:sp>
      <p:sp>
        <p:nvSpPr>
          <p:cNvPr id="39" name="ZoneTexte 11">
            <a:extLst>
              <a:ext uri="{FF2B5EF4-FFF2-40B4-BE49-F238E27FC236}">
                <a16:creationId xmlns:a16="http://schemas.microsoft.com/office/drawing/2014/main" id="{D66EE471-1281-41BF-F658-FDA22C83F438}"/>
              </a:ext>
            </a:extLst>
          </p:cNvPr>
          <p:cNvSpPr txBox="1"/>
          <p:nvPr/>
        </p:nvSpPr>
        <p:spPr>
          <a:xfrm>
            <a:off x="8713814" y="6485264"/>
            <a:ext cx="3244931" cy="307777"/>
          </a:xfrm>
          <a:prstGeom prst="rect">
            <a:avLst/>
          </a:prstGeom>
          <a:noFill/>
        </p:spPr>
        <p:txBody>
          <a:bodyPr wrap="square" lIns="91440" tIns="45720" rIns="9144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err="1">
                <a:ln>
                  <a:noFill/>
                </a:ln>
                <a:solidFill>
                  <a:srgbClr val="29555D"/>
                </a:solidFill>
                <a:effectLst/>
                <a:uLnTx/>
                <a:uFillTx/>
                <a:latin typeface="Century Gothic" pitchFamily="34" charset="0"/>
                <a:cs typeface="Arial"/>
              </a:rPr>
              <a:t>Année</a:t>
            </a:r>
            <a:r>
              <a:rPr kumimoji="0" lang="en-GB" sz="1400" b="1" i="0" u="none" strike="noStrike" kern="1200" cap="none" spc="0" normalizeH="0" baseline="0" noProof="0" dirty="0">
                <a:ln>
                  <a:noFill/>
                </a:ln>
                <a:solidFill>
                  <a:srgbClr val="29555D"/>
                </a:solidFill>
                <a:effectLst/>
                <a:uLnTx/>
                <a:uFillTx/>
                <a:latin typeface="Century Gothic" pitchFamily="34" charset="0"/>
                <a:cs typeface="Arial"/>
              </a:rPr>
              <a:t> </a:t>
            </a:r>
            <a:r>
              <a:rPr kumimoji="0" lang="en-GB" sz="1400" b="1" i="0" u="none" strike="noStrike" kern="1200" cap="none" spc="0" normalizeH="0" baseline="0" noProof="0" dirty="0" err="1">
                <a:ln>
                  <a:noFill/>
                </a:ln>
                <a:solidFill>
                  <a:srgbClr val="29555D"/>
                </a:solidFill>
                <a:effectLst/>
                <a:uLnTx/>
                <a:uFillTx/>
                <a:latin typeface="Century Gothic" pitchFamily="34" charset="0"/>
                <a:cs typeface="Arial"/>
              </a:rPr>
              <a:t>universitaire</a:t>
            </a:r>
            <a:r>
              <a:rPr kumimoji="0" lang="en-GB" sz="1400" b="1" i="0" u="none" strike="noStrike" kern="1200" cap="none" spc="0" normalizeH="0" baseline="0" noProof="0" dirty="0">
                <a:ln>
                  <a:noFill/>
                </a:ln>
                <a:solidFill>
                  <a:srgbClr val="29555D"/>
                </a:solidFill>
                <a:effectLst/>
                <a:uLnTx/>
                <a:uFillTx/>
                <a:latin typeface="Century Gothic" pitchFamily="34" charset="0"/>
                <a:cs typeface="Arial"/>
              </a:rPr>
              <a:t> </a:t>
            </a:r>
            <a:r>
              <a:rPr kumimoji="0" lang="fr-FR" sz="1400" b="1" i="0" u="none" strike="noStrike" kern="1200" cap="none" spc="0" normalizeH="0" baseline="0" noProof="0" dirty="0">
                <a:ln>
                  <a:noFill/>
                </a:ln>
                <a:solidFill>
                  <a:srgbClr val="29555D"/>
                </a:solidFill>
                <a:effectLst/>
                <a:uLnTx/>
                <a:uFillTx/>
                <a:latin typeface="Century Gothic" pitchFamily="34" charset="0"/>
                <a:cs typeface="Arial"/>
              </a:rPr>
              <a:t>2023- 2024</a:t>
            </a:r>
          </a:p>
        </p:txBody>
      </p:sp>
      <p:sp>
        <p:nvSpPr>
          <p:cNvPr id="13" name="ZoneTexte 5">
            <a:extLst>
              <a:ext uri="{FF2B5EF4-FFF2-40B4-BE49-F238E27FC236}">
                <a16:creationId xmlns:a16="http://schemas.microsoft.com/office/drawing/2014/main" id="{2E3413F3-5108-B7AC-0962-37429A1C4613}"/>
              </a:ext>
            </a:extLst>
          </p:cNvPr>
          <p:cNvSpPr txBox="1"/>
          <p:nvPr/>
        </p:nvSpPr>
        <p:spPr>
          <a:xfrm>
            <a:off x="1410079" y="3524712"/>
            <a:ext cx="147123"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400" b="0" i="0" u="none" strike="noStrike" kern="1200" cap="none" spc="0" normalizeH="0" baseline="0" noProof="0">
              <a:ln>
                <a:noFill/>
              </a:ln>
              <a:solidFill>
                <a:prstClr val="black"/>
              </a:solidFill>
              <a:effectLst/>
              <a:uLnTx/>
              <a:uFillTx/>
              <a:latin typeface="Arial"/>
              <a:cs typeface="Arial"/>
            </a:endParaRPr>
          </a:p>
        </p:txBody>
      </p:sp>
      <p:sp>
        <p:nvSpPr>
          <p:cNvPr id="14" name="Rounded Rectangle 88">
            <a:extLst>
              <a:ext uri="{FF2B5EF4-FFF2-40B4-BE49-F238E27FC236}">
                <a16:creationId xmlns:a16="http://schemas.microsoft.com/office/drawing/2014/main" id="{B456778E-1102-BFF7-305C-6FBD2B180FB2}"/>
              </a:ext>
            </a:extLst>
          </p:cNvPr>
          <p:cNvSpPr/>
          <p:nvPr/>
        </p:nvSpPr>
        <p:spPr>
          <a:xfrm>
            <a:off x="428873" y="1849149"/>
            <a:ext cx="1793852" cy="614399"/>
          </a:xfrm>
          <a:prstGeom prst="roundRect">
            <a:avLst/>
          </a:prstGeom>
          <a:solidFill>
            <a:srgbClr val="2955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tabLst/>
              <a:defRPr/>
            </a:pPr>
            <a:r>
              <a:rPr kumimoji="0" lang="fr-FR" sz="1600" b="0" i="0" u="none" strike="noStrike" kern="1200" cap="none" spc="0" normalizeH="0" baseline="0" noProof="0" dirty="0">
                <a:ln>
                  <a:noFill/>
                </a:ln>
                <a:solidFill>
                  <a:srgbClr val="FFFFFF">
                    <a:lumMod val="95000"/>
                  </a:srgbClr>
                </a:solidFill>
                <a:effectLst/>
                <a:uLnTx/>
                <a:uFillTx/>
                <a:latin typeface="Times New Roman" panose="02020603050405020304" pitchFamily="18" charset="0"/>
                <a:cs typeface="Times New Roman" panose="02020603050405020304" pitchFamily="18" charset="0"/>
              </a:rPr>
              <a:t>Arduino</a:t>
            </a:r>
          </a:p>
        </p:txBody>
      </p:sp>
      <p:sp>
        <p:nvSpPr>
          <p:cNvPr id="15" name="Rounded Rectangle 89">
            <a:extLst>
              <a:ext uri="{FF2B5EF4-FFF2-40B4-BE49-F238E27FC236}">
                <a16:creationId xmlns:a16="http://schemas.microsoft.com/office/drawing/2014/main" id="{AA836305-F310-EF78-9A53-3468ACD206DB}"/>
              </a:ext>
            </a:extLst>
          </p:cNvPr>
          <p:cNvSpPr/>
          <p:nvPr/>
        </p:nvSpPr>
        <p:spPr>
          <a:xfrm rot="16200000">
            <a:off x="973091" y="1213327"/>
            <a:ext cx="684000" cy="1879917"/>
          </a:xfrm>
          <a:prstGeom prst="roundRect">
            <a:avLst/>
          </a:prstGeom>
          <a:noFill/>
          <a:ln w="635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fr-FR" sz="1400" b="0" i="0" u="none" strike="noStrike" kern="1200" cap="none" spc="0" normalizeH="0" baseline="0" noProof="0">
              <a:ln>
                <a:noFill/>
              </a:ln>
              <a:solidFill>
                <a:srgbClr val="FFFFFF"/>
              </a:solidFill>
              <a:effectLst/>
              <a:uLnTx/>
              <a:uFillTx/>
              <a:latin typeface="Arial"/>
              <a:cs typeface="Arial"/>
            </a:endParaRPr>
          </a:p>
        </p:txBody>
      </p:sp>
      <p:cxnSp>
        <p:nvCxnSpPr>
          <p:cNvPr id="16" name="Straight Connector 22">
            <a:extLst>
              <a:ext uri="{FF2B5EF4-FFF2-40B4-BE49-F238E27FC236}">
                <a16:creationId xmlns:a16="http://schemas.microsoft.com/office/drawing/2014/main" id="{20C1871F-A739-04B4-6492-BB7BBEB76AB3}"/>
              </a:ext>
            </a:extLst>
          </p:cNvPr>
          <p:cNvCxnSpPr>
            <a:cxnSpLocks/>
            <a:endCxn id="15" idx="0"/>
          </p:cNvCxnSpPr>
          <p:nvPr/>
        </p:nvCxnSpPr>
        <p:spPr>
          <a:xfrm flipV="1">
            <a:off x="154668" y="2153286"/>
            <a:ext cx="220465" cy="792"/>
          </a:xfrm>
          <a:prstGeom prst="line">
            <a:avLst/>
          </a:prstGeom>
          <a:ln w="9525">
            <a:solidFill>
              <a:srgbClr val="29555D"/>
            </a:solidFill>
            <a:prstDash val="dash"/>
            <a:headEnd type="oval"/>
            <a:tailEnd type="oval"/>
          </a:ln>
        </p:spPr>
        <p:style>
          <a:lnRef idx="1">
            <a:schemeClr val="accent1"/>
          </a:lnRef>
          <a:fillRef idx="0">
            <a:schemeClr val="accent1"/>
          </a:fillRef>
          <a:effectRef idx="0">
            <a:schemeClr val="accent1"/>
          </a:effectRef>
          <a:fontRef idx="minor">
            <a:schemeClr val="tx1"/>
          </a:fontRef>
        </p:style>
      </p:cxnSp>
      <p:sp>
        <p:nvSpPr>
          <p:cNvPr id="17" name="Rounded Rectangle 88">
            <a:extLst>
              <a:ext uri="{FF2B5EF4-FFF2-40B4-BE49-F238E27FC236}">
                <a16:creationId xmlns:a16="http://schemas.microsoft.com/office/drawing/2014/main" id="{ABA9A558-265B-EDB7-9397-82141F789BBC}"/>
              </a:ext>
            </a:extLst>
          </p:cNvPr>
          <p:cNvSpPr/>
          <p:nvPr/>
        </p:nvSpPr>
        <p:spPr>
          <a:xfrm>
            <a:off x="410054" y="3883111"/>
            <a:ext cx="1849802" cy="61439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tabLst/>
              <a:defRPr/>
            </a:pPr>
            <a:r>
              <a:rPr kumimoji="0" lang="fr-MA"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MSP430G2553  </a:t>
            </a:r>
            <a:endParaRPr kumimoji="0" lang="fr-FR"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18" name="Rounded Rectangle 89">
            <a:extLst>
              <a:ext uri="{FF2B5EF4-FFF2-40B4-BE49-F238E27FC236}">
                <a16:creationId xmlns:a16="http://schemas.microsoft.com/office/drawing/2014/main" id="{90677FB8-D6AF-FBA4-76F2-068EBEC02807}"/>
              </a:ext>
            </a:extLst>
          </p:cNvPr>
          <p:cNvSpPr/>
          <p:nvPr/>
        </p:nvSpPr>
        <p:spPr>
          <a:xfrm rot="16200000">
            <a:off x="954272" y="3247289"/>
            <a:ext cx="684000" cy="1879917"/>
          </a:xfrm>
          <a:prstGeom prst="roundRect">
            <a:avLst/>
          </a:prstGeom>
          <a:noFill/>
          <a:ln w="635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fr-FR" sz="1400" b="0" i="0" u="none" strike="noStrike" kern="1200" cap="none" spc="0" normalizeH="0" baseline="0" noProof="0">
              <a:ln>
                <a:noFill/>
              </a:ln>
              <a:solidFill>
                <a:srgbClr val="FFFFFF"/>
              </a:solidFill>
              <a:effectLst/>
              <a:uLnTx/>
              <a:uFillTx/>
              <a:latin typeface="Arial"/>
              <a:cs typeface="Arial"/>
            </a:endParaRPr>
          </a:p>
        </p:txBody>
      </p:sp>
      <p:cxnSp>
        <p:nvCxnSpPr>
          <p:cNvPr id="19" name="Straight Connector 22">
            <a:extLst>
              <a:ext uri="{FF2B5EF4-FFF2-40B4-BE49-F238E27FC236}">
                <a16:creationId xmlns:a16="http://schemas.microsoft.com/office/drawing/2014/main" id="{42124C84-5580-5750-7E44-602256255160}"/>
              </a:ext>
            </a:extLst>
          </p:cNvPr>
          <p:cNvCxnSpPr>
            <a:cxnSpLocks/>
            <a:endCxn id="18" idx="0"/>
          </p:cNvCxnSpPr>
          <p:nvPr/>
        </p:nvCxnSpPr>
        <p:spPr>
          <a:xfrm flipV="1">
            <a:off x="135849" y="4187248"/>
            <a:ext cx="220465" cy="792"/>
          </a:xfrm>
          <a:prstGeom prst="line">
            <a:avLst/>
          </a:prstGeom>
          <a:ln w="9525">
            <a:solidFill>
              <a:srgbClr val="29555D"/>
            </a:solidFill>
            <a:prstDash val="dash"/>
            <a:headEnd type="oval"/>
            <a:tailEnd type="oval"/>
          </a:ln>
        </p:spPr>
        <p:style>
          <a:lnRef idx="1">
            <a:schemeClr val="accent1"/>
          </a:lnRef>
          <a:fillRef idx="0">
            <a:schemeClr val="accent1"/>
          </a:fillRef>
          <a:effectRef idx="0">
            <a:schemeClr val="accent1"/>
          </a:effectRef>
          <a:fontRef idx="minor">
            <a:schemeClr val="tx1"/>
          </a:fontRef>
        </p:style>
      </p:cxnSp>
      <p:cxnSp>
        <p:nvCxnSpPr>
          <p:cNvPr id="23" name="Connecteur droit 12">
            <a:extLst>
              <a:ext uri="{FF2B5EF4-FFF2-40B4-BE49-F238E27FC236}">
                <a16:creationId xmlns:a16="http://schemas.microsoft.com/office/drawing/2014/main" id="{FBCF7022-E342-6D57-4AF1-D77624CC1472}"/>
              </a:ext>
            </a:extLst>
          </p:cNvPr>
          <p:cNvCxnSpPr>
            <a:cxnSpLocks/>
          </p:cNvCxnSpPr>
          <p:nvPr/>
        </p:nvCxnSpPr>
        <p:spPr>
          <a:xfrm>
            <a:off x="116090" y="584543"/>
            <a:ext cx="3291384" cy="3833"/>
          </a:xfrm>
          <a:prstGeom prst="line">
            <a:avLst/>
          </a:prstGeom>
          <a:ln w="3175">
            <a:solidFill>
              <a:schemeClr val="bg1">
                <a:lumMod val="50000"/>
              </a:schemeClr>
            </a:solidFill>
          </a:ln>
        </p:spPr>
        <p:style>
          <a:lnRef idx="2">
            <a:schemeClr val="dk1"/>
          </a:lnRef>
          <a:fillRef idx="0">
            <a:schemeClr val="dk1"/>
          </a:fillRef>
          <a:effectRef idx="1">
            <a:schemeClr val="dk1"/>
          </a:effectRef>
          <a:fontRef idx="minor">
            <a:schemeClr val="tx1"/>
          </a:fontRef>
        </p:style>
      </p:cxnSp>
      <p:sp>
        <p:nvSpPr>
          <p:cNvPr id="24" name="Oval 90">
            <a:extLst>
              <a:ext uri="{FF2B5EF4-FFF2-40B4-BE49-F238E27FC236}">
                <a16:creationId xmlns:a16="http://schemas.microsoft.com/office/drawing/2014/main" id="{F2257370-F75D-7CC2-183B-9151F80CAEEE}"/>
              </a:ext>
            </a:extLst>
          </p:cNvPr>
          <p:cNvSpPr/>
          <p:nvPr/>
        </p:nvSpPr>
        <p:spPr>
          <a:xfrm rot="16200000">
            <a:off x="47333" y="2069146"/>
            <a:ext cx="169863" cy="169863"/>
          </a:xfrm>
          <a:prstGeom prst="ellipse">
            <a:avLst/>
          </a:prstGeom>
          <a:solidFill>
            <a:srgbClr val="29555D"/>
          </a:solidFill>
          <a:ln w="28575">
            <a:solidFill>
              <a:srgbClr val="29555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Arial"/>
              <a:cs typeface="Arial"/>
            </a:endParaRPr>
          </a:p>
        </p:txBody>
      </p:sp>
      <p:cxnSp>
        <p:nvCxnSpPr>
          <p:cNvPr id="34" name="Connecteur droit 11">
            <a:extLst>
              <a:ext uri="{FF2B5EF4-FFF2-40B4-BE49-F238E27FC236}">
                <a16:creationId xmlns:a16="http://schemas.microsoft.com/office/drawing/2014/main" id="{79C906CC-2B5D-62D2-21EA-34C8BF920EF6}"/>
              </a:ext>
            </a:extLst>
          </p:cNvPr>
          <p:cNvCxnSpPr>
            <a:cxnSpLocks/>
          </p:cNvCxnSpPr>
          <p:nvPr/>
        </p:nvCxnSpPr>
        <p:spPr>
          <a:xfrm>
            <a:off x="116090" y="581877"/>
            <a:ext cx="4858" cy="3651261"/>
          </a:xfrm>
          <a:prstGeom prst="line">
            <a:avLst/>
          </a:prstGeom>
          <a:ln w="3175">
            <a:solidFill>
              <a:schemeClr val="bg1">
                <a:lumMod val="50000"/>
              </a:schemeClr>
            </a:solidFill>
          </a:ln>
        </p:spPr>
        <p:style>
          <a:lnRef idx="2">
            <a:schemeClr val="dk1"/>
          </a:lnRef>
          <a:fillRef idx="0">
            <a:schemeClr val="dk1"/>
          </a:fillRef>
          <a:effectRef idx="1">
            <a:schemeClr val="dk1"/>
          </a:effectRef>
          <a:fontRef idx="minor">
            <a:schemeClr val="tx1"/>
          </a:fontRef>
        </p:style>
      </p:cxnSp>
      <p:sp>
        <p:nvSpPr>
          <p:cNvPr id="25" name="Oval 90">
            <a:extLst>
              <a:ext uri="{FF2B5EF4-FFF2-40B4-BE49-F238E27FC236}">
                <a16:creationId xmlns:a16="http://schemas.microsoft.com/office/drawing/2014/main" id="{25D07ED2-BD50-A1F9-4037-5F06689BABD7}"/>
              </a:ext>
            </a:extLst>
          </p:cNvPr>
          <p:cNvSpPr/>
          <p:nvPr/>
        </p:nvSpPr>
        <p:spPr>
          <a:xfrm rot="16200000">
            <a:off x="28514" y="4103108"/>
            <a:ext cx="169863" cy="169863"/>
          </a:xfrm>
          <a:prstGeom prst="ellipse">
            <a:avLst/>
          </a:prstGeom>
          <a:solidFill>
            <a:schemeClr val="bg1"/>
          </a:solidFill>
          <a:ln w="28575">
            <a:solidFill>
              <a:srgbClr val="29555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Arial"/>
              <a:cs typeface="Arial"/>
            </a:endParaRPr>
          </a:p>
        </p:txBody>
      </p:sp>
      <p:sp>
        <p:nvSpPr>
          <p:cNvPr id="3" name="Shape 148">
            <a:extLst>
              <a:ext uri="{FF2B5EF4-FFF2-40B4-BE49-F238E27FC236}">
                <a16:creationId xmlns:a16="http://schemas.microsoft.com/office/drawing/2014/main" id="{62BC1DD5-6CB3-8E4B-880F-B7EFC3B033F3}"/>
              </a:ext>
            </a:extLst>
          </p:cNvPr>
          <p:cNvSpPr/>
          <p:nvPr/>
        </p:nvSpPr>
        <p:spPr>
          <a:xfrm>
            <a:off x="2567064" y="746329"/>
            <a:ext cx="2195729" cy="338555"/>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003333"/>
                </a:solidFill>
                <a:effectLst/>
                <a:uLnTx/>
                <a:uFillTx/>
                <a:latin typeface="Arial"/>
                <a:ea typeface="Calibri"/>
                <a:cs typeface="Calibri"/>
                <a:sym typeface="Calibri" panose="020F0502020204030204"/>
              </a:rPr>
              <a:t>Arduino uno </a:t>
            </a:r>
          </a:p>
        </p:txBody>
      </p:sp>
      <p:sp>
        <p:nvSpPr>
          <p:cNvPr id="5" name="Shape 149">
            <a:extLst>
              <a:ext uri="{FF2B5EF4-FFF2-40B4-BE49-F238E27FC236}">
                <a16:creationId xmlns:a16="http://schemas.microsoft.com/office/drawing/2014/main" id="{3087E1DD-BE78-826D-7D39-E338C9DF69AB}"/>
              </a:ext>
            </a:extLst>
          </p:cNvPr>
          <p:cNvSpPr/>
          <p:nvPr/>
        </p:nvSpPr>
        <p:spPr>
          <a:xfrm>
            <a:off x="9330811" y="1084883"/>
            <a:ext cx="1800000" cy="108000"/>
          </a:xfrm>
          <a:prstGeom prst="chevron">
            <a:avLst>
              <a:gd name="adj" fmla="val 50000"/>
            </a:avLst>
          </a:prstGeom>
          <a:solidFill>
            <a:srgbClr val="BFBFBF"/>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a:ln>
                <a:noFill/>
              </a:ln>
              <a:solidFill>
                <a:srgbClr val="FFFFFF"/>
              </a:solidFill>
              <a:effectLst/>
              <a:uLnTx/>
              <a:uFillTx/>
              <a:latin typeface="Calibri"/>
              <a:ea typeface="Calibri"/>
              <a:cs typeface="Calibri"/>
              <a:sym typeface="Calibri"/>
            </a:endParaRPr>
          </a:p>
        </p:txBody>
      </p:sp>
      <p:sp>
        <p:nvSpPr>
          <p:cNvPr id="6" name="Shape 150">
            <a:extLst>
              <a:ext uri="{FF2B5EF4-FFF2-40B4-BE49-F238E27FC236}">
                <a16:creationId xmlns:a16="http://schemas.microsoft.com/office/drawing/2014/main" id="{917A3AA6-A636-191F-F55B-DBD76D90D63D}"/>
              </a:ext>
            </a:extLst>
          </p:cNvPr>
          <p:cNvSpPr/>
          <p:nvPr/>
        </p:nvSpPr>
        <p:spPr>
          <a:xfrm>
            <a:off x="9152631" y="746329"/>
            <a:ext cx="2156360" cy="338555"/>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003333"/>
                </a:solidFill>
                <a:effectLst/>
                <a:uLnTx/>
                <a:uFillTx/>
                <a:latin typeface="Arial"/>
                <a:ea typeface="Calibri"/>
                <a:cs typeface="Calibri"/>
                <a:sym typeface="Calibri" panose="020F0502020204030204"/>
              </a:rPr>
              <a:t>Arduino pro mini </a:t>
            </a:r>
          </a:p>
        </p:txBody>
      </p:sp>
      <p:sp>
        <p:nvSpPr>
          <p:cNvPr id="7" name="Shape 149">
            <a:extLst>
              <a:ext uri="{FF2B5EF4-FFF2-40B4-BE49-F238E27FC236}">
                <a16:creationId xmlns:a16="http://schemas.microsoft.com/office/drawing/2014/main" id="{FB775939-92BA-5552-EAA7-FC2277DBBDFD}"/>
              </a:ext>
            </a:extLst>
          </p:cNvPr>
          <p:cNvSpPr/>
          <p:nvPr/>
        </p:nvSpPr>
        <p:spPr>
          <a:xfrm>
            <a:off x="5986392" y="1078722"/>
            <a:ext cx="1800000" cy="108000"/>
          </a:xfrm>
          <a:prstGeom prst="chevron">
            <a:avLst>
              <a:gd name="adj" fmla="val 50000"/>
            </a:avLst>
          </a:prstGeom>
          <a:solidFill>
            <a:srgbClr val="BFBFBF"/>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a:ln>
                <a:noFill/>
              </a:ln>
              <a:solidFill>
                <a:srgbClr val="FFFFFF"/>
              </a:solidFill>
              <a:effectLst/>
              <a:uLnTx/>
              <a:uFillTx/>
              <a:latin typeface="Calibri" panose="020F0502020204030204"/>
              <a:ea typeface="Calibri"/>
              <a:cs typeface="Calibri"/>
              <a:sym typeface="Calibri" panose="020F0502020204030204"/>
            </a:endParaRPr>
          </a:p>
        </p:txBody>
      </p:sp>
      <p:sp>
        <p:nvSpPr>
          <p:cNvPr id="8" name="Shape 150">
            <a:extLst>
              <a:ext uri="{FF2B5EF4-FFF2-40B4-BE49-F238E27FC236}">
                <a16:creationId xmlns:a16="http://schemas.microsoft.com/office/drawing/2014/main" id="{FA1807D9-3B29-85E2-C569-9415EE7F3FD3}"/>
              </a:ext>
            </a:extLst>
          </p:cNvPr>
          <p:cNvSpPr/>
          <p:nvPr/>
        </p:nvSpPr>
        <p:spPr>
          <a:xfrm>
            <a:off x="5609366" y="751379"/>
            <a:ext cx="2696691" cy="338555"/>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1" i="0" u="none" strike="noStrike" kern="1200" cap="none" spc="0" normalizeH="0" baseline="0" noProof="0" dirty="0">
                <a:ln>
                  <a:noFill/>
                </a:ln>
                <a:solidFill>
                  <a:srgbClr val="003333"/>
                </a:solidFill>
                <a:effectLst/>
                <a:uLnTx/>
                <a:uFillTx/>
                <a:latin typeface="Arial"/>
                <a:ea typeface="Calibri"/>
                <a:cs typeface="Calibri"/>
                <a:sym typeface="Calibri" panose="020F0502020204030204"/>
              </a:rPr>
              <a:t>Arduino nano</a:t>
            </a:r>
            <a:endParaRPr kumimoji="0" sz="1600" b="1" i="0" u="none" strike="noStrike" kern="1200" cap="none" spc="0" normalizeH="0" baseline="0" noProof="0" dirty="0">
              <a:ln>
                <a:noFill/>
              </a:ln>
              <a:solidFill>
                <a:srgbClr val="003333"/>
              </a:solidFill>
              <a:effectLst/>
              <a:uLnTx/>
              <a:uFillTx/>
              <a:latin typeface="Arial"/>
              <a:ea typeface="Calibri"/>
              <a:cs typeface="Calibri"/>
              <a:sym typeface="Calibri"/>
            </a:endParaRPr>
          </a:p>
        </p:txBody>
      </p:sp>
      <p:sp>
        <p:nvSpPr>
          <p:cNvPr id="9" name="Shape 149">
            <a:extLst>
              <a:ext uri="{FF2B5EF4-FFF2-40B4-BE49-F238E27FC236}">
                <a16:creationId xmlns:a16="http://schemas.microsoft.com/office/drawing/2014/main" id="{B89B1B22-FFC5-D73A-DFDD-B500C8397E0A}"/>
              </a:ext>
            </a:extLst>
          </p:cNvPr>
          <p:cNvSpPr/>
          <p:nvPr/>
        </p:nvSpPr>
        <p:spPr>
          <a:xfrm>
            <a:off x="2764928" y="1089934"/>
            <a:ext cx="1800000" cy="108000"/>
          </a:xfrm>
          <a:prstGeom prst="chevron">
            <a:avLst>
              <a:gd name="adj" fmla="val 50000"/>
            </a:avLst>
          </a:prstGeom>
          <a:solidFill>
            <a:srgbClr val="BFBFBF"/>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a:ln>
                <a:noFill/>
              </a:ln>
              <a:solidFill>
                <a:srgbClr val="FFFFFF"/>
              </a:solidFill>
              <a:effectLst/>
              <a:uLnTx/>
              <a:uFillTx/>
              <a:latin typeface="Calibri" panose="020F0502020204030204"/>
              <a:ea typeface="Calibri"/>
              <a:cs typeface="Calibri"/>
              <a:sym typeface="Calibri" panose="020F0502020204030204"/>
            </a:endParaRPr>
          </a:p>
        </p:txBody>
      </p:sp>
      <p:sp>
        <p:nvSpPr>
          <p:cNvPr id="10" name="Shape 149">
            <a:extLst>
              <a:ext uri="{FF2B5EF4-FFF2-40B4-BE49-F238E27FC236}">
                <a16:creationId xmlns:a16="http://schemas.microsoft.com/office/drawing/2014/main" id="{B8DC701E-0A3E-6668-5D27-CC40A48AA171}"/>
              </a:ext>
            </a:extLst>
          </p:cNvPr>
          <p:cNvSpPr/>
          <p:nvPr/>
        </p:nvSpPr>
        <p:spPr>
          <a:xfrm>
            <a:off x="9330811" y="1089934"/>
            <a:ext cx="1800000" cy="108000"/>
          </a:xfrm>
          <a:prstGeom prst="chevron">
            <a:avLst>
              <a:gd name="adj" fmla="val 50000"/>
            </a:avLst>
          </a:prstGeom>
          <a:solidFill>
            <a:srgbClr val="29555D"/>
          </a:solidFill>
          <a:ln>
            <a:solidFill>
              <a:srgbClr val="29555D"/>
            </a:solid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a:ln>
                <a:noFill/>
              </a:ln>
              <a:solidFill>
                <a:srgbClr val="FFFFFF"/>
              </a:solidFill>
              <a:effectLst/>
              <a:uLnTx/>
              <a:uFillTx/>
              <a:latin typeface="Calibri" panose="020F0502020204030204"/>
              <a:ea typeface="Calibri"/>
              <a:cs typeface="Calibri"/>
              <a:sym typeface="Calibri" panose="020F0502020204030204"/>
            </a:endParaRPr>
          </a:p>
        </p:txBody>
      </p:sp>
      <p:graphicFrame>
        <p:nvGraphicFramePr>
          <p:cNvPr id="41" name="Graphique 40">
            <a:extLst>
              <a:ext uri="{FF2B5EF4-FFF2-40B4-BE49-F238E27FC236}">
                <a16:creationId xmlns:a16="http://schemas.microsoft.com/office/drawing/2014/main" id="{8E781CDE-38D6-63DD-B5E9-C40048FD376E}"/>
              </a:ext>
            </a:extLst>
          </p:cNvPr>
          <p:cNvGraphicFramePr>
            <a:graphicFrameLocks/>
          </p:cNvGraphicFramePr>
          <p:nvPr/>
        </p:nvGraphicFramePr>
        <p:xfrm>
          <a:off x="2627030" y="1514065"/>
          <a:ext cx="8457800" cy="4704212"/>
        </p:xfrm>
        <a:graphic>
          <a:graphicData uri="http://schemas.openxmlformats.org/drawingml/2006/chart">
            <c:chart xmlns:c="http://schemas.openxmlformats.org/drawingml/2006/chart" xmlns:r="http://schemas.openxmlformats.org/officeDocument/2006/relationships" r:id="rId3"/>
          </a:graphicData>
        </a:graphic>
      </p:graphicFrame>
      <p:sp>
        <p:nvSpPr>
          <p:cNvPr id="42" name="Shape 149">
            <a:extLst>
              <a:ext uri="{FF2B5EF4-FFF2-40B4-BE49-F238E27FC236}">
                <a16:creationId xmlns:a16="http://schemas.microsoft.com/office/drawing/2014/main" id="{96282799-EAAC-6C26-E521-239A50FEE2CE}"/>
              </a:ext>
            </a:extLst>
          </p:cNvPr>
          <p:cNvSpPr/>
          <p:nvPr/>
        </p:nvSpPr>
        <p:spPr>
          <a:xfrm>
            <a:off x="2764928" y="1078722"/>
            <a:ext cx="1800000" cy="108000"/>
          </a:xfrm>
          <a:prstGeom prst="chevron">
            <a:avLst>
              <a:gd name="adj" fmla="val 50000"/>
            </a:avLst>
          </a:prstGeom>
          <a:solidFill>
            <a:srgbClr val="29555D"/>
          </a:solidFill>
          <a:ln>
            <a:solidFill>
              <a:srgbClr val="29555D"/>
            </a:solid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a:ln>
                <a:noFill/>
              </a:ln>
              <a:solidFill>
                <a:srgbClr val="FFFFFF"/>
              </a:solidFill>
              <a:effectLst/>
              <a:uLnTx/>
              <a:uFillTx/>
              <a:latin typeface="Calibri" panose="020F0502020204030204"/>
              <a:ea typeface="Calibri"/>
              <a:cs typeface="Calibri"/>
              <a:sym typeface="Calibri" panose="020F0502020204030204"/>
            </a:endParaRPr>
          </a:p>
        </p:txBody>
      </p:sp>
      <p:sp>
        <p:nvSpPr>
          <p:cNvPr id="43" name="Shape 149">
            <a:extLst>
              <a:ext uri="{FF2B5EF4-FFF2-40B4-BE49-F238E27FC236}">
                <a16:creationId xmlns:a16="http://schemas.microsoft.com/office/drawing/2014/main" id="{B04A7B75-F914-370B-60EA-D18160AC24DF}"/>
              </a:ext>
            </a:extLst>
          </p:cNvPr>
          <p:cNvSpPr/>
          <p:nvPr/>
        </p:nvSpPr>
        <p:spPr>
          <a:xfrm>
            <a:off x="5955930" y="1078722"/>
            <a:ext cx="1800000" cy="108000"/>
          </a:xfrm>
          <a:prstGeom prst="chevron">
            <a:avLst>
              <a:gd name="adj" fmla="val 50000"/>
            </a:avLst>
          </a:prstGeom>
          <a:solidFill>
            <a:srgbClr val="29555D"/>
          </a:solidFill>
          <a:ln>
            <a:solidFill>
              <a:srgbClr val="29555D"/>
            </a:solid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a:ln>
                <a:noFill/>
              </a:ln>
              <a:solidFill>
                <a:srgbClr val="FFFFFF"/>
              </a:solidFill>
              <a:effectLst/>
              <a:uLnTx/>
              <a:uFillTx/>
              <a:latin typeface="Calibri" panose="020F0502020204030204"/>
              <a:ea typeface="Calibri"/>
              <a:cs typeface="Calibri"/>
              <a:sym typeface="Calibri" panose="020F0502020204030204"/>
            </a:endParaRPr>
          </a:p>
        </p:txBody>
      </p:sp>
      <p:sp>
        <p:nvSpPr>
          <p:cNvPr id="2" name="Rectangle 1">
            <a:extLst>
              <a:ext uri="{FF2B5EF4-FFF2-40B4-BE49-F238E27FC236}">
                <a16:creationId xmlns:a16="http://schemas.microsoft.com/office/drawing/2014/main" id="{14806352-3305-6E0E-0885-0AB518D7A29E}"/>
              </a:ext>
            </a:extLst>
          </p:cNvPr>
          <p:cNvSpPr/>
          <p:nvPr/>
        </p:nvSpPr>
        <p:spPr>
          <a:xfrm>
            <a:off x="2345361" y="1786602"/>
            <a:ext cx="1031115" cy="271109"/>
          </a:xfrm>
          <a:prstGeom prst="rect">
            <a:avLst/>
          </a:prstGeom>
          <a:no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100" b="1" i="0" u="none" strike="noStrike" kern="1200" cap="none" spc="0" normalizeH="0" baseline="0" noProof="0" dirty="0">
                <a:ln>
                  <a:noFill/>
                </a:ln>
                <a:solidFill>
                  <a:srgbClr val="000000"/>
                </a:solidFill>
                <a:effectLst/>
                <a:uLnTx/>
                <a:uFillTx/>
                <a:latin typeface="Arial"/>
                <a:cs typeface="Arial"/>
              </a:rPr>
              <a:t>Courant mA</a:t>
            </a:r>
            <a:endParaRPr kumimoji="0" lang="fr-FR" sz="1600" b="1" i="0" u="none" strike="noStrike" kern="1200" cap="none" spc="0" normalizeH="0" baseline="0" noProof="0" dirty="0">
              <a:ln>
                <a:noFill/>
              </a:ln>
              <a:solidFill>
                <a:srgbClr val="000000"/>
              </a:solidFill>
              <a:effectLst/>
              <a:uLnTx/>
              <a:uFillTx/>
              <a:latin typeface="Arial"/>
              <a:cs typeface="Arial"/>
            </a:endParaRPr>
          </a:p>
        </p:txBody>
      </p:sp>
    </p:spTree>
    <p:extLst>
      <p:ext uri="{BB962C8B-B14F-4D97-AF65-F5344CB8AC3E}">
        <p14:creationId xmlns:p14="http://schemas.microsoft.com/office/powerpoint/2010/main" val="610682044"/>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28"/>
          <p:cNvSpPr/>
          <p:nvPr/>
        </p:nvSpPr>
        <p:spPr>
          <a:xfrm>
            <a:off x="2519529" y="1669492"/>
            <a:ext cx="7614000" cy="556556"/>
          </a:xfrm>
          <a:prstGeom prst="roundRect">
            <a:avLst>
              <a:gd name="adj" fmla="val 50000"/>
            </a:avLst>
          </a:prstGeom>
          <a:solidFill>
            <a:srgbClr val="29555D">
              <a:alpha val="15000"/>
            </a:srgbClr>
          </a:solidFill>
          <a:ln w="3175">
            <a:solidFill>
              <a:srgbClr val="29555D"/>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entury Gothic" pitchFamily="34" charset="0"/>
              <a:cs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dirty="0">
                <a:ln>
                  <a:noFill/>
                </a:ln>
                <a:solidFill>
                  <a:prstClr val="black"/>
                </a:solidFill>
                <a:effectLst>
                  <a:outerShdw blurRad="38100" dist="38100" dir="2700000" algn="tl">
                    <a:srgbClr val="000000">
                      <a:alpha val="43137"/>
                    </a:srgbClr>
                  </a:outerShdw>
                </a:effectLst>
                <a:uLnTx/>
                <a:uFillTx/>
                <a:latin typeface="Century Gothic" pitchFamily="34" charset="0"/>
                <a:cs typeface="Arial"/>
              </a:rPr>
              <a:t>Présentation</a:t>
            </a:r>
            <a:r>
              <a:rPr kumimoji="0" lang="en-GB" sz="18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entury Gothic" pitchFamily="34" charset="0"/>
                <a:cs typeface="Arial"/>
              </a:rPr>
              <a:t> et </a:t>
            </a:r>
            <a:r>
              <a:rPr kumimoji="0" lang="fr-FR" sz="1800" b="1" i="0" u="none" strike="noStrike" kern="1200" cap="none" spc="0" normalizeH="0" baseline="0" dirty="0">
                <a:ln>
                  <a:noFill/>
                </a:ln>
                <a:solidFill>
                  <a:prstClr val="black"/>
                </a:solidFill>
                <a:effectLst>
                  <a:outerShdw blurRad="38100" dist="38100" dir="2700000" algn="tl">
                    <a:srgbClr val="000000">
                      <a:alpha val="43137"/>
                    </a:srgbClr>
                  </a:outerShdw>
                </a:effectLst>
                <a:uLnTx/>
                <a:uFillTx/>
                <a:latin typeface="Century Gothic" pitchFamily="34" charset="0"/>
                <a:cs typeface="Arial"/>
              </a:rPr>
              <a:t>Contexte</a:t>
            </a:r>
            <a:r>
              <a:rPr kumimoji="0" lang="en-GB" sz="18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entury Gothic" pitchFamily="34" charset="0"/>
                <a:cs typeface="Arial"/>
              </a:rPr>
              <a:t> </a:t>
            </a:r>
            <a:r>
              <a:rPr kumimoji="0" lang="fr-FR" sz="1800" b="1" i="0" u="none" strike="noStrike" kern="1200" cap="none" spc="0" normalizeH="0" baseline="0" dirty="0">
                <a:ln>
                  <a:noFill/>
                </a:ln>
                <a:solidFill>
                  <a:prstClr val="black"/>
                </a:solidFill>
                <a:effectLst>
                  <a:outerShdw blurRad="38100" dist="38100" dir="2700000" algn="tl">
                    <a:srgbClr val="000000">
                      <a:alpha val="43137"/>
                    </a:srgbClr>
                  </a:outerShdw>
                </a:effectLst>
                <a:uLnTx/>
                <a:uFillTx/>
                <a:latin typeface="Century Gothic" pitchFamily="34" charset="0"/>
                <a:cs typeface="Arial"/>
              </a:rPr>
              <a:t>général</a:t>
            </a:r>
            <a:r>
              <a:rPr kumimoji="0" lang="en-GB" sz="18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entury Gothic" pitchFamily="34" charset="0"/>
                <a:cs typeface="Arial"/>
              </a:rPr>
              <a:t> du </a:t>
            </a:r>
            <a:r>
              <a:rPr kumimoji="0" lang="en-GB" sz="1800" b="1" i="0" u="none" strike="noStrike" kern="1200" cap="none" spc="0" normalizeH="0" baseline="0" noProof="0" dirty="0" err="1">
                <a:ln>
                  <a:noFill/>
                </a:ln>
                <a:solidFill>
                  <a:prstClr val="black"/>
                </a:solidFill>
                <a:effectLst>
                  <a:outerShdw blurRad="38100" dist="38100" dir="2700000" algn="tl">
                    <a:srgbClr val="000000">
                      <a:alpha val="43137"/>
                    </a:srgbClr>
                  </a:outerShdw>
                </a:effectLst>
                <a:uLnTx/>
                <a:uFillTx/>
                <a:latin typeface="Century Gothic" pitchFamily="34" charset="0"/>
                <a:cs typeface="Arial"/>
              </a:rPr>
              <a:t>projet</a:t>
            </a:r>
            <a:endParaRPr kumimoji="0" lang="en-GB" sz="18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entury Gothic" pitchFamily="34" charset="0"/>
              <a:cs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entury Gothic" pitchFamily="34" charset="0"/>
              <a:cs typeface="Arial"/>
            </a:endParaRPr>
          </a:p>
        </p:txBody>
      </p:sp>
      <p:sp>
        <p:nvSpPr>
          <p:cNvPr id="40" name="Rounded Rectangle 28"/>
          <p:cNvSpPr/>
          <p:nvPr/>
        </p:nvSpPr>
        <p:spPr>
          <a:xfrm>
            <a:off x="2519529" y="2577059"/>
            <a:ext cx="7612118" cy="540000"/>
          </a:xfrm>
          <a:prstGeom prst="roundRect">
            <a:avLst>
              <a:gd name="adj" fmla="val 50000"/>
            </a:avLst>
          </a:prstGeom>
          <a:solidFill>
            <a:srgbClr val="29555D">
              <a:alpha val="15000"/>
            </a:srgbClr>
          </a:solidFill>
          <a:ln w="3175">
            <a:solidFill>
              <a:srgbClr val="29555D"/>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lvl="0" algn="ctr">
              <a:defRPr/>
            </a:pPr>
            <a:r>
              <a:rPr lang="fr-FR" b="1" dirty="0">
                <a:solidFill>
                  <a:prstClr val="black"/>
                </a:solidFill>
                <a:effectLst>
                  <a:outerShdw blurRad="38100" dist="38100" dir="2700000" algn="tl">
                    <a:srgbClr val="000000">
                      <a:alpha val="43137"/>
                    </a:srgbClr>
                  </a:outerShdw>
                </a:effectLst>
                <a:latin typeface="Century Gothic" pitchFamily="34" charset="0"/>
              </a:rPr>
              <a:t>Optimisation de l'efficacité énergétique des microcontrôleurs</a:t>
            </a:r>
            <a:endParaRPr kumimoji="0" lang="fr-FR" sz="1800" b="1" i="0" u="none" strike="noStrike" kern="1200" cap="none" spc="0" normalizeH="0" baseline="0" dirty="0">
              <a:ln>
                <a:noFill/>
              </a:ln>
              <a:solidFill>
                <a:prstClr val="black"/>
              </a:solidFill>
              <a:effectLst>
                <a:outerShdw blurRad="38100" dist="38100" dir="2700000" algn="tl">
                  <a:srgbClr val="000000">
                    <a:alpha val="43137"/>
                  </a:srgbClr>
                </a:outerShdw>
              </a:effectLst>
              <a:uLnTx/>
              <a:uFillTx/>
              <a:latin typeface="Century Gothic" pitchFamily="34" charset="0"/>
              <a:cs typeface="Arial"/>
            </a:endParaRPr>
          </a:p>
        </p:txBody>
      </p:sp>
      <p:sp>
        <p:nvSpPr>
          <p:cNvPr id="41" name="Rounded Rectangle 28"/>
          <p:cNvSpPr/>
          <p:nvPr/>
        </p:nvSpPr>
        <p:spPr>
          <a:xfrm>
            <a:off x="2517647" y="3456280"/>
            <a:ext cx="7614000" cy="562390"/>
          </a:xfrm>
          <a:prstGeom prst="roundRect">
            <a:avLst>
              <a:gd name="adj" fmla="val 50000"/>
            </a:avLst>
          </a:prstGeom>
          <a:solidFill>
            <a:srgbClr val="29555D">
              <a:alpha val="15000"/>
            </a:srgbClr>
          </a:solidFill>
          <a:ln w="3175">
            <a:solidFill>
              <a:srgbClr val="29555D"/>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b="1" dirty="0">
                <a:solidFill>
                  <a:prstClr val="black"/>
                </a:solidFill>
                <a:effectLst>
                  <a:outerShdw blurRad="38100" dist="38100" dir="2700000" algn="tl">
                    <a:srgbClr val="000000">
                      <a:alpha val="43137"/>
                    </a:srgbClr>
                  </a:outerShdw>
                </a:effectLst>
                <a:latin typeface="Century Gothic" pitchFamily="34" charset="0"/>
                <a:cs typeface="Arial"/>
              </a:rPr>
              <a:t>Méthodologie de travail</a:t>
            </a:r>
            <a:endParaRPr kumimoji="0" lang="en-GB" sz="18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entury Gothic" pitchFamily="34" charset="0"/>
              <a:cs typeface="Arial"/>
            </a:endParaRPr>
          </a:p>
        </p:txBody>
      </p:sp>
      <p:sp>
        <p:nvSpPr>
          <p:cNvPr id="43" name="Rounded Rectangle 28"/>
          <p:cNvSpPr/>
          <p:nvPr/>
        </p:nvSpPr>
        <p:spPr>
          <a:xfrm>
            <a:off x="2517647" y="4414442"/>
            <a:ext cx="7614000" cy="558000"/>
          </a:xfrm>
          <a:prstGeom prst="roundRect">
            <a:avLst>
              <a:gd name="adj" fmla="val 50000"/>
            </a:avLst>
          </a:prstGeom>
          <a:solidFill>
            <a:srgbClr val="29555D">
              <a:alpha val="15000"/>
            </a:srgbClr>
          </a:solidFill>
          <a:ln w="3175">
            <a:solidFill>
              <a:srgbClr val="29555D"/>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entury Gothic" pitchFamily="34" charset="0"/>
                <a:cs typeface="Arial"/>
              </a:rPr>
              <a:t>Résultats </a:t>
            </a:r>
            <a:endParaRPr kumimoji="0" lang="fr-FR" sz="1800" b="1" i="0" u="none" strike="noStrike" kern="1200" cap="none" spc="0" normalizeH="0" baseline="0" dirty="0">
              <a:ln>
                <a:noFill/>
              </a:ln>
              <a:solidFill>
                <a:prstClr val="black"/>
              </a:solidFill>
              <a:effectLst>
                <a:outerShdw blurRad="38100" dist="38100" dir="2700000" algn="tl">
                  <a:srgbClr val="000000">
                    <a:alpha val="43137"/>
                  </a:srgbClr>
                </a:outerShdw>
              </a:effectLst>
              <a:uLnTx/>
              <a:uFillTx/>
              <a:latin typeface="Century Gothic" pitchFamily="34" charset="0"/>
              <a:cs typeface="Arial"/>
            </a:endParaRPr>
          </a:p>
        </p:txBody>
      </p:sp>
      <p:sp>
        <p:nvSpPr>
          <p:cNvPr id="44" name="Rounded Rectangle 28"/>
          <p:cNvSpPr/>
          <p:nvPr/>
        </p:nvSpPr>
        <p:spPr>
          <a:xfrm>
            <a:off x="2519529" y="5286970"/>
            <a:ext cx="7612118" cy="558000"/>
          </a:xfrm>
          <a:prstGeom prst="roundRect">
            <a:avLst>
              <a:gd name="adj" fmla="val 50000"/>
            </a:avLst>
          </a:prstGeom>
          <a:solidFill>
            <a:srgbClr val="29555D">
              <a:alpha val="15000"/>
            </a:srgbClr>
          </a:solidFill>
          <a:ln w="3175">
            <a:solidFill>
              <a:srgbClr val="29555D"/>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entury Gothic" pitchFamily="34" charset="0"/>
                <a:cs typeface="Arial"/>
              </a:rPr>
              <a:t>Conclusion</a:t>
            </a:r>
          </a:p>
        </p:txBody>
      </p:sp>
      <p:sp>
        <p:nvSpPr>
          <p:cNvPr id="38" name="AutoShape 2" descr="Résultat de recherche d'images pour &quot;symbole LED&quo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MA" sz="1800" b="0" i="0" u="none" strike="noStrike" kern="1200" cap="none" spc="0" normalizeH="0" baseline="0" noProof="0" dirty="0">
              <a:ln>
                <a:noFill/>
              </a:ln>
              <a:solidFill>
                <a:prstClr val="black"/>
              </a:solidFill>
              <a:effectLst/>
              <a:uLnTx/>
              <a:uFillTx/>
              <a:latin typeface="Calibri" panose="020F0502020204030204"/>
              <a:cs typeface="Arial"/>
            </a:endParaRPr>
          </a:p>
        </p:txBody>
      </p:sp>
      <p:sp>
        <p:nvSpPr>
          <p:cNvPr id="54" name="Rounded Rectangle 3"/>
          <p:cNvSpPr/>
          <p:nvPr/>
        </p:nvSpPr>
        <p:spPr>
          <a:xfrm>
            <a:off x="-1946739" y="1347538"/>
            <a:ext cx="4140460" cy="4716378"/>
          </a:xfrm>
          <a:prstGeom prst="roundRect">
            <a:avLst>
              <a:gd name="adj" fmla="val 7937"/>
            </a:avLst>
          </a:prstGeom>
          <a:noFill/>
          <a:ln w="9525">
            <a:solidFill>
              <a:schemeClr val="accent1">
                <a:lumMod val="50000"/>
              </a:schemeClr>
            </a:solidFill>
            <a:miter lim="800000"/>
          </a:ln>
          <a:effectLst>
            <a:outerShdw blurRad="63500" dist="23000" dir="5400000" rotWithShape="0">
              <a:srgbClr val="000000">
                <a:alpha val="34999"/>
              </a:srgb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srgbClr val="FFFFFF"/>
              </a:solidFill>
              <a:effectLst/>
              <a:uLnTx/>
              <a:uFillTx/>
              <a:latin typeface="Arial" panose="020B0604020202020204" pitchFamily="34" charset="0"/>
              <a:ea typeface="ＭＳ Ｐゴシック" pitchFamily="-97" charset="-128"/>
              <a:cs typeface="Arial"/>
            </a:endParaRPr>
          </a:p>
        </p:txBody>
      </p:sp>
      <p:sp>
        <p:nvSpPr>
          <p:cNvPr id="78" name="Rounded Rectangle 25"/>
          <p:cNvSpPr/>
          <p:nvPr/>
        </p:nvSpPr>
        <p:spPr>
          <a:xfrm>
            <a:off x="1934529" y="2613059"/>
            <a:ext cx="468000" cy="468000"/>
          </a:xfrm>
          <a:prstGeom prst="roundRect">
            <a:avLst>
              <a:gd name="adj" fmla="val 50000"/>
            </a:avLst>
          </a:prstGeom>
          <a:solidFill>
            <a:srgbClr val="29555D"/>
          </a:solidFill>
          <a:ln w="3175">
            <a:solidFill>
              <a:srgbClr val="29555D"/>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entury Gothic" pitchFamily="34" charset="0"/>
                <a:cs typeface="Arial"/>
              </a:rPr>
              <a:t>2</a:t>
            </a:r>
          </a:p>
        </p:txBody>
      </p:sp>
      <p:sp>
        <p:nvSpPr>
          <p:cNvPr id="79" name="Rounded Rectangle 25"/>
          <p:cNvSpPr/>
          <p:nvPr/>
        </p:nvSpPr>
        <p:spPr>
          <a:xfrm>
            <a:off x="1938556" y="3451664"/>
            <a:ext cx="468000" cy="468000"/>
          </a:xfrm>
          <a:prstGeom prst="roundRect">
            <a:avLst>
              <a:gd name="adj" fmla="val 50000"/>
            </a:avLst>
          </a:prstGeom>
          <a:solidFill>
            <a:srgbClr val="29555D"/>
          </a:solidFill>
          <a:ln w="3175">
            <a:solidFill>
              <a:srgbClr val="29555D"/>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entury Gothic" pitchFamily="34" charset="0"/>
                <a:cs typeface="Arial"/>
              </a:rPr>
              <a:t>3</a:t>
            </a:r>
          </a:p>
        </p:txBody>
      </p:sp>
      <p:sp>
        <p:nvSpPr>
          <p:cNvPr id="83" name="Rounded Rectangle 25"/>
          <p:cNvSpPr/>
          <p:nvPr/>
        </p:nvSpPr>
        <p:spPr>
          <a:xfrm>
            <a:off x="1938556" y="4426972"/>
            <a:ext cx="468000" cy="468000"/>
          </a:xfrm>
          <a:prstGeom prst="roundRect">
            <a:avLst>
              <a:gd name="adj" fmla="val 50000"/>
            </a:avLst>
          </a:prstGeom>
          <a:solidFill>
            <a:srgbClr val="29555D"/>
          </a:solidFill>
          <a:ln w="3175">
            <a:solidFill>
              <a:srgbClr val="29555D"/>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entury Gothic" pitchFamily="34" charset="0"/>
                <a:cs typeface="Arial"/>
              </a:rPr>
              <a:t>4</a:t>
            </a:r>
          </a:p>
        </p:txBody>
      </p:sp>
      <p:sp>
        <p:nvSpPr>
          <p:cNvPr id="85" name="Rounded Rectangle 25"/>
          <p:cNvSpPr/>
          <p:nvPr/>
        </p:nvSpPr>
        <p:spPr>
          <a:xfrm>
            <a:off x="1938556" y="5286970"/>
            <a:ext cx="468000" cy="468000"/>
          </a:xfrm>
          <a:prstGeom prst="roundRect">
            <a:avLst>
              <a:gd name="adj" fmla="val 50000"/>
            </a:avLst>
          </a:prstGeom>
          <a:solidFill>
            <a:srgbClr val="29555D"/>
          </a:solidFill>
          <a:ln w="3175">
            <a:solidFill>
              <a:srgbClr val="29555D"/>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entury Gothic" pitchFamily="34" charset="0"/>
                <a:cs typeface="Arial"/>
              </a:rPr>
              <a:t>5</a:t>
            </a:r>
          </a:p>
        </p:txBody>
      </p:sp>
      <p:sp>
        <p:nvSpPr>
          <p:cNvPr id="97" name="Rounded Rectangle 25"/>
          <p:cNvSpPr/>
          <p:nvPr/>
        </p:nvSpPr>
        <p:spPr>
          <a:xfrm>
            <a:off x="1934529" y="1665400"/>
            <a:ext cx="468000" cy="468000"/>
          </a:xfrm>
          <a:prstGeom prst="roundRect">
            <a:avLst>
              <a:gd name="adj" fmla="val 50000"/>
            </a:avLst>
          </a:prstGeom>
          <a:solidFill>
            <a:srgbClr val="29555D"/>
          </a:solidFill>
          <a:ln w="3175">
            <a:solidFill>
              <a:srgbClr val="29555D"/>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entury Gothic" pitchFamily="34" charset="0"/>
                <a:cs typeface="Arial"/>
              </a:rPr>
              <a:t>1</a:t>
            </a:r>
          </a:p>
        </p:txBody>
      </p:sp>
      <p:sp>
        <p:nvSpPr>
          <p:cNvPr id="21" name="Rectangle 20"/>
          <p:cNvSpPr/>
          <p:nvPr/>
        </p:nvSpPr>
        <p:spPr>
          <a:xfrm>
            <a:off x="3765423" y="-8786"/>
            <a:ext cx="4426049" cy="861456"/>
          </a:xfrm>
          <a:prstGeom prst="rect">
            <a:avLst/>
          </a:prstGeom>
          <a:solidFill>
            <a:srgbClr val="393C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4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dobe Devanagari" panose="02040503050201020203" pitchFamily="18" charset="0"/>
                <a:cs typeface="Adobe Devanagari" panose="02040503050201020203" pitchFamily="18" charset="0"/>
              </a:rPr>
              <a:t>Plan</a:t>
            </a:r>
          </a:p>
        </p:txBody>
      </p:sp>
    </p:spTree>
    <p:extLst>
      <p:ext uri="{BB962C8B-B14F-4D97-AF65-F5344CB8AC3E}">
        <p14:creationId xmlns:p14="http://schemas.microsoft.com/office/powerpoint/2010/main" val="71748870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xmlns:a14="http://schemas.microsoft.com/office/drawing/2010/main" xmlns:p15="http://schemas.microsoft.com/office/powerpoint/2012/main" xmlns:p159="http://schemas.microsoft.com/office/powerpoint/2015/09/main">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1" fill="hold" grpId="1"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1" nodeType="clickEffect">
                                  <p:stCondLst>
                                    <p:cond delay="0"/>
                                  </p:stCondLst>
                                  <p:childTnLst>
                                    <p:set>
                                      <p:cBhvr>
                                        <p:cTn id="12" dur="1" fill="hold">
                                          <p:stCondLst>
                                            <p:cond delay="0"/>
                                          </p:stCondLst>
                                        </p:cTn>
                                        <p:tgtEl>
                                          <p:spTgt spid="97"/>
                                        </p:tgtEl>
                                        <p:attrNameLst>
                                          <p:attrName>style.visibility</p:attrName>
                                        </p:attrNameLst>
                                      </p:cBhvr>
                                      <p:to>
                                        <p:strVal val="visible"/>
                                      </p:to>
                                    </p:set>
                                    <p:anim calcmode="lin" valueType="num">
                                      <p:cBhvr additive="base">
                                        <p:cTn id="13" dur="500" fill="hold"/>
                                        <p:tgtEl>
                                          <p:spTgt spid="97"/>
                                        </p:tgtEl>
                                        <p:attrNameLst>
                                          <p:attrName>ppt_x</p:attrName>
                                        </p:attrNameLst>
                                      </p:cBhvr>
                                      <p:tavLst>
                                        <p:tav tm="0">
                                          <p:val>
                                            <p:strVal val="0-#ppt_w/2"/>
                                          </p:val>
                                        </p:tav>
                                        <p:tav tm="100000">
                                          <p:val>
                                            <p:strVal val="#ppt_x"/>
                                          </p:val>
                                        </p:tav>
                                      </p:tavLst>
                                    </p:anim>
                                    <p:anim calcmode="lin" valueType="num">
                                      <p:cBhvr additive="base">
                                        <p:cTn id="14" dur="500" fill="hold"/>
                                        <p:tgtEl>
                                          <p:spTgt spid="97"/>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42"/>
                                        </p:tgtEl>
                                        <p:attrNameLst>
                                          <p:attrName>style.visibility</p:attrName>
                                        </p:attrNameLst>
                                      </p:cBhvr>
                                      <p:to>
                                        <p:strVal val="visible"/>
                                      </p:to>
                                    </p:set>
                                    <p:animEffect transition="in" filter="fade">
                                      <p:cBhvr>
                                        <p:cTn id="18" dur="500"/>
                                        <p:tgtEl>
                                          <p:spTgt spid="42"/>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1" nodeType="clickEffect">
                                  <p:stCondLst>
                                    <p:cond delay="0"/>
                                  </p:stCondLst>
                                  <p:childTnLst>
                                    <p:set>
                                      <p:cBhvr>
                                        <p:cTn id="22" dur="1" fill="hold">
                                          <p:stCondLst>
                                            <p:cond delay="0"/>
                                          </p:stCondLst>
                                        </p:cTn>
                                        <p:tgtEl>
                                          <p:spTgt spid="78"/>
                                        </p:tgtEl>
                                        <p:attrNameLst>
                                          <p:attrName>style.visibility</p:attrName>
                                        </p:attrNameLst>
                                      </p:cBhvr>
                                      <p:to>
                                        <p:strVal val="visible"/>
                                      </p:to>
                                    </p:set>
                                    <p:anim calcmode="lin" valueType="num">
                                      <p:cBhvr additive="base">
                                        <p:cTn id="23" dur="500" fill="hold"/>
                                        <p:tgtEl>
                                          <p:spTgt spid="78"/>
                                        </p:tgtEl>
                                        <p:attrNameLst>
                                          <p:attrName>ppt_x</p:attrName>
                                        </p:attrNameLst>
                                      </p:cBhvr>
                                      <p:tavLst>
                                        <p:tav tm="0">
                                          <p:val>
                                            <p:strVal val="0-#ppt_w/2"/>
                                          </p:val>
                                        </p:tav>
                                        <p:tav tm="100000">
                                          <p:val>
                                            <p:strVal val="#ppt_x"/>
                                          </p:val>
                                        </p:tav>
                                      </p:tavLst>
                                    </p:anim>
                                    <p:anim calcmode="lin" valueType="num">
                                      <p:cBhvr additive="base">
                                        <p:cTn id="24" dur="500" fill="hold"/>
                                        <p:tgtEl>
                                          <p:spTgt spid="78"/>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10" presetClass="entr" presetSubtype="0" fill="hold" grpId="1" nodeType="after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fade">
                                      <p:cBhvr>
                                        <p:cTn id="28" dur="500"/>
                                        <p:tgtEl>
                                          <p:spTgt spid="40"/>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1" nodeType="clickEffect">
                                  <p:stCondLst>
                                    <p:cond delay="0"/>
                                  </p:stCondLst>
                                  <p:childTnLst>
                                    <p:set>
                                      <p:cBhvr>
                                        <p:cTn id="32" dur="1" fill="hold">
                                          <p:stCondLst>
                                            <p:cond delay="0"/>
                                          </p:stCondLst>
                                        </p:cTn>
                                        <p:tgtEl>
                                          <p:spTgt spid="79"/>
                                        </p:tgtEl>
                                        <p:attrNameLst>
                                          <p:attrName>style.visibility</p:attrName>
                                        </p:attrNameLst>
                                      </p:cBhvr>
                                      <p:to>
                                        <p:strVal val="visible"/>
                                      </p:to>
                                    </p:set>
                                    <p:anim calcmode="lin" valueType="num">
                                      <p:cBhvr additive="base">
                                        <p:cTn id="33" dur="500" fill="hold"/>
                                        <p:tgtEl>
                                          <p:spTgt spid="79"/>
                                        </p:tgtEl>
                                        <p:attrNameLst>
                                          <p:attrName>ppt_x</p:attrName>
                                        </p:attrNameLst>
                                      </p:cBhvr>
                                      <p:tavLst>
                                        <p:tav tm="0">
                                          <p:val>
                                            <p:strVal val="0-#ppt_w/2"/>
                                          </p:val>
                                        </p:tav>
                                        <p:tav tm="100000">
                                          <p:val>
                                            <p:strVal val="#ppt_x"/>
                                          </p:val>
                                        </p:tav>
                                      </p:tavLst>
                                    </p:anim>
                                    <p:anim calcmode="lin" valueType="num">
                                      <p:cBhvr additive="base">
                                        <p:cTn id="34" dur="500" fill="hold"/>
                                        <p:tgtEl>
                                          <p:spTgt spid="79"/>
                                        </p:tgtEl>
                                        <p:attrNameLst>
                                          <p:attrName>ppt_y</p:attrName>
                                        </p:attrNameLst>
                                      </p:cBhvr>
                                      <p:tavLst>
                                        <p:tav tm="0">
                                          <p:val>
                                            <p:strVal val="#ppt_y"/>
                                          </p:val>
                                        </p:tav>
                                        <p:tav tm="100000">
                                          <p:val>
                                            <p:strVal val="#ppt_y"/>
                                          </p:val>
                                        </p:tav>
                                      </p:tavLst>
                                    </p:anim>
                                  </p:childTnLst>
                                </p:cTn>
                              </p:par>
                            </p:childTnLst>
                          </p:cTn>
                        </p:par>
                        <p:par>
                          <p:cTn id="35" fill="hold">
                            <p:stCondLst>
                              <p:cond delay="500"/>
                            </p:stCondLst>
                            <p:childTnLst>
                              <p:par>
                                <p:cTn id="36" presetID="10" presetClass="entr" presetSubtype="0" fill="hold" grpId="1" nodeType="after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fade">
                                      <p:cBhvr>
                                        <p:cTn id="38" dur="500"/>
                                        <p:tgtEl>
                                          <p:spTgt spid="41"/>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1" nodeType="clickEffect">
                                  <p:stCondLst>
                                    <p:cond delay="0"/>
                                  </p:stCondLst>
                                  <p:childTnLst>
                                    <p:set>
                                      <p:cBhvr>
                                        <p:cTn id="42" dur="1" fill="hold">
                                          <p:stCondLst>
                                            <p:cond delay="0"/>
                                          </p:stCondLst>
                                        </p:cTn>
                                        <p:tgtEl>
                                          <p:spTgt spid="83"/>
                                        </p:tgtEl>
                                        <p:attrNameLst>
                                          <p:attrName>style.visibility</p:attrName>
                                        </p:attrNameLst>
                                      </p:cBhvr>
                                      <p:to>
                                        <p:strVal val="visible"/>
                                      </p:to>
                                    </p:set>
                                    <p:anim calcmode="lin" valueType="num">
                                      <p:cBhvr additive="base">
                                        <p:cTn id="43" dur="500" fill="hold"/>
                                        <p:tgtEl>
                                          <p:spTgt spid="83"/>
                                        </p:tgtEl>
                                        <p:attrNameLst>
                                          <p:attrName>ppt_x</p:attrName>
                                        </p:attrNameLst>
                                      </p:cBhvr>
                                      <p:tavLst>
                                        <p:tav tm="0">
                                          <p:val>
                                            <p:strVal val="0-#ppt_w/2"/>
                                          </p:val>
                                        </p:tav>
                                        <p:tav tm="100000">
                                          <p:val>
                                            <p:strVal val="#ppt_x"/>
                                          </p:val>
                                        </p:tav>
                                      </p:tavLst>
                                    </p:anim>
                                    <p:anim calcmode="lin" valueType="num">
                                      <p:cBhvr additive="base">
                                        <p:cTn id="44" dur="500" fill="hold"/>
                                        <p:tgtEl>
                                          <p:spTgt spid="83"/>
                                        </p:tgtEl>
                                        <p:attrNameLst>
                                          <p:attrName>ppt_y</p:attrName>
                                        </p:attrNameLst>
                                      </p:cBhvr>
                                      <p:tavLst>
                                        <p:tav tm="0">
                                          <p:val>
                                            <p:strVal val="#ppt_y"/>
                                          </p:val>
                                        </p:tav>
                                        <p:tav tm="100000">
                                          <p:val>
                                            <p:strVal val="#ppt_y"/>
                                          </p:val>
                                        </p:tav>
                                      </p:tavLst>
                                    </p:anim>
                                  </p:childTnLst>
                                </p:cTn>
                              </p:par>
                            </p:childTnLst>
                          </p:cTn>
                        </p:par>
                        <p:par>
                          <p:cTn id="45" fill="hold">
                            <p:stCondLst>
                              <p:cond delay="500"/>
                            </p:stCondLst>
                            <p:childTnLst>
                              <p:par>
                                <p:cTn id="46" presetID="10" presetClass="entr" presetSubtype="0" fill="hold" grpId="1" nodeType="afterEffect">
                                  <p:stCondLst>
                                    <p:cond delay="0"/>
                                  </p:stCondLst>
                                  <p:childTnLst>
                                    <p:set>
                                      <p:cBhvr>
                                        <p:cTn id="47" dur="1" fill="hold">
                                          <p:stCondLst>
                                            <p:cond delay="0"/>
                                          </p:stCondLst>
                                        </p:cTn>
                                        <p:tgtEl>
                                          <p:spTgt spid="43"/>
                                        </p:tgtEl>
                                        <p:attrNameLst>
                                          <p:attrName>style.visibility</p:attrName>
                                        </p:attrNameLst>
                                      </p:cBhvr>
                                      <p:to>
                                        <p:strVal val="visible"/>
                                      </p:to>
                                    </p:set>
                                    <p:animEffect transition="in" filter="fade">
                                      <p:cBhvr>
                                        <p:cTn id="48" dur="500"/>
                                        <p:tgtEl>
                                          <p:spTgt spid="43"/>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1" nodeType="clickEffect">
                                  <p:stCondLst>
                                    <p:cond delay="0"/>
                                  </p:stCondLst>
                                  <p:childTnLst>
                                    <p:set>
                                      <p:cBhvr>
                                        <p:cTn id="52" dur="1" fill="hold">
                                          <p:stCondLst>
                                            <p:cond delay="0"/>
                                          </p:stCondLst>
                                        </p:cTn>
                                        <p:tgtEl>
                                          <p:spTgt spid="85"/>
                                        </p:tgtEl>
                                        <p:attrNameLst>
                                          <p:attrName>style.visibility</p:attrName>
                                        </p:attrNameLst>
                                      </p:cBhvr>
                                      <p:to>
                                        <p:strVal val="visible"/>
                                      </p:to>
                                    </p:set>
                                    <p:anim calcmode="lin" valueType="num">
                                      <p:cBhvr additive="base">
                                        <p:cTn id="53" dur="500" fill="hold"/>
                                        <p:tgtEl>
                                          <p:spTgt spid="85"/>
                                        </p:tgtEl>
                                        <p:attrNameLst>
                                          <p:attrName>ppt_x</p:attrName>
                                        </p:attrNameLst>
                                      </p:cBhvr>
                                      <p:tavLst>
                                        <p:tav tm="0">
                                          <p:val>
                                            <p:strVal val="0-#ppt_w/2"/>
                                          </p:val>
                                        </p:tav>
                                        <p:tav tm="100000">
                                          <p:val>
                                            <p:strVal val="#ppt_x"/>
                                          </p:val>
                                        </p:tav>
                                      </p:tavLst>
                                    </p:anim>
                                    <p:anim calcmode="lin" valueType="num">
                                      <p:cBhvr additive="base">
                                        <p:cTn id="54" dur="500" fill="hold"/>
                                        <p:tgtEl>
                                          <p:spTgt spid="85"/>
                                        </p:tgtEl>
                                        <p:attrNameLst>
                                          <p:attrName>ppt_y</p:attrName>
                                        </p:attrNameLst>
                                      </p:cBhvr>
                                      <p:tavLst>
                                        <p:tav tm="0">
                                          <p:val>
                                            <p:strVal val="#ppt_y"/>
                                          </p:val>
                                        </p:tav>
                                        <p:tav tm="100000">
                                          <p:val>
                                            <p:strVal val="#ppt_y"/>
                                          </p:val>
                                        </p:tav>
                                      </p:tavLst>
                                    </p:anim>
                                  </p:childTnLst>
                                </p:cTn>
                              </p:par>
                            </p:childTnLst>
                          </p:cTn>
                        </p:par>
                        <p:par>
                          <p:cTn id="55" fill="hold">
                            <p:stCondLst>
                              <p:cond delay="500"/>
                            </p:stCondLst>
                            <p:childTnLst>
                              <p:par>
                                <p:cTn id="56" presetID="10" presetClass="entr" presetSubtype="0" fill="hold" grpId="1" nodeType="afterEffect">
                                  <p:stCondLst>
                                    <p:cond delay="0"/>
                                  </p:stCondLst>
                                  <p:childTnLst>
                                    <p:set>
                                      <p:cBhvr>
                                        <p:cTn id="57" dur="1" fill="hold">
                                          <p:stCondLst>
                                            <p:cond delay="0"/>
                                          </p:stCondLst>
                                        </p:cTn>
                                        <p:tgtEl>
                                          <p:spTgt spid="44"/>
                                        </p:tgtEl>
                                        <p:attrNameLst>
                                          <p:attrName>style.visibility</p:attrName>
                                        </p:attrNameLst>
                                      </p:cBhvr>
                                      <p:to>
                                        <p:strVal val="visible"/>
                                      </p:to>
                                    </p:set>
                                    <p:animEffect transition="in" filter="fade">
                                      <p:cBhvr>
                                        <p:cTn id="58"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0" grpId="0"/>
      <p:bldP spid="40" grpId="1" animBg="1"/>
      <p:bldP spid="41" grpId="0"/>
      <p:bldP spid="41" grpId="1" animBg="1"/>
      <p:bldP spid="43" grpId="0"/>
      <p:bldP spid="43" grpId="1" animBg="1"/>
      <p:bldP spid="44" grpId="0"/>
      <p:bldP spid="44" grpId="1" animBg="1"/>
      <p:bldP spid="78" grpId="0"/>
      <p:bldP spid="78" grpId="1" animBg="1"/>
      <p:bldP spid="79" grpId="0"/>
      <p:bldP spid="79" grpId="1" animBg="1"/>
      <p:bldP spid="83" grpId="0"/>
      <p:bldP spid="83" grpId="1" animBg="1"/>
      <p:bldP spid="85" grpId="0"/>
      <p:bldP spid="85" grpId="1" animBg="1"/>
      <p:bldP spid="97" grpId="0"/>
      <p:bldP spid="97" grpId="1" animBg="1"/>
      <p:bldP spid="21" grpId="0"/>
      <p:bldP spid="21"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B37A61-384C-E5A0-323F-85922E8C9CA8}"/>
            </a:ext>
          </a:extLst>
        </p:cNvPr>
        <p:cNvGrpSpPr/>
        <p:nvPr/>
      </p:nvGrpSpPr>
      <p:grpSpPr>
        <a:xfrm>
          <a:off x="0" y="0"/>
          <a:ext cx="0" cy="0"/>
          <a:chOff x="0" y="0"/>
          <a:chExt cx="0" cy="0"/>
        </a:xfrm>
      </p:grpSpPr>
      <p:sp>
        <p:nvSpPr>
          <p:cNvPr id="55" name="Rectangle 54">
            <a:extLst>
              <a:ext uri="{FF2B5EF4-FFF2-40B4-BE49-F238E27FC236}">
                <a16:creationId xmlns:a16="http://schemas.microsoft.com/office/drawing/2014/main" id="{99E850B2-2799-508F-FB37-F607243A3685}"/>
              </a:ext>
            </a:extLst>
          </p:cNvPr>
          <p:cNvSpPr/>
          <p:nvPr/>
        </p:nvSpPr>
        <p:spPr>
          <a:xfrm>
            <a:off x="3986317" y="6460177"/>
            <a:ext cx="8205683" cy="399327"/>
          </a:xfrm>
          <a:prstGeom prst="rect">
            <a:avLst/>
          </a:prstGeom>
          <a:gradFill>
            <a:gsLst>
              <a:gs pos="25000">
                <a:srgbClr val="D7EAED"/>
              </a:gs>
              <a:gs pos="71000">
                <a:schemeClr val="accent1">
                  <a:lumMod val="20000"/>
                  <a:lumOff val="80000"/>
                  <a:shade val="67500"/>
                  <a:satMod val="115000"/>
                </a:schemeClr>
              </a:gs>
              <a:gs pos="100000">
                <a:schemeClr val="accent1">
                  <a:lumMod val="20000"/>
                  <a:lumOff val="80000"/>
                  <a:shade val="100000"/>
                  <a:satMod val="11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2400" b="0" i="0" u="none" strike="noStrike" kern="1200" cap="none" spc="0" normalizeH="0" baseline="0" noProof="0">
              <a:ln>
                <a:noFill/>
              </a:ln>
              <a:solidFill>
                <a:srgbClr val="FFFFFF"/>
              </a:solidFill>
              <a:effectLst/>
              <a:uLnTx/>
              <a:uFillTx/>
              <a:latin typeface="Arial"/>
              <a:cs typeface="Arial"/>
            </a:endParaRPr>
          </a:p>
        </p:txBody>
      </p:sp>
      <p:sp>
        <p:nvSpPr>
          <p:cNvPr id="56" name="Pentagone 55">
            <a:extLst>
              <a:ext uri="{FF2B5EF4-FFF2-40B4-BE49-F238E27FC236}">
                <a16:creationId xmlns:a16="http://schemas.microsoft.com/office/drawing/2014/main" id="{848B56F5-7222-1A74-C4BC-BC06D7F5EB0B}"/>
              </a:ext>
            </a:extLst>
          </p:cNvPr>
          <p:cNvSpPr/>
          <p:nvPr/>
        </p:nvSpPr>
        <p:spPr>
          <a:xfrm>
            <a:off x="-6420" y="6480671"/>
            <a:ext cx="7143490" cy="401835"/>
          </a:xfrm>
          <a:prstGeom prst="homePlate">
            <a:avLst/>
          </a:prstGeom>
          <a:gradFill>
            <a:gsLst>
              <a:gs pos="25000">
                <a:srgbClr val="29555D"/>
              </a:gs>
              <a:gs pos="71000">
                <a:schemeClr val="accent1">
                  <a:lumMod val="20000"/>
                  <a:lumOff val="80000"/>
                  <a:shade val="67500"/>
                  <a:satMod val="115000"/>
                </a:schemeClr>
              </a:gs>
              <a:gs pos="100000">
                <a:schemeClr val="accent1">
                  <a:lumMod val="20000"/>
                  <a:lumOff val="80000"/>
                  <a:shade val="100000"/>
                  <a:satMod val="11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1" i="0" u="none" strike="noStrike" kern="1200" cap="none" spc="0" normalizeH="0" baseline="0" noProof="0">
              <a:ln>
                <a:noFill/>
              </a:ln>
              <a:solidFill>
                <a:srgbClr val="FFFFFF"/>
              </a:solidFill>
              <a:effectLst/>
              <a:uLnTx/>
              <a:uFillTx/>
              <a:latin typeface="Arial"/>
              <a:cs typeface="Arial"/>
            </a:endParaRPr>
          </a:p>
        </p:txBody>
      </p:sp>
      <p:sp>
        <p:nvSpPr>
          <p:cNvPr id="36" name="ZoneTexte 5">
            <a:extLst>
              <a:ext uri="{FF2B5EF4-FFF2-40B4-BE49-F238E27FC236}">
                <a16:creationId xmlns:a16="http://schemas.microsoft.com/office/drawing/2014/main" id="{C3608FB1-0E98-4C4F-911A-BA21E083B7EC}"/>
              </a:ext>
            </a:extLst>
          </p:cNvPr>
          <p:cNvSpPr txBox="1"/>
          <p:nvPr/>
        </p:nvSpPr>
        <p:spPr>
          <a:xfrm>
            <a:off x="1410079" y="3524712"/>
            <a:ext cx="147123"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400" b="0" i="0" u="none" strike="noStrike" kern="1200" cap="none" spc="0" normalizeH="0" baseline="0" noProof="0">
              <a:ln>
                <a:noFill/>
              </a:ln>
              <a:solidFill>
                <a:prstClr val="black"/>
              </a:solidFill>
              <a:effectLst/>
              <a:uLnTx/>
              <a:uFillTx/>
              <a:latin typeface="Arial"/>
              <a:cs typeface="Arial"/>
            </a:endParaRPr>
          </a:p>
        </p:txBody>
      </p:sp>
      <p:cxnSp>
        <p:nvCxnSpPr>
          <p:cNvPr id="87" name="Connecteur droit 13">
            <a:extLst>
              <a:ext uri="{FF2B5EF4-FFF2-40B4-BE49-F238E27FC236}">
                <a16:creationId xmlns:a16="http://schemas.microsoft.com/office/drawing/2014/main" id="{43480AC0-2B5F-DF72-BECB-417DF6FF583D}"/>
              </a:ext>
            </a:extLst>
          </p:cNvPr>
          <p:cNvCxnSpPr/>
          <p:nvPr/>
        </p:nvCxnSpPr>
        <p:spPr>
          <a:xfrm rot="5400000" flipH="1" flipV="1">
            <a:off x="3074540" y="320992"/>
            <a:ext cx="612000" cy="1588"/>
          </a:xfrm>
          <a:prstGeom prst="line">
            <a:avLst/>
          </a:prstGeom>
          <a:ln w="95250" cmpd="thinThick">
            <a:solidFill>
              <a:schemeClr val="bg1">
                <a:lumMod val="50000"/>
              </a:schemeClr>
            </a:solidFill>
          </a:ln>
        </p:spPr>
        <p:style>
          <a:lnRef idx="2">
            <a:schemeClr val="dk1"/>
          </a:lnRef>
          <a:fillRef idx="0">
            <a:schemeClr val="dk1"/>
          </a:fillRef>
          <a:effectRef idx="1">
            <a:schemeClr val="dk1"/>
          </a:effectRef>
          <a:fontRef idx="minor">
            <a:schemeClr val="tx1"/>
          </a:fontRef>
        </p:style>
      </p:cxnSp>
      <p:sp>
        <p:nvSpPr>
          <p:cNvPr id="105" name="Rectangle à coins arrondis 23">
            <a:extLst>
              <a:ext uri="{FF2B5EF4-FFF2-40B4-BE49-F238E27FC236}">
                <a16:creationId xmlns:a16="http://schemas.microsoft.com/office/drawing/2014/main" id="{C29AA50C-F142-981F-6CC4-7BCDF21BBB3F}"/>
              </a:ext>
            </a:extLst>
          </p:cNvPr>
          <p:cNvSpPr/>
          <p:nvPr/>
        </p:nvSpPr>
        <p:spPr>
          <a:xfrm>
            <a:off x="3561892" y="64228"/>
            <a:ext cx="4849001" cy="527083"/>
          </a:xfrm>
          <a:prstGeom prst="roundRect">
            <a:avLst/>
          </a:prstGeom>
          <a:solidFill>
            <a:srgbClr val="29555D">
              <a:alpha val="54000"/>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400" b="1" i="0" u="none" strike="noStrike" kern="1200" cap="none" spc="0" normalizeH="0" baseline="0" noProof="0" dirty="0" err="1">
                <a:ln>
                  <a:noFill/>
                </a:ln>
                <a:solidFill>
                  <a:srgbClr val="FFFFFF"/>
                </a:solidFill>
                <a:effectLst/>
                <a:uLnTx/>
                <a:uFillTx/>
                <a:latin typeface="Calibri" panose="020F0502020204030204"/>
                <a:ea typeface="Calibri"/>
                <a:cs typeface="Calibri"/>
              </a:rPr>
              <a:t>Résultats</a:t>
            </a:r>
            <a:endParaRPr kumimoji="0" lang="en-GB" sz="2400" b="1" i="0" u="none" strike="noStrike" kern="1200" cap="none" spc="0" normalizeH="0" baseline="0" noProof="0" dirty="0">
              <a:ln>
                <a:noFill/>
              </a:ln>
              <a:solidFill>
                <a:srgbClr val="FFFFFF"/>
              </a:solidFill>
              <a:effectLst/>
              <a:uLnTx/>
              <a:uFillTx/>
              <a:latin typeface="Calibri" panose="020F0502020204030204"/>
              <a:ea typeface="Calibri"/>
              <a:cs typeface="Calibri"/>
            </a:endParaRPr>
          </a:p>
        </p:txBody>
      </p:sp>
      <p:cxnSp>
        <p:nvCxnSpPr>
          <p:cNvPr id="106" name="Connecteur droit 24">
            <a:extLst>
              <a:ext uri="{FF2B5EF4-FFF2-40B4-BE49-F238E27FC236}">
                <a16:creationId xmlns:a16="http://schemas.microsoft.com/office/drawing/2014/main" id="{9A8F2946-DD27-5DDD-1721-ECFE52016432}"/>
              </a:ext>
            </a:extLst>
          </p:cNvPr>
          <p:cNvCxnSpPr/>
          <p:nvPr/>
        </p:nvCxnSpPr>
        <p:spPr>
          <a:xfrm rot="5400000" flipH="1" flipV="1">
            <a:off x="8286246" y="320992"/>
            <a:ext cx="612000" cy="1588"/>
          </a:xfrm>
          <a:prstGeom prst="line">
            <a:avLst/>
          </a:prstGeom>
          <a:ln w="95250" cmpd="thickThin">
            <a:solidFill>
              <a:schemeClr val="bg1">
                <a:lumMod val="50000"/>
              </a:schemeClr>
            </a:solidFill>
          </a:ln>
        </p:spPr>
        <p:style>
          <a:lnRef idx="2">
            <a:schemeClr val="dk1"/>
          </a:lnRef>
          <a:fillRef idx="0">
            <a:schemeClr val="dk1"/>
          </a:fillRef>
          <a:effectRef idx="1">
            <a:schemeClr val="dk1"/>
          </a:effectRef>
          <a:fontRef idx="minor">
            <a:schemeClr val="tx1"/>
          </a:fontRef>
        </p:style>
      </p:cxnSp>
      <p:sp>
        <p:nvSpPr>
          <p:cNvPr id="107" name="Ellipse 515">
            <a:extLst>
              <a:ext uri="{FF2B5EF4-FFF2-40B4-BE49-F238E27FC236}">
                <a16:creationId xmlns:a16="http://schemas.microsoft.com/office/drawing/2014/main" id="{5686C311-ADB3-4474-9F27-7378E86B248B}"/>
              </a:ext>
            </a:extLst>
          </p:cNvPr>
          <p:cNvSpPr/>
          <p:nvPr/>
        </p:nvSpPr>
        <p:spPr>
          <a:xfrm>
            <a:off x="2163727" y="43061"/>
            <a:ext cx="469100" cy="469100"/>
          </a:xfrm>
          <a:prstGeom prst="ellipse">
            <a:avLst/>
          </a:prstGeom>
          <a:solidFill>
            <a:srgbClr val="29555D"/>
          </a:solidFill>
          <a:ln w="12700" cap="flat" cmpd="sng" algn="ctr">
            <a:solidFill>
              <a:srgbClr val="29555D"/>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MA" sz="1800" b="1" i="0" u="none" strike="noStrike" kern="0" cap="none" spc="0" normalizeH="0" baseline="0" noProof="0" dirty="0">
                <a:ln>
                  <a:noFill/>
                </a:ln>
                <a:solidFill>
                  <a:prstClr val="white"/>
                </a:solidFill>
                <a:effectLst/>
                <a:uLnTx/>
                <a:uFillTx/>
                <a:latin typeface="Arial"/>
                <a:cs typeface="Arial"/>
              </a:rPr>
              <a:t>2</a:t>
            </a:r>
          </a:p>
        </p:txBody>
      </p:sp>
      <p:sp>
        <p:nvSpPr>
          <p:cNvPr id="108" name="Ellipse 516">
            <a:extLst>
              <a:ext uri="{FF2B5EF4-FFF2-40B4-BE49-F238E27FC236}">
                <a16:creationId xmlns:a16="http://schemas.microsoft.com/office/drawing/2014/main" id="{D1BCD6D8-B807-51ED-B88E-456034C7B24D}"/>
              </a:ext>
            </a:extLst>
          </p:cNvPr>
          <p:cNvSpPr/>
          <p:nvPr/>
        </p:nvSpPr>
        <p:spPr>
          <a:xfrm>
            <a:off x="2772818" y="57186"/>
            <a:ext cx="441204" cy="433193"/>
          </a:xfrm>
          <a:prstGeom prst="ellipse">
            <a:avLst/>
          </a:prstGeom>
          <a:solidFill>
            <a:srgbClr val="29555D"/>
          </a:solidFill>
          <a:ln w="12700" cap="flat" cmpd="sng" algn="ctr">
            <a:solidFill>
              <a:srgbClr val="29555D"/>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MA" sz="1800" b="1" i="0" u="none" strike="noStrike" kern="0" cap="none" spc="0" normalizeH="0" baseline="0" noProof="0" dirty="0">
                <a:ln>
                  <a:noFill/>
                </a:ln>
                <a:solidFill>
                  <a:prstClr val="white"/>
                </a:solidFill>
                <a:effectLst/>
                <a:uLnTx/>
                <a:uFillTx/>
                <a:latin typeface="Arial"/>
                <a:cs typeface="Arial"/>
              </a:rPr>
              <a:t>3</a:t>
            </a:r>
          </a:p>
        </p:txBody>
      </p:sp>
      <p:sp>
        <p:nvSpPr>
          <p:cNvPr id="109" name="Ellipse 517">
            <a:extLst>
              <a:ext uri="{FF2B5EF4-FFF2-40B4-BE49-F238E27FC236}">
                <a16:creationId xmlns:a16="http://schemas.microsoft.com/office/drawing/2014/main" id="{CA79B762-C176-BADB-3ACB-F6960A581DC4}"/>
              </a:ext>
            </a:extLst>
          </p:cNvPr>
          <p:cNvSpPr/>
          <p:nvPr/>
        </p:nvSpPr>
        <p:spPr>
          <a:xfrm>
            <a:off x="3600549" y="74125"/>
            <a:ext cx="441204" cy="433193"/>
          </a:xfrm>
          <a:prstGeom prst="ellipse">
            <a:avLst/>
          </a:prstGeom>
          <a:solidFill>
            <a:srgbClr val="29555D"/>
          </a:solidFill>
          <a:ln w="12700" cap="flat" cmpd="sng" algn="ctr">
            <a:solidFill>
              <a:srgbClr val="29555D"/>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MA" sz="1800" b="1" i="0" u="none" strike="noStrike" kern="0" cap="none" spc="0" normalizeH="0" baseline="0" noProof="0">
                <a:ln>
                  <a:noFill/>
                </a:ln>
                <a:solidFill>
                  <a:prstClr val="white"/>
                </a:solidFill>
                <a:effectLst/>
                <a:uLnTx/>
                <a:uFillTx/>
                <a:latin typeface="Arial"/>
                <a:cs typeface="Arial"/>
              </a:rPr>
              <a:t>4</a:t>
            </a:r>
          </a:p>
        </p:txBody>
      </p:sp>
      <p:sp>
        <p:nvSpPr>
          <p:cNvPr id="110" name="Ellipse 518">
            <a:extLst>
              <a:ext uri="{FF2B5EF4-FFF2-40B4-BE49-F238E27FC236}">
                <a16:creationId xmlns:a16="http://schemas.microsoft.com/office/drawing/2014/main" id="{5C56D3A5-F347-D530-5A56-78A626EB41B5}"/>
              </a:ext>
            </a:extLst>
          </p:cNvPr>
          <p:cNvSpPr/>
          <p:nvPr/>
        </p:nvSpPr>
        <p:spPr>
          <a:xfrm>
            <a:off x="8713814" y="64228"/>
            <a:ext cx="441204" cy="433193"/>
          </a:xfrm>
          <a:prstGeom prst="ellipse">
            <a:avLst/>
          </a:prstGeom>
          <a:solidFill>
            <a:srgbClr val="29555D"/>
          </a:solidFill>
          <a:ln w="12700" cap="flat" cmpd="sng" algn="ctr">
            <a:solidFill>
              <a:srgbClr val="29555D"/>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MA" sz="1800" b="1" i="0" u="none" strike="noStrike" kern="0" cap="none" spc="0" normalizeH="0" baseline="0" noProof="0">
                <a:ln>
                  <a:noFill/>
                </a:ln>
                <a:solidFill>
                  <a:prstClr val="white"/>
                </a:solidFill>
                <a:effectLst/>
                <a:uLnTx/>
                <a:uFillTx/>
                <a:latin typeface="Arial"/>
                <a:cs typeface="Arial"/>
              </a:rPr>
              <a:t>5</a:t>
            </a:r>
          </a:p>
        </p:txBody>
      </p:sp>
      <p:sp>
        <p:nvSpPr>
          <p:cNvPr id="113" name="Ellipse 515">
            <a:extLst>
              <a:ext uri="{FF2B5EF4-FFF2-40B4-BE49-F238E27FC236}">
                <a16:creationId xmlns:a16="http://schemas.microsoft.com/office/drawing/2014/main" id="{7FAE8FE9-C357-0DC0-3960-9106C65357E3}"/>
              </a:ext>
            </a:extLst>
          </p:cNvPr>
          <p:cNvSpPr/>
          <p:nvPr/>
        </p:nvSpPr>
        <p:spPr>
          <a:xfrm>
            <a:off x="1595395" y="43061"/>
            <a:ext cx="469100" cy="469100"/>
          </a:xfrm>
          <a:prstGeom prst="ellipse">
            <a:avLst/>
          </a:prstGeom>
          <a:solidFill>
            <a:srgbClr val="29555D"/>
          </a:solidFill>
          <a:ln w="12700" cap="flat" cmpd="sng" algn="ctr">
            <a:solidFill>
              <a:srgbClr val="29555D"/>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MA" sz="1800" b="1" i="0" u="none" strike="noStrike" kern="0" cap="none" spc="0" normalizeH="0" baseline="0" noProof="0" dirty="0">
                <a:ln>
                  <a:noFill/>
                </a:ln>
                <a:solidFill>
                  <a:prstClr val="white"/>
                </a:solidFill>
                <a:effectLst/>
                <a:uLnTx/>
                <a:uFillTx/>
                <a:latin typeface="Arial"/>
                <a:cs typeface="Arial"/>
              </a:rPr>
              <a:t>1</a:t>
            </a:r>
          </a:p>
        </p:txBody>
      </p:sp>
      <p:sp>
        <p:nvSpPr>
          <p:cNvPr id="59" name="Slide Number Placeholder 2">
            <a:extLst>
              <a:ext uri="{FF2B5EF4-FFF2-40B4-BE49-F238E27FC236}">
                <a16:creationId xmlns:a16="http://schemas.microsoft.com/office/drawing/2014/main" id="{9357B5A9-483B-BE74-FA0F-30C3892B2506}"/>
              </a:ext>
            </a:extLst>
          </p:cNvPr>
          <p:cNvSpPr>
            <a:spLocks noGrp="1"/>
          </p:cNvSpPr>
          <p:nvPr>
            <p:ph type="sldNum" sz="quarter" idx="12"/>
          </p:nvPr>
        </p:nvSpPr>
        <p:spPr>
          <a:xfrm>
            <a:off x="5976825" y="6480671"/>
            <a:ext cx="1758211" cy="365125"/>
          </a:xfrm>
        </p:spPr>
        <p: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fld id="{837B9798-1630-4D3F-B4E1-5AB2FBF33659}" type="slidenum">
              <a:rPr kumimoji="0" lang="en-US" sz="1400" b="1" i="0" u="none" strike="noStrike" kern="1200" cap="none" spc="0" normalizeH="0" baseline="0" noProof="0" smtClean="0">
                <a:ln>
                  <a:noFill/>
                </a:ln>
                <a:solidFill>
                  <a:srgbClr val="29555D"/>
                </a:solidFill>
                <a:effectLst/>
                <a:uLnTx/>
                <a:uFillTx/>
                <a:latin typeface="Raleway ExtraBold"/>
                <a:cs typeface="Raleway ExtraBold"/>
                <a:sym typeface="Raleway ExtraBold"/>
              </a:rPr>
              <a:pPr marL="0" marR="0" lvl="0" indent="0" algn="ctr" defTabSz="914377" rtl="0" eaLnBrk="1" fontAlgn="auto" latinLnBrk="0" hangingPunct="1">
                <a:lnSpc>
                  <a:spcPct val="100000"/>
                </a:lnSpc>
                <a:spcBef>
                  <a:spcPts val="0"/>
                </a:spcBef>
                <a:spcAft>
                  <a:spcPts val="0"/>
                </a:spcAft>
                <a:buClrTx/>
                <a:buSzTx/>
                <a:buFontTx/>
                <a:buNone/>
                <a:tabLst/>
                <a:defRPr/>
              </a:pPr>
              <a:t>20</a:t>
            </a:fld>
            <a:endParaRPr kumimoji="0" lang="en-US" sz="1400" b="1" i="0" u="none" strike="noStrike" kern="1200" cap="none" spc="0" normalizeH="0" baseline="0" noProof="0">
              <a:ln>
                <a:noFill/>
              </a:ln>
              <a:solidFill>
                <a:srgbClr val="29555D"/>
              </a:solidFill>
              <a:effectLst/>
              <a:uLnTx/>
              <a:uFillTx/>
              <a:latin typeface="Raleway ExtraBold"/>
              <a:cs typeface="Raleway ExtraBold"/>
              <a:sym typeface="Raleway ExtraBold"/>
            </a:endParaRPr>
          </a:p>
        </p:txBody>
      </p:sp>
      <p:sp>
        <p:nvSpPr>
          <p:cNvPr id="39" name="ZoneTexte 11">
            <a:extLst>
              <a:ext uri="{FF2B5EF4-FFF2-40B4-BE49-F238E27FC236}">
                <a16:creationId xmlns:a16="http://schemas.microsoft.com/office/drawing/2014/main" id="{28AF5D25-57BA-EFFF-AD16-D9C60AC5F11A}"/>
              </a:ext>
            </a:extLst>
          </p:cNvPr>
          <p:cNvSpPr txBox="1"/>
          <p:nvPr/>
        </p:nvSpPr>
        <p:spPr>
          <a:xfrm>
            <a:off x="8713814" y="6485264"/>
            <a:ext cx="3244931" cy="307777"/>
          </a:xfrm>
          <a:prstGeom prst="rect">
            <a:avLst/>
          </a:prstGeom>
          <a:noFill/>
        </p:spPr>
        <p:txBody>
          <a:bodyPr wrap="square" lIns="91440" tIns="45720" rIns="9144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err="1">
                <a:ln>
                  <a:noFill/>
                </a:ln>
                <a:solidFill>
                  <a:srgbClr val="29555D"/>
                </a:solidFill>
                <a:effectLst/>
                <a:uLnTx/>
                <a:uFillTx/>
                <a:latin typeface="Century Gothic" pitchFamily="34" charset="0"/>
                <a:cs typeface="Arial"/>
              </a:rPr>
              <a:t>Année</a:t>
            </a:r>
            <a:r>
              <a:rPr kumimoji="0" lang="en-GB" sz="1400" b="1" i="0" u="none" strike="noStrike" kern="1200" cap="none" spc="0" normalizeH="0" baseline="0" noProof="0" dirty="0">
                <a:ln>
                  <a:noFill/>
                </a:ln>
                <a:solidFill>
                  <a:srgbClr val="29555D"/>
                </a:solidFill>
                <a:effectLst/>
                <a:uLnTx/>
                <a:uFillTx/>
                <a:latin typeface="Century Gothic" pitchFamily="34" charset="0"/>
                <a:cs typeface="Arial"/>
              </a:rPr>
              <a:t> </a:t>
            </a:r>
            <a:r>
              <a:rPr kumimoji="0" lang="en-GB" sz="1400" b="1" i="0" u="none" strike="noStrike" kern="1200" cap="none" spc="0" normalizeH="0" baseline="0" noProof="0" dirty="0" err="1">
                <a:ln>
                  <a:noFill/>
                </a:ln>
                <a:solidFill>
                  <a:srgbClr val="29555D"/>
                </a:solidFill>
                <a:effectLst/>
                <a:uLnTx/>
                <a:uFillTx/>
                <a:latin typeface="Century Gothic" pitchFamily="34" charset="0"/>
                <a:cs typeface="Arial"/>
              </a:rPr>
              <a:t>universitaire</a:t>
            </a:r>
            <a:r>
              <a:rPr kumimoji="0" lang="en-GB" sz="1400" b="1" i="0" u="none" strike="noStrike" kern="1200" cap="none" spc="0" normalizeH="0" baseline="0" noProof="0" dirty="0">
                <a:ln>
                  <a:noFill/>
                </a:ln>
                <a:solidFill>
                  <a:srgbClr val="29555D"/>
                </a:solidFill>
                <a:effectLst/>
                <a:uLnTx/>
                <a:uFillTx/>
                <a:latin typeface="Century Gothic" pitchFamily="34" charset="0"/>
                <a:cs typeface="Arial"/>
              </a:rPr>
              <a:t> </a:t>
            </a:r>
            <a:r>
              <a:rPr kumimoji="0" lang="fr-FR" sz="1400" b="1" i="0" u="none" strike="noStrike" kern="1200" cap="none" spc="0" normalizeH="0" baseline="0" noProof="0" dirty="0">
                <a:ln>
                  <a:noFill/>
                </a:ln>
                <a:solidFill>
                  <a:srgbClr val="29555D"/>
                </a:solidFill>
                <a:effectLst/>
                <a:uLnTx/>
                <a:uFillTx/>
                <a:latin typeface="Century Gothic" pitchFamily="34" charset="0"/>
                <a:cs typeface="Arial"/>
              </a:rPr>
              <a:t>2023- 2024</a:t>
            </a:r>
          </a:p>
        </p:txBody>
      </p:sp>
      <p:sp>
        <p:nvSpPr>
          <p:cNvPr id="13" name="ZoneTexte 5">
            <a:extLst>
              <a:ext uri="{FF2B5EF4-FFF2-40B4-BE49-F238E27FC236}">
                <a16:creationId xmlns:a16="http://schemas.microsoft.com/office/drawing/2014/main" id="{2915DDD6-C065-2EA4-D458-21A16E2ED432}"/>
              </a:ext>
            </a:extLst>
          </p:cNvPr>
          <p:cNvSpPr txBox="1"/>
          <p:nvPr/>
        </p:nvSpPr>
        <p:spPr>
          <a:xfrm>
            <a:off x="1410079" y="3524712"/>
            <a:ext cx="147123"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400" b="0" i="0" u="none" strike="noStrike" kern="1200" cap="none" spc="0" normalizeH="0" baseline="0" noProof="0">
              <a:ln>
                <a:noFill/>
              </a:ln>
              <a:solidFill>
                <a:prstClr val="black"/>
              </a:solidFill>
              <a:effectLst/>
              <a:uLnTx/>
              <a:uFillTx/>
              <a:latin typeface="Arial"/>
              <a:cs typeface="Arial"/>
            </a:endParaRPr>
          </a:p>
        </p:txBody>
      </p:sp>
      <p:sp>
        <p:nvSpPr>
          <p:cNvPr id="15" name="Rounded Rectangle 89">
            <a:extLst>
              <a:ext uri="{FF2B5EF4-FFF2-40B4-BE49-F238E27FC236}">
                <a16:creationId xmlns:a16="http://schemas.microsoft.com/office/drawing/2014/main" id="{DCD97B06-5382-0888-13C0-211EB5C8544B}"/>
              </a:ext>
            </a:extLst>
          </p:cNvPr>
          <p:cNvSpPr/>
          <p:nvPr/>
        </p:nvSpPr>
        <p:spPr>
          <a:xfrm rot="16200000">
            <a:off x="973091" y="1213327"/>
            <a:ext cx="684000" cy="1879917"/>
          </a:xfrm>
          <a:prstGeom prst="roundRect">
            <a:avLst/>
          </a:prstGeom>
          <a:noFill/>
          <a:ln w="635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fr-FR" sz="1400" b="0" i="0" u="none" strike="noStrike" kern="1200" cap="none" spc="0" normalizeH="0" baseline="0" noProof="0">
              <a:ln>
                <a:noFill/>
              </a:ln>
              <a:solidFill>
                <a:srgbClr val="FFFFFF"/>
              </a:solidFill>
              <a:effectLst/>
              <a:uLnTx/>
              <a:uFillTx/>
              <a:latin typeface="Arial"/>
              <a:cs typeface="Arial"/>
            </a:endParaRPr>
          </a:p>
        </p:txBody>
      </p:sp>
      <p:cxnSp>
        <p:nvCxnSpPr>
          <p:cNvPr id="16" name="Straight Connector 22">
            <a:extLst>
              <a:ext uri="{FF2B5EF4-FFF2-40B4-BE49-F238E27FC236}">
                <a16:creationId xmlns:a16="http://schemas.microsoft.com/office/drawing/2014/main" id="{93801188-34F8-FF7D-5F10-4C38F29D0408}"/>
              </a:ext>
            </a:extLst>
          </p:cNvPr>
          <p:cNvCxnSpPr>
            <a:cxnSpLocks/>
            <a:endCxn id="15" idx="0"/>
          </p:cNvCxnSpPr>
          <p:nvPr/>
        </p:nvCxnSpPr>
        <p:spPr>
          <a:xfrm flipV="1">
            <a:off x="154668" y="2153286"/>
            <a:ext cx="220465" cy="792"/>
          </a:xfrm>
          <a:prstGeom prst="line">
            <a:avLst/>
          </a:prstGeom>
          <a:ln w="9525">
            <a:solidFill>
              <a:srgbClr val="29555D"/>
            </a:solidFill>
            <a:prstDash val="dash"/>
            <a:headEnd type="oval"/>
            <a:tailEnd type="oval"/>
          </a:ln>
        </p:spPr>
        <p:style>
          <a:lnRef idx="1">
            <a:schemeClr val="accent1"/>
          </a:lnRef>
          <a:fillRef idx="0">
            <a:schemeClr val="accent1"/>
          </a:fillRef>
          <a:effectRef idx="0">
            <a:schemeClr val="accent1"/>
          </a:effectRef>
          <a:fontRef idx="minor">
            <a:schemeClr val="tx1"/>
          </a:fontRef>
        </p:style>
      </p:cxnSp>
      <p:sp>
        <p:nvSpPr>
          <p:cNvPr id="17" name="Rounded Rectangle 88">
            <a:extLst>
              <a:ext uri="{FF2B5EF4-FFF2-40B4-BE49-F238E27FC236}">
                <a16:creationId xmlns:a16="http://schemas.microsoft.com/office/drawing/2014/main" id="{FEE886B5-5642-292B-F7BE-F54EE8839132}"/>
              </a:ext>
            </a:extLst>
          </p:cNvPr>
          <p:cNvSpPr/>
          <p:nvPr/>
        </p:nvSpPr>
        <p:spPr>
          <a:xfrm>
            <a:off x="408853" y="1838889"/>
            <a:ext cx="1849802" cy="61439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tabLst/>
              <a:defRPr/>
            </a:pPr>
            <a:r>
              <a:rPr kumimoji="0" lang="fr-MA"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Arduino  </a:t>
            </a:r>
            <a:endParaRPr kumimoji="0" lang="fr-FR"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18" name="Rounded Rectangle 89">
            <a:extLst>
              <a:ext uri="{FF2B5EF4-FFF2-40B4-BE49-F238E27FC236}">
                <a16:creationId xmlns:a16="http://schemas.microsoft.com/office/drawing/2014/main" id="{7E6A3422-CA27-1469-D2A7-7C73E8D3FC0D}"/>
              </a:ext>
            </a:extLst>
          </p:cNvPr>
          <p:cNvSpPr/>
          <p:nvPr/>
        </p:nvSpPr>
        <p:spPr>
          <a:xfrm rot="16200000">
            <a:off x="954272" y="3247289"/>
            <a:ext cx="684000" cy="1879917"/>
          </a:xfrm>
          <a:prstGeom prst="roundRect">
            <a:avLst/>
          </a:prstGeom>
          <a:noFill/>
          <a:ln w="635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fr-FR" sz="1400" b="0" i="0" u="none" strike="noStrike" kern="1200" cap="none" spc="0" normalizeH="0" baseline="0" noProof="0">
              <a:ln>
                <a:noFill/>
              </a:ln>
              <a:solidFill>
                <a:srgbClr val="FFFFFF"/>
              </a:solidFill>
              <a:effectLst/>
              <a:uLnTx/>
              <a:uFillTx/>
              <a:latin typeface="Arial"/>
              <a:cs typeface="Arial"/>
            </a:endParaRPr>
          </a:p>
        </p:txBody>
      </p:sp>
      <p:cxnSp>
        <p:nvCxnSpPr>
          <p:cNvPr id="19" name="Straight Connector 22">
            <a:extLst>
              <a:ext uri="{FF2B5EF4-FFF2-40B4-BE49-F238E27FC236}">
                <a16:creationId xmlns:a16="http://schemas.microsoft.com/office/drawing/2014/main" id="{34AC32F8-CE56-BB48-B34F-5D7B96C76986}"/>
              </a:ext>
            </a:extLst>
          </p:cNvPr>
          <p:cNvCxnSpPr>
            <a:cxnSpLocks/>
            <a:endCxn id="18" idx="0"/>
          </p:cNvCxnSpPr>
          <p:nvPr/>
        </p:nvCxnSpPr>
        <p:spPr>
          <a:xfrm flipV="1">
            <a:off x="135849" y="4187248"/>
            <a:ext cx="220465" cy="792"/>
          </a:xfrm>
          <a:prstGeom prst="line">
            <a:avLst/>
          </a:prstGeom>
          <a:ln w="9525">
            <a:solidFill>
              <a:srgbClr val="29555D"/>
            </a:solidFill>
            <a:prstDash val="dash"/>
            <a:headEnd type="oval"/>
            <a:tailEnd type="oval"/>
          </a:ln>
        </p:spPr>
        <p:style>
          <a:lnRef idx="1">
            <a:schemeClr val="accent1"/>
          </a:lnRef>
          <a:fillRef idx="0">
            <a:schemeClr val="accent1"/>
          </a:fillRef>
          <a:effectRef idx="0">
            <a:schemeClr val="accent1"/>
          </a:effectRef>
          <a:fontRef idx="minor">
            <a:schemeClr val="tx1"/>
          </a:fontRef>
        </p:style>
      </p:cxnSp>
      <p:cxnSp>
        <p:nvCxnSpPr>
          <p:cNvPr id="23" name="Connecteur droit 12">
            <a:extLst>
              <a:ext uri="{FF2B5EF4-FFF2-40B4-BE49-F238E27FC236}">
                <a16:creationId xmlns:a16="http://schemas.microsoft.com/office/drawing/2014/main" id="{AD8FE239-E050-4094-93A4-CC414A19BE92}"/>
              </a:ext>
            </a:extLst>
          </p:cNvPr>
          <p:cNvCxnSpPr>
            <a:cxnSpLocks/>
          </p:cNvCxnSpPr>
          <p:nvPr/>
        </p:nvCxnSpPr>
        <p:spPr>
          <a:xfrm>
            <a:off x="116090" y="584543"/>
            <a:ext cx="3291384" cy="3833"/>
          </a:xfrm>
          <a:prstGeom prst="line">
            <a:avLst/>
          </a:prstGeom>
          <a:ln w="3175">
            <a:solidFill>
              <a:schemeClr val="bg1">
                <a:lumMod val="50000"/>
              </a:schemeClr>
            </a:solidFill>
          </a:ln>
        </p:spPr>
        <p:style>
          <a:lnRef idx="2">
            <a:schemeClr val="dk1"/>
          </a:lnRef>
          <a:fillRef idx="0">
            <a:schemeClr val="dk1"/>
          </a:fillRef>
          <a:effectRef idx="1">
            <a:schemeClr val="dk1"/>
          </a:effectRef>
          <a:fontRef idx="minor">
            <a:schemeClr val="tx1"/>
          </a:fontRef>
        </p:style>
      </p:cxnSp>
      <p:sp>
        <p:nvSpPr>
          <p:cNvPr id="24" name="Oval 90">
            <a:extLst>
              <a:ext uri="{FF2B5EF4-FFF2-40B4-BE49-F238E27FC236}">
                <a16:creationId xmlns:a16="http://schemas.microsoft.com/office/drawing/2014/main" id="{B4051FD5-6F97-8C75-167D-B16E18A2BE9E}"/>
              </a:ext>
            </a:extLst>
          </p:cNvPr>
          <p:cNvSpPr/>
          <p:nvPr/>
        </p:nvSpPr>
        <p:spPr>
          <a:xfrm rot="16200000">
            <a:off x="47333" y="2069146"/>
            <a:ext cx="169863" cy="169863"/>
          </a:xfrm>
          <a:prstGeom prst="ellipse">
            <a:avLst/>
          </a:prstGeom>
          <a:solidFill>
            <a:srgbClr val="29555D"/>
          </a:solidFill>
          <a:ln w="28575">
            <a:solidFill>
              <a:srgbClr val="29555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Arial"/>
              <a:cs typeface="Arial"/>
            </a:endParaRPr>
          </a:p>
        </p:txBody>
      </p:sp>
      <p:cxnSp>
        <p:nvCxnSpPr>
          <p:cNvPr id="34" name="Connecteur droit 11">
            <a:extLst>
              <a:ext uri="{FF2B5EF4-FFF2-40B4-BE49-F238E27FC236}">
                <a16:creationId xmlns:a16="http://schemas.microsoft.com/office/drawing/2014/main" id="{9D6A34C9-EA45-949E-80E7-13F90BE04CE7}"/>
              </a:ext>
            </a:extLst>
          </p:cNvPr>
          <p:cNvCxnSpPr>
            <a:cxnSpLocks/>
          </p:cNvCxnSpPr>
          <p:nvPr/>
        </p:nvCxnSpPr>
        <p:spPr>
          <a:xfrm>
            <a:off x="116090" y="581877"/>
            <a:ext cx="4858" cy="3651261"/>
          </a:xfrm>
          <a:prstGeom prst="line">
            <a:avLst/>
          </a:prstGeom>
          <a:ln w="3175">
            <a:solidFill>
              <a:schemeClr val="bg1">
                <a:lumMod val="50000"/>
              </a:schemeClr>
            </a:solidFill>
          </a:ln>
        </p:spPr>
        <p:style>
          <a:lnRef idx="2">
            <a:schemeClr val="dk1"/>
          </a:lnRef>
          <a:fillRef idx="0">
            <a:schemeClr val="dk1"/>
          </a:fillRef>
          <a:effectRef idx="1">
            <a:schemeClr val="dk1"/>
          </a:effectRef>
          <a:fontRef idx="minor">
            <a:schemeClr val="tx1"/>
          </a:fontRef>
        </p:style>
      </p:cxnSp>
      <p:sp>
        <p:nvSpPr>
          <p:cNvPr id="25" name="Oval 90">
            <a:extLst>
              <a:ext uri="{FF2B5EF4-FFF2-40B4-BE49-F238E27FC236}">
                <a16:creationId xmlns:a16="http://schemas.microsoft.com/office/drawing/2014/main" id="{D6212BD8-7DC2-326C-0C19-49DE0813944A}"/>
              </a:ext>
            </a:extLst>
          </p:cNvPr>
          <p:cNvSpPr/>
          <p:nvPr/>
        </p:nvSpPr>
        <p:spPr>
          <a:xfrm rot="16200000">
            <a:off x="28514" y="4103108"/>
            <a:ext cx="169863" cy="169863"/>
          </a:xfrm>
          <a:prstGeom prst="ellipse">
            <a:avLst/>
          </a:prstGeom>
          <a:solidFill>
            <a:schemeClr val="bg1"/>
          </a:solidFill>
          <a:ln w="28575">
            <a:solidFill>
              <a:srgbClr val="29555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Arial"/>
              <a:cs typeface="Arial"/>
            </a:endParaRPr>
          </a:p>
        </p:txBody>
      </p:sp>
      <p:sp>
        <p:nvSpPr>
          <p:cNvPr id="2" name="Rounded Rectangle 88">
            <a:extLst>
              <a:ext uri="{FF2B5EF4-FFF2-40B4-BE49-F238E27FC236}">
                <a16:creationId xmlns:a16="http://schemas.microsoft.com/office/drawing/2014/main" id="{4CEFBBDF-84F9-6A0C-8832-51A3BE3839A2}"/>
              </a:ext>
            </a:extLst>
          </p:cNvPr>
          <p:cNvSpPr/>
          <p:nvPr/>
        </p:nvSpPr>
        <p:spPr>
          <a:xfrm>
            <a:off x="399346" y="3883147"/>
            <a:ext cx="1793852" cy="614399"/>
          </a:xfrm>
          <a:prstGeom prst="roundRect">
            <a:avLst/>
          </a:prstGeom>
          <a:solidFill>
            <a:srgbClr val="2955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tabLst/>
              <a:defRPr/>
            </a:pPr>
            <a:r>
              <a:rPr kumimoji="0" lang="fr-FR" sz="1600" b="0" i="0" u="none" strike="noStrike" kern="1200" cap="none" spc="0" normalizeH="0" baseline="0" noProof="0" dirty="0">
                <a:ln>
                  <a:noFill/>
                </a:ln>
                <a:solidFill>
                  <a:srgbClr val="FFFFFF">
                    <a:lumMod val="95000"/>
                  </a:srgbClr>
                </a:solidFill>
                <a:effectLst/>
                <a:uLnTx/>
                <a:uFillTx/>
                <a:latin typeface="Times New Roman" panose="02020603050405020304" pitchFamily="18" charset="0"/>
                <a:cs typeface="Times New Roman" panose="02020603050405020304" pitchFamily="18" charset="0"/>
              </a:rPr>
              <a:t>MSP430G2553</a:t>
            </a:r>
          </a:p>
        </p:txBody>
      </p:sp>
      <p:sp>
        <p:nvSpPr>
          <p:cNvPr id="4" name="Rectangle 3">
            <a:extLst>
              <a:ext uri="{FF2B5EF4-FFF2-40B4-BE49-F238E27FC236}">
                <a16:creationId xmlns:a16="http://schemas.microsoft.com/office/drawing/2014/main" id="{F9E1998A-62DA-AE78-8397-2843EFADD150}"/>
              </a:ext>
            </a:extLst>
          </p:cNvPr>
          <p:cNvSpPr/>
          <p:nvPr/>
        </p:nvSpPr>
        <p:spPr>
          <a:xfrm>
            <a:off x="3047877" y="1134482"/>
            <a:ext cx="5178413" cy="383995"/>
          </a:xfrm>
          <a:prstGeom prst="rect">
            <a:avLst/>
          </a:prstGeom>
          <a:solidFill>
            <a:srgbClr val="FFFFFF"/>
          </a:solidFill>
          <a:ln w="127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MA" sz="16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rPr>
              <a:t>Mesure à vide 20 mA (Sans aucun programme )</a:t>
            </a:r>
          </a:p>
        </p:txBody>
      </p:sp>
      <p:cxnSp>
        <p:nvCxnSpPr>
          <p:cNvPr id="11" name="Connecteur droit avec flèche 10">
            <a:extLst>
              <a:ext uri="{FF2B5EF4-FFF2-40B4-BE49-F238E27FC236}">
                <a16:creationId xmlns:a16="http://schemas.microsoft.com/office/drawing/2014/main" id="{1DC7C1C5-4B57-A7B8-41FF-5DA31237A0F2}"/>
              </a:ext>
            </a:extLst>
          </p:cNvPr>
          <p:cNvCxnSpPr>
            <a:cxnSpLocks/>
          </p:cNvCxnSpPr>
          <p:nvPr/>
        </p:nvCxnSpPr>
        <p:spPr>
          <a:xfrm flipH="1">
            <a:off x="5555430" y="1518477"/>
            <a:ext cx="1" cy="685798"/>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D99DC389-DA6E-9C03-ABBF-2BC76C67668B}"/>
              </a:ext>
            </a:extLst>
          </p:cNvPr>
          <p:cNvSpPr/>
          <p:nvPr/>
        </p:nvSpPr>
        <p:spPr>
          <a:xfrm>
            <a:off x="3055514" y="2233078"/>
            <a:ext cx="5178413" cy="383995"/>
          </a:xfrm>
          <a:prstGeom prst="rect">
            <a:avLst/>
          </a:prstGeom>
          <a:solidFill>
            <a:srgbClr val="FFFFFF"/>
          </a:solidFill>
          <a:ln w="127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MA" sz="16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rPr>
              <a:t>Désactivation et configuration </a:t>
            </a:r>
          </a:p>
        </p:txBody>
      </p:sp>
      <p:cxnSp>
        <p:nvCxnSpPr>
          <p:cNvPr id="20" name="Connecteur droit avec flèche 19">
            <a:extLst>
              <a:ext uri="{FF2B5EF4-FFF2-40B4-BE49-F238E27FC236}">
                <a16:creationId xmlns:a16="http://schemas.microsoft.com/office/drawing/2014/main" id="{8EA8C883-C326-42F2-75DE-65DE9CC0A1B9}"/>
              </a:ext>
            </a:extLst>
          </p:cNvPr>
          <p:cNvCxnSpPr>
            <a:cxnSpLocks/>
          </p:cNvCxnSpPr>
          <p:nvPr/>
        </p:nvCxnSpPr>
        <p:spPr>
          <a:xfrm>
            <a:off x="3543778" y="2617073"/>
            <a:ext cx="0" cy="557384"/>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6AB8C65F-7BE4-E7A4-DDF5-58308134E107}"/>
              </a:ext>
            </a:extLst>
          </p:cNvPr>
          <p:cNvSpPr/>
          <p:nvPr/>
        </p:nvSpPr>
        <p:spPr>
          <a:xfrm>
            <a:off x="2600057" y="3174457"/>
            <a:ext cx="1717134" cy="498733"/>
          </a:xfrm>
          <a:prstGeom prst="rect">
            <a:avLst/>
          </a:prstGeom>
          <a:solidFill>
            <a:srgbClr val="FFFFFF"/>
          </a:solidFill>
          <a:ln w="127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MA" sz="14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rPr>
              <a:t>Désactivation du </a:t>
            </a:r>
            <a:r>
              <a:rPr kumimoji="0" lang="fr-MA" sz="1400" b="0" i="0" u="none" strike="noStrike" kern="120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cs typeface="Arial"/>
              </a:rPr>
              <a:t>Watchdog</a:t>
            </a:r>
            <a:endParaRPr kumimoji="0" lang="fr-MA" sz="14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endParaRPr>
          </a:p>
        </p:txBody>
      </p:sp>
      <p:sp>
        <p:nvSpPr>
          <p:cNvPr id="26" name="Rectangle 25">
            <a:extLst>
              <a:ext uri="{FF2B5EF4-FFF2-40B4-BE49-F238E27FC236}">
                <a16:creationId xmlns:a16="http://schemas.microsoft.com/office/drawing/2014/main" id="{951CACCB-B573-8F73-EA22-0DDB43A43C50}"/>
              </a:ext>
            </a:extLst>
          </p:cNvPr>
          <p:cNvSpPr/>
          <p:nvPr/>
        </p:nvSpPr>
        <p:spPr>
          <a:xfrm>
            <a:off x="6693759" y="3174457"/>
            <a:ext cx="1717134" cy="498733"/>
          </a:xfrm>
          <a:prstGeom prst="rect">
            <a:avLst/>
          </a:prstGeom>
          <a:solidFill>
            <a:srgbClr val="FFFFFF"/>
          </a:solidFill>
          <a:ln w="127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MA" sz="14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rPr>
              <a:t>Mode veille (LPM4)</a:t>
            </a:r>
          </a:p>
        </p:txBody>
      </p:sp>
      <p:cxnSp>
        <p:nvCxnSpPr>
          <p:cNvPr id="27" name="Connecteur droit avec flèche 26">
            <a:extLst>
              <a:ext uri="{FF2B5EF4-FFF2-40B4-BE49-F238E27FC236}">
                <a16:creationId xmlns:a16="http://schemas.microsoft.com/office/drawing/2014/main" id="{79F17317-5E9C-E8A3-31D6-895391694607}"/>
              </a:ext>
            </a:extLst>
          </p:cNvPr>
          <p:cNvCxnSpPr>
            <a:cxnSpLocks/>
          </p:cNvCxnSpPr>
          <p:nvPr/>
        </p:nvCxnSpPr>
        <p:spPr>
          <a:xfrm>
            <a:off x="7521343" y="2645876"/>
            <a:ext cx="0" cy="541269"/>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eur droit avec flèche 28">
            <a:extLst>
              <a:ext uri="{FF2B5EF4-FFF2-40B4-BE49-F238E27FC236}">
                <a16:creationId xmlns:a16="http://schemas.microsoft.com/office/drawing/2014/main" id="{5DA1B2E9-9AF5-BF08-E77A-A4A51942A836}"/>
              </a:ext>
            </a:extLst>
          </p:cNvPr>
          <p:cNvCxnSpPr>
            <a:cxnSpLocks/>
          </p:cNvCxnSpPr>
          <p:nvPr/>
        </p:nvCxnSpPr>
        <p:spPr>
          <a:xfrm>
            <a:off x="3470341" y="3695360"/>
            <a:ext cx="0" cy="557384"/>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cteur droit avec flèche 30">
            <a:extLst>
              <a:ext uri="{FF2B5EF4-FFF2-40B4-BE49-F238E27FC236}">
                <a16:creationId xmlns:a16="http://schemas.microsoft.com/office/drawing/2014/main" id="{19E1A206-7329-072B-86F2-09A4AF42D7A3}"/>
              </a:ext>
            </a:extLst>
          </p:cNvPr>
          <p:cNvCxnSpPr>
            <a:cxnSpLocks/>
          </p:cNvCxnSpPr>
          <p:nvPr/>
        </p:nvCxnSpPr>
        <p:spPr>
          <a:xfrm>
            <a:off x="7512456" y="3685878"/>
            <a:ext cx="0" cy="557384"/>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eur droit 31">
            <a:extLst>
              <a:ext uri="{FF2B5EF4-FFF2-40B4-BE49-F238E27FC236}">
                <a16:creationId xmlns:a16="http://schemas.microsoft.com/office/drawing/2014/main" id="{A9171287-0389-7D6E-5251-023985874FE3}"/>
              </a:ext>
            </a:extLst>
          </p:cNvPr>
          <p:cNvCxnSpPr>
            <a:cxnSpLocks/>
          </p:cNvCxnSpPr>
          <p:nvPr/>
        </p:nvCxnSpPr>
        <p:spPr>
          <a:xfrm>
            <a:off x="3470341" y="4243262"/>
            <a:ext cx="4042115" cy="4741"/>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Connecteur droit avec flèche 32">
            <a:extLst>
              <a:ext uri="{FF2B5EF4-FFF2-40B4-BE49-F238E27FC236}">
                <a16:creationId xmlns:a16="http://schemas.microsoft.com/office/drawing/2014/main" id="{9DD4AE99-2359-8D48-D5F0-7C41D3E84571}"/>
              </a:ext>
            </a:extLst>
          </p:cNvPr>
          <p:cNvCxnSpPr>
            <a:cxnSpLocks/>
          </p:cNvCxnSpPr>
          <p:nvPr/>
        </p:nvCxnSpPr>
        <p:spPr>
          <a:xfrm>
            <a:off x="3470341" y="4288868"/>
            <a:ext cx="0" cy="564281"/>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FD59C27C-C753-334B-BAF2-398934D513FE}"/>
              </a:ext>
            </a:extLst>
          </p:cNvPr>
          <p:cNvSpPr/>
          <p:nvPr/>
        </p:nvSpPr>
        <p:spPr>
          <a:xfrm>
            <a:off x="2628403" y="4884508"/>
            <a:ext cx="1717133" cy="996382"/>
          </a:xfrm>
          <a:prstGeom prst="rect">
            <a:avLst/>
          </a:prstGeom>
          <a:solidFill>
            <a:srgbClr val="FFFFFF"/>
          </a:solidFill>
          <a:ln w="127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MA" sz="16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rPr>
              <a:t>Veille profonde sans brancher le capteur 7,5  mA</a:t>
            </a:r>
          </a:p>
        </p:txBody>
      </p:sp>
      <p:sp>
        <p:nvSpPr>
          <p:cNvPr id="37" name="Rectangle 36">
            <a:extLst>
              <a:ext uri="{FF2B5EF4-FFF2-40B4-BE49-F238E27FC236}">
                <a16:creationId xmlns:a16="http://schemas.microsoft.com/office/drawing/2014/main" id="{DFE3952B-55F4-ED40-6D58-683E470243B2}"/>
              </a:ext>
            </a:extLst>
          </p:cNvPr>
          <p:cNvSpPr/>
          <p:nvPr/>
        </p:nvSpPr>
        <p:spPr>
          <a:xfrm>
            <a:off x="4629522" y="4897196"/>
            <a:ext cx="1717133" cy="996382"/>
          </a:xfrm>
          <a:prstGeom prst="rect">
            <a:avLst/>
          </a:prstGeom>
          <a:solidFill>
            <a:srgbClr val="FFFFFF"/>
          </a:solidFill>
          <a:ln w="127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MA" sz="16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rPr>
              <a:t>Veille profonde avec capteur 8,5 mA</a:t>
            </a:r>
          </a:p>
        </p:txBody>
      </p:sp>
      <p:cxnSp>
        <p:nvCxnSpPr>
          <p:cNvPr id="38" name="Connecteur droit avec flèche 37">
            <a:extLst>
              <a:ext uri="{FF2B5EF4-FFF2-40B4-BE49-F238E27FC236}">
                <a16:creationId xmlns:a16="http://schemas.microsoft.com/office/drawing/2014/main" id="{1C612369-8F63-9C81-3DF2-D9D954C7715A}"/>
              </a:ext>
            </a:extLst>
          </p:cNvPr>
          <p:cNvCxnSpPr>
            <a:cxnSpLocks/>
          </p:cNvCxnSpPr>
          <p:nvPr/>
        </p:nvCxnSpPr>
        <p:spPr>
          <a:xfrm>
            <a:off x="5555430" y="4288868"/>
            <a:ext cx="0" cy="608328"/>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CA9DC891-8B94-4168-57A9-7391505B675C}"/>
              </a:ext>
            </a:extLst>
          </p:cNvPr>
          <p:cNvSpPr/>
          <p:nvPr/>
        </p:nvSpPr>
        <p:spPr>
          <a:xfrm>
            <a:off x="6597644" y="4865557"/>
            <a:ext cx="1717133" cy="996382"/>
          </a:xfrm>
          <a:prstGeom prst="rect">
            <a:avLst/>
          </a:prstGeom>
          <a:solidFill>
            <a:srgbClr val="FFFFFF"/>
          </a:solidFill>
          <a:ln w="127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MA" sz="16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rPr>
              <a:t>Après avoir toucher le capteur 9,6 mA</a:t>
            </a:r>
          </a:p>
        </p:txBody>
      </p:sp>
      <p:cxnSp>
        <p:nvCxnSpPr>
          <p:cNvPr id="44" name="Connecteur droit avec flèche 43">
            <a:extLst>
              <a:ext uri="{FF2B5EF4-FFF2-40B4-BE49-F238E27FC236}">
                <a16:creationId xmlns:a16="http://schemas.microsoft.com/office/drawing/2014/main" id="{E3594AD0-E068-BE42-F223-EBB1D7C17D42}"/>
              </a:ext>
            </a:extLst>
          </p:cNvPr>
          <p:cNvCxnSpPr>
            <a:cxnSpLocks/>
          </p:cNvCxnSpPr>
          <p:nvPr/>
        </p:nvCxnSpPr>
        <p:spPr>
          <a:xfrm>
            <a:off x="7523552" y="4257229"/>
            <a:ext cx="0" cy="608328"/>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 name="AutoShape 6" descr="MSP-EXP430G2ET LAUNCHPAD MSP430G2553 EVAL BRD ''UK COMPANY SINCE 1983  NIKKO'' | eBay">
            <a:extLst>
              <a:ext uri="{FF2B5EF4-FFF2-40B4-BE49-F238E27FC236}">
                <a16:creationId xmlns:a16="http://schemas.microsoft.com/office/drawing/2014/main" id="{838E9342-24D2-8C60-1A34-06390EA81536}"/>
              </a:ext>
            </a:extLst>
          </p:cNvPr>
          <p:cNvSpPr>
            <a:spLocks noChangeAspect="1" noChangeArrowheads="1"/>
          </p:cNvSpPr>
          <p:nvPr/>
        </p:nvSpPr>
        <p:spPr bwMode="auto">
          <a:xfrm>
            <a:off x="9206526" y="2312272"/>
            <a:ext cx="3143647" cy="314364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MA" sz="1800" b="0" i="0" u="none" strike="noStrike" kern="1200" cap="none" spc="0" normalizeH="0" baseline="0" noProof="0">
              <a:ln>
                <a:noFill/>
              </a:ln>
              <a:solidFill>
                <a:srgbClr val="000000"/>
              </a:solidFill>
              <a:effectLst/>
              <a:uLnTx/>
              <a:uFillTx/>
              <a:latin typeface="Arial"/>
              <a:cs typeface="Arial"/>
            </a:endParaRPr>
          </a:p>
        </p:txBody>
      </p:sp>
      <p:sp>
        <p:nvSpPr>
          <p:cNvPr id="6" name="AutoShape 8" descr="MSP-EXP430G2ET LAUNCHPAD MSP430G2553 EVAL BRD ''UK COMPANY SINCE 1983 NIKKO'' - Picture 1 of 1">
            <a:extLst>
              <a:ext uri="{FF2B5EF4-FFF2-40B4-BE49-F238E27FC236}">
                <a16:creationId xmlns:a16="http://schemas.microsoft.com/office/drawing/2014/main" id="{A985081B-7482-3B9A-6CC6-6584188A991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MA" sz="1800" b="0" i="0" u="none" strike="noStrike" kern="1200" cap="none" spc="0" normalizeH="0" baseline="0" noProof="0">
              <a:ln>
                <a:noFill/>
              </a:ln>
              <a:solidFill>
                <a:srgbClr val="000000"/>
              </a:solidFill>
              <a:effectLst/>
              <a:uLnTx/>
              <a:uFillTx/>
              <a:latin typeface="Arial"/>
              <a:cs typeface="Arial"/>
            </a:endParaRPr>
          </a:p>
        </p:txBody>
      </p:sp>
      <p:pic>
        <p:nvPicPr>
          <p:cNvPr id="9226" name="Picture 10" descr="MSP-EXP430G2ET Development kit | TI.com">
            <a:extLst>
              <a:ext uri="{FF2B5EF4-FFF2-40B4-BE49-F238E27FC236}">
                <a16:creationId xmlns:a16="http://schemas.microsoft.com/office/drawing/2014/main" id="{5F16FFD4-FF96-C31E-CDA1-66D258251A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7721828" y="2257692"/>
            <a:ext cx="5051037" cy="289535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DDFFA30B-A615-6B63-A88E-1859940D0605}"/>
              </a:ext>
            </a:extLst>
          </p:cNvPr>
          <p:cNvSpPr/>
          <p:nvPr/>
        </p:nvSpPr>
        <p:spPr>
          <a:xfrm>
            <a:off x="9690750" y="5594762"/>
            <a:ext cx="1291058" cy="276956"/>
          </a:xfrm>
          <a:prstGeom prst="rect">
            <a:avLst/>
          </a:prstGeom>
          <a:noFill/>
          <a:ln w="9525">
            <a:solidFill>
              <a:srgbClr val="29555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MSP430G2553</a:t>
            </a:r>
            <a:endParaRPr kumimoji="0" lang="fr-FR" sz="18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568588"/>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144705-F848-EB24-DD44-D13083F97B15}"/>
            </a:ext>
          </a:extLst>
        </p:cNvPr>
        <p:cNvGrpSpPr/>
        <p:nvPr/>
      </p:nvGrpSpPr>
      <p:grpSpPr>
        <a:xfrm>
          <a:off x="0" y="0"/>
          <a:ext cx="0" cy="0"/>
          <a:chOff x="0" y="0"/>
          <a:chExt cx="0" cy="0"/>
        </a:xfrm>
      </p:grpSpPr>
      <p:sp>
        <p:nvSpPr>
          <p:cNvPr id="55" name="Rectangle 54">
            <a:extLst>
              <a:ext uri="{FF2B5EF4-FFF2-40B4-BE49-F238E27FC236}">
                <a16:creationId xmlns:a16="http://schemas.microsoft.com/office/drawing/2014/main" id="{C6DBECFF-ED90-51E9-15A0-83754F88BCE1}"/>
              </a:ext>
            </a:extLst>
          </p:cNvPr>
          <p:cNvSpPr/>
          <p:nvPr/>
        </p:nvSpPr>
        <p:spPr>
          <a:xfrm>
            <a:off x="3986317" y="6460177"/>
            <a:ext cx="8205683" cy="399327"/>
          </a:xfrm>
          <a:prstGeom prst="rect">
            <a:avLst/>
          </a:prstGeom>
          <a:gradFill>
            <a:gsLst>
              <a:gs pos="25000">
                <a:srgbClr val="D7EAED"/>
              </a:gs>
              <a:gs pos="71000">
                <a:schemeClr val="accent1">
                  <a:lumMod val="20000"/>
                  <a:lumOff val="80000"/>
                  <a:shade val="67500"/>
                  <a:satMod val="115000"/>
                </a:schemeClr>
              </a:gs>
              <a:gs pos="100000">
                <a:schemeClr val="accent1">
                  <a:lumMod val="20000"/>
                  <a:lumOff val="80000"/>
                  <a:shade val="100000"/>
                  <a:satMod val="11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2400" b="0" i="0" u="none" strike="noStrike" kern="1200" cap="none" spc="0" normalizeH="0" baseline="0" noProof="0">
              <a:ln>
                <a:noFill/>
              </a:ln>
              <a:solidFill>
                <a:srgbClr val="FFFFFF"/>
              </a:solidFill>
              <a:effectLst/>
              <a:uLnTx/>
              <a:uFillTx/>
              <a:latin typeface="Arial"/>
              <a:cs typeface="Arial"/>
            </a:endParaRPr>
          </a:p>
        </p:txBody>
      </p:sp>
      <p:sp>
        <p:nvSpPr>
          <p:cNvPr id="56" name="Pentagone 55">
            <a:extLst>
              <a:ext uri="{FF2B5EF4-FFF2-40B4-BE49-F238E27FC236}">
                <a16:creationId xmlns:a16="http://schemas.microsoft.com/office/drawing/2014/main" id="{9EB95D59-0E8C-3362-923F-7043E9CCC5C5}"/>
              </a:ext>
            </a:extLst>
          </p:cNvPr>
          <p:cNvSpPr/>
          <p:nvPr/>
        </p:nvSpPr>
        <p:spPr>
          <a:xfrm>
            <a:off x="-6420" y="6480671"/>
            <a:ext cx="7143490" cy="401835"/>
          </a:xfrm>
          <a:prstGeom prst="homePlate">
            <a:avLst/>
          </a:prstGeom>
          <a:gradFill>
            <a:gsLst>
              <a:gs pos="25000">
                <a:srgbClr val="29555D"/>
              </a:gs>
              <a:gs pos="71000">
                <a:schemeClr val="accent1">
                  <a:lumMod val="20000"/>
                  <a:lumOff val="80000"/>
                  <a:shade val="67500"/>
                  <a:satMod val="115000"/>
                </a:schemeClr>
              </a:gs>
              <a:gs pos="100000">
                <a:schemeClr val="accent1">
                  <a:lumMod val="20000"/>
                  <a:lumOff val="80000"/>
                  <a:shade val="100000"/>
                  <a:satMod val="11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1" i="0" u="none" strike="noStrike" kern="1200" cap="none" spc="0" normalizeH="0" baseline="0" noProof="0">
              <a:ln>
                <a:noFill/>
              </a:ln>
              <a:solidFill>
                <a:srgbClr val="FFFFFF"/>
              </a:solidFill>
              <a:effectLst/>
              <a:uLnTx/>
              <a:uFillTx/>
              <a:latin typeface="Arial"/>
              <a:cs typeface="Arial"/>
            </a:endParaRPr>
          </a:p>
        </p:txBody>
      </p:sp>
      <p:sp>
        <p:nvSpPr>
          <p:cNvPr id="36" name="ZoneTexte 5">
            <a:extLst>
              <a:ext uri="{FF2B5EF4-FFF2-40B4-BE49-F238E27FC236}">
                <a16:creationId xmlns:a16="http://schemas.microsoft.com/office/drawing/2014/main" id="{52F3896C-0A47-D249-C6B7-7541889DE84D}"/>
              </a:ext>
            </a:extLst>
          </p:cNvPr>
          <p:cNvSpPr txBox="1"/>
          <p:nvPr/>
        </p:nvSpPr>
        <p:spPr>
          <a:xfrm>
            <a:off x="1410079" y="3524712"/>
            <a:ext cx="147123"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400" b="0" i="0" u="none" strike="noStrike" kern="1200" cap="none" spc="0" normalizeH="0" baseline="0" noProof="0">
              <a:ln>
                <a:noFill/>
              </a:ln>
              <a:solidFill>
                <a:prstClr val="black"/>
              </a:solidFill>
              <a:effectLst/>
              <a:uLnTx/>
              <a:uFillTx/>
              <a:latin typeface="Arial"/>
              <a:cs typeface="Arial"/>
            </a:endParaRPr>
          </a:p>
        </p:txBody>
      </p:sp>
      <p:cxnSp>
        <p:nvCxnSpPr>
          <p:cNvPr id="87" name="Connecteur droit 13">
            <a:extLst>
              <a:ext uri="{FF2B5EF4-FFF2-40B4-BE49-F238E27FC236}">
                <a16:creationId xmlns:a16="http://schemas.microsoft.com/office/drawing/2014/main" id="{61EB9431-DB71-AD32-1612-B0E43395884F}"/>
              </a:ext>
            </a:extLst>
          </p:cNvPr>
          <p:cNvCxnSpPr/>
          <p:nvPr/>
        </p:nvCxnSpPr>
        <p:spPr>
          <a:xfrm rot="5400000" flipH="1" flipV="1">
            <a:off x="3074540" y="320992"/>
            <a:ext cx="612000" cy="1588"/>
          </a:xfrm>
          <a:prstGeom prst="line">
            <a:avLst/>
          </a:prstGeom>
          <a:ln w="95250" cmpd="thinThick">
            <a:solidFill>
              <a:schemeClr val="bg1">
                <a:lumMod val="50000"/>
              </a:schemeClr>
            </a:solidFill>
          </a:ln>
        </p:spPr>
        <p:style>
          <a:lnRef idx="2">
            <a:schemeClr val="dk1"/>
          </a:lnRef>
          <a:fillRef idx="0">
            <a:schemeClr val="dk1"/>
          </a:fillRef>
          <a:effectRef idx="1">
            <a:schemeClr val="dk1"/>
          </a:effectRef>
          <a:fontRef idx="minor">
            <a:schemeClr val="tx1"/>
          </a:fontRef>
        </p:style>
      </p:cxnSp>
      <p:sp>
        <p:nvSpPr>
          <p:cNvPr id="105" name="Rectangle à coins arrondis 23">
            <a:extLst>
              <a:ext uri="{FF2B5EF4-FFF2-40B4-BE49-F238E27FC236}">
                <a16:creationId xmlns:a16="http://schemas.microsoft.com/office/drawing/2014/main" id="{E839BB10-0CA7-3D7A-5408-3AB738411BDF}"/>
              </a:ext>
            </a:extLst>
          </p:cNvPr>
          <p:cNvSpPr/>
          <p:nvPr/>
        </p:nvSpPr>
        <p:spPr>
          <a:xfrm>
            <a:off x="3561892" y="64228"/>
            <a:ext cx="4849001" cy="527083"/>
          </a:xfrm>
          <a:prstGeom prst="roundRect">
            <a:avLst/>
          </a:prstGeom>
          <a:solidFill>
            <a:srgbClr val="29555D">
              <a:alpha val="54000"/>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400" b="1" i="0" u="none" strike="noStrike" kern="1200" cap="none" spc="0" normalizeH="0" baseline="0" noProof="0" dirty="0" err="1">
                <a:ln>
                  <a:noFill/>
                </a:ln>
                <a:solidFill>
                  <a:srgbClr val="FFFFFF"/>
                </a:solidFill>
                <a:effectLst/>
                <a:uLnTx/>
                <a:uFillTx/>
                <a:latin typeface="Calibri" panose="020F0502020204030204"/>
                <a:ea typeface="Calibri"/>
                <a:cs typeface="Calibri"/>
              </a:rPr>
              <a:t>Résultats</a:t>
            </a:r>
            <a:endParaRPr kumimoji="0" lang="en-GB" sz="2400" b="1" i="0" u="none" strike="noStrike" kern="1200" cap="none" spc="0" normalizeH="0" baseline="0" noProof="0" dirty="0">
              <a:ln>
                <a:noFill/>
              </a:ln>
              <a:solidFill>
                <a:srgbClr val="FFFFFF"/>
              </a:solidFill>
              <a:effectLst/>
              <a:uLnTx/>
              <a:uFillTx/>
              <a:latin typeface="Calibri" panose="020F0502020204030204"/>
              <a:ea typeface="Calibri"/>
              <a:cs typeface="Calibri"/>
            </a:endParaRPr>
          </a:p>
        </p:txBody>
      </p:sp>
      <p:cxnSp>
        <p:nvCxnSpPr>
          <p:cNvPr id="106" name="Connecteur droit 24">
            <a:extLst>
              <a:ext uri="{FF2B5EF4-FFF2-40B4-BE49-F238E27FC236}">
                <a16:creationId xmlns:a16="http://schemas.microsoft.com/office/drawing/2014/main" id="{69261F24-4670-05D9-1C7A-D8156F14035B}"/>
              </a:ext>
            </a:extLst>
          </p:cNvPr>
          <p:cNvCxnSpPr/>
          <p:nvPr/>
        </p:nvCxnSpPr>
        <p:spPr>
          <a:xfrm rot="5400000" flipH="1" flipV="1">
            <a:off x="8286246" y="320992"/>
            <a:ext cx="612000" cy="1588"/>
          </a:xfrm>
          <a:prstGeom prst="line">
            <a:avLst/>
          </a:prstGeom>
          <a:ln w="95250" cmpd="thickThin">
            <a:solidFill>
              <a:schemeClr val="bg1">
                <a:lumMod val="50000"/>
              </a:schemeClr>
            </a:solidFill>
          </a:ln>
        </p:spPr>
        <p:style>
          <a:lnRef idx="2">
            <a:schemeClr val="dk1"/>
          </a:lnRef>
          <a:fillRef idx="0">
            <a:schemeClr val="dk1"/>
          </a:fillRef>
          <a:effectRef idx="1">
            <a:schemeClr val="dk1"/>
          </a:effectRef>
          <a:fontRef idx="minor">
            <a:schemeClr val="tx1"/>
          </a:fontRef>
        </p:style>
      </p:cxnSp>
      <p:sp>
        <p:nvSpPr>
          <p:cNvPr id="107" name="Ellipse 515">
            <a:extLst>
              <a:ext uri="{FF2B5EF4-FFF2-40B4-BE49-F238E27FC236}">
                <a16:creationId xmlns:a16="http://schemas.microsoft.com/office/drawing/2014/main" id="{5C11A07A-CE61-F34B-7FB6-63ED00364CF2}"/>
              </a:ext>
            </a:extLst>
          </p:cNvPr>
          <p:cNvSpPr/>
          <p:nvPr/>
        </p:nvSpPr>
        <p:spPr>
          <a:xfrm>
            <a:off x="2163727" y="43061"/>
            <a:ext cx="469100" cy="469100"/>
          </a:xfrm>
          <a:prstGeom prst="ellipse">
            <a:avLst/>
          </a:prstGeom>
          <a:solidFill>
            <a:srgbClr val="29555D"/>
          </a:solidFill>
          <a:ln w="12700" cap="flat" cmpd="sng" algn="ctr">
            <a:solidFill>
              <a:srgbClr val="29555D"/>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MA" sz="1800" b="1" i="0" u="none" strike="noStrike" kern="0" cap="none" spc="0" normalizeH="0" baseline="0" noProof="0" dirty="0">
                <a:ln>
                  <a:noFill/>
                </a:ln>
                <a:solidFill>
                  <a:prstClr val="white"/>
                </a:solidFill>
                <a:effectLst/>
                <a:uLnTx/>
                <a:uFillTx/>
                <a:latin typeface="Arial"/>
                <a:cs typeface="Arial"/>
              </a:rPr>
              <a:t>2</a:t>
            </a:r>
          </a:p>
        </p:txBody>
      </p:sp>
      <p:sp>
        <p:nvSpPr>
          <p:cNvPr id="108" name="Ellipse 516">
            <a:extLst>
              <a:ext uri="{FF2B5EF4-FFF2-40B4-BE49-F238E27FC236}">
                <a16:creationId xmlns:a16="http://schemas.microsoft.com/office/drawing/2014/main" id="{E6CCA80B-5305-5778-7136-BFB83E6899EA}"/>
              </a:ext>
            </a:extLst>
          </p:cNvPr>
          <p:cNvSpPr/>
          <p:nvPr/>
        </p:nvSpPr>
        <p:spPr>
          <a:xfrm>
            <a:off x="2772818" y="57186"/>
            <a:ext cx="441204" cy="433193"/>
          </a:xfrm>
          <a:prstGeom prst="ellipse">
            <a:avLst/>
          </a:prstGeom>
          <a:solidFill>
            <a:srgbClr val="29555D"/>
          </a:solidFill>
          <a:ln w="12700" cap="flat" cmpd="sng" algn="ctr">
            <a:solidFill>
              <a:srgbClr val="29555D"/>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MA" sz="1800" b="1" i="0" u="none" strike="noStrike" kern="0" cap="none" spc="0" normalizeH="0" baseline="0" noProof="0" dirty="0">
                <a:ln>
                  <a:noFill/>
                </a:ln>
                <a:solidFill>
                  <a:prstClr val="white"/>
                </a:solidFill>
                <a:effectLst/>
                <a:uLnTx/>
                <a:uFillTx/>
                <a:latin typeface="Arial"/>
                <a:cs typeface="Arial"/>
              </a:rPr>
              <a:t>3</a:t>
            </a:r>
          </a:p>
        </p:txBody>
      </p:sp>
      <p:sp>
        <p:nvSpPr>
          <p:cNvPr id="109" name="Ellipse 517">
            <a:extLst>
              <a:ext uri="{FF2B5EF4-FFF2-40B4-BE49-F238E27FC236}">
                <a16:creationId xmlns:a16="http://schemas.microsoft.com/office/drawing/2014/main" id="{DFF1689C-E628-C61B-792B-313BD5D5EC76}"/>
              </a:ext>
            </a:extLst>
          </p:cNvPr>
          <p:cNvSpPr/>
          <p:nvPr/>
        </p:nvSpPr>
        <p:spPr>
          <a:xfrm>
            <a:off x="3600549" y="74125"/>
            <a:ext cx="441204" cy="433193"/>
          </a:xfrm>
          <a:prstGeom prst="ellipse">
            <a:avLst/>
          </a:prstGeom>
          <a:solidFill>
            <a:srgbClr val="29555D"/>
          </a:solidFill>
          <a:ln w="12700" cap="flat" cmpd="sng" algn="ctr">
            <a:solidFill>
              <a:srgbClr val="29555D"/>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MA" sz="1800" b="1" i="0" u="none" strike="noStrike" kern="0" cap="none" spc="0" normalizeH="0" baseline="0" noProof="0">
                <a:ln>
                  <a:noFill/>
                </a:ln>
                <a:solidFill>
                  <a:prstClr val="white"/>
                </a:solidFill>
                <a:effectLst/>
                <a:uLnTx/>
                <a:uFillTx/>
                <a:latin typeface="Arial"/>
                <a:cs typeface="Arial"/>
              </a:rPr>
              <a:t>4</a:t>
            </a:r>
          </a:p>
        </p:txBody>
      </p:sp>
      <p:sp>
        <p:nvSpPr>
          <p:cNvPr id="110" name="Ellipse 518">
            <a:extLst>
              <a:ext uri="{FF2B5EF4-FFF2-40B4-BE49-F238E27FC236}">
                <a16:creationId xmlns:a16="http://schemas.microsoft.com/office/drawing/2014/main" id="{50F103D9-C1C1-D9AC-BCC5-AA73F67DEEDF}"/>
              </a:ext>
            </a:extLst>
          </p:cNvPr>
          <p:cNvSpPr/>
          <p:nvPr/>
        </p:nvSpPr>
        <p:spPr>
          <a:xfrm>
            <a:off x="8713814" y="64228"/>
            <a:ext cx="441204" cy="433193"/>
          </a:xfrm>
          <a:prstGeom prst="ellipse">
            <a:avLst/>
          </a:prstGeom>
          <a:solidFill>
            <a:srgbClr val="29555D"/>
          </a:solidFill>
          <a:ln w="12700" cap="flat" cmpd="sng" algn="ctr">
            <a:solidFill>
              <a:srgbClr val="29555D"/>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MA" sz="1800" b="1" i="0" u="none" strike="noStrike" kern="0" cap="none" spc="0" normalizeH="0" baseline="0" noProof="0">
                <a:ln>
                  <a:noFill/>
                </a:ln>
                <a:solidFill>
                  <a:prstClr val="white"/>
                </a:solidFill>
                <a:effectLst/>
                <a:uLnTx/>
                <a:uFillTx/>
                <a:latin typeface="Arial"/>
                <a:cs typeface="Arial"/>
              </a:rPr>
              <a:t>5</a:t>
            </a:r>
          </a:p>
        </p:txBody>
      </p:sp>
      <p:sp>
        <p:nvSpPr>
          <p:cNvPr id="113" name="Ellipse 515">
            <a:extLst>
              <a:ext uri="{FF2B5EF4-FFF2-40B4-BE49-F238E27FC236}">
                <a16:creationId xmlns:a16="http://schemas.microsoft.com/office/drawing/2014/main" id="{C4B91EBA-1674-C091-77AA-FF59C470873C}"/>
              </a:ext>
            </a:extLst>
          </p:cNvPr>
          <p:cNvSpPr/>
          <p:nvPr/>
        </p:nvSpPr>
        <p:spPr>
          <a:xfrm>
            <a:off x="1595395" y="43061"/>
            <a:ext cx="469100" cy="469100"/>
          </a:xfrm>
          <a:prstGeom prst="ellipse">
            <a:avLst/>
          </a:prstGeom>
          <a:solidFill>
            <a:srgbClr val="29555D"/>
          </a:solidFill>
          <a:ln w="12700" cap="flat" cmpd="sng" algn="ctr">
            <a:solidFill>
              <a:srgbClr val="29555D"/>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MA" sz="1800" b="1" i="0" u="none" strike="noStrike" kern="0" cap="none" spc="0" normalizeH="0" baseline="0" noProof="0" dirty="0">
                <a:ln>
                  <a:noFill/>
                </a:ln>
                <a:solidFill>
                  <a:prstClr val="white"/>
                </a:solidFill>
                <a:effectLst/>
                <a:uLnTx/>
                <a:uFillTx/>
                <a:latin typeface="Arial"/>
                <a:cs typeface="Arial"/>
              </a:rPr>
              <a:t>1</a:t>
            </a:r>
          </a:p>
        </p:txBody>
      </p:sp>
      <p:sp>
        <p:nvSpPr>
          <p:cNvPr id="59" name="Slide Number Placeholder 2">
            <a:extLst>
              <a:ext uri="{FF2B5EF4-FFF2-40B4-BE49-F238E27FC236}">
                <a16:creationId xmlns:a16="http://schemas.microsoft.com/office/drawing/2014/main" id="{BF2C1233-2C27-C486-A053-BBD651172E82}"/>
              </a:ext>
            </a:extLst>
          </p:cNvPr>
          <p:cNvSpPr>
            <a:spLocks noGrp="1"/>
          </p:cNvSpPr>
          <p:nvPr>
            <p:ph type="sldNum" sz="quarter" idx="12"/>
          </p:nvPr>
        </p:nvSpPr>
        <p:spPr>
          <a:xfrm>
            <a:off x="5976825" y="6480671"/>
            <a:ext cx="1758211" cy="365125"/>
          </a:xfrm>
        </p:spPr>
        <p: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fld id="{837B9798-1630-4D3F-B4E1-5AB2FBF33659}" type="slidenum">
              <a:rPr kumimoji="0" lang="en-US" sz="1400" b="1" i="0" u="none" strike="noStrike" kern="1200" cap="none" spc="0" normalizeH="0" baseline="0" noProof="0" smtClean="0">
                <a:ln>
                  <a:noFill/>
                </a:ln>
                <a:solidFill>
                  <a:srgbClr val="29555D"/>
                </a:solidFill>
                <a:effectLst/>
                <a:uLnTx/>
                <a:uFillTx/>
                <a:latin typeface="Raleway ExtraBold"/>
                <a:cs typeface="Raleway ExtraBold"/>
                <a:sym typeface="Raleway ExtraBold"/>
              </a:rPr>
              <a:pPr marL="0" marR="0" lvl="0" indent="0" algn="ctr" defTabSz="914377" rtl="0" eaLnBrk="1" fontAlgn="auto" latinLnBrk="0" hangingPunct="1">
                <a:lnSpc>
                  <a:spcPct val="100000"/>
                </a:lnSpc>
                <a:spcBef>
                  <a:spcPts val="0"/>
                </a:spcBef>
                <a:spcAft>
                  <a:spcPts val="0"/>
                </a:spcAft>
                <a:buClrTx/>
                <a:buSzTx/>
                <a:buFontTx/>
                <a:buNone/>
                <a:tabLst/>
                <a:defRPr/>
              </a:pPr>
              <a:t>21</a:t>
            </a:fld>
            <a:endParaRPr kumimoji="0" lang="en-US" sz="1400" b="1" i="0" u="none" strike="noStrike" kern="1200" cap="none" spc="0" normalizeH="0" baseline="0" noProof="0">
              <a:ln>
                <a:noFill/>
              </a:ln>
              <a:solidFill>
                <a:srgbClr val="29555D"/>
              </a:solidFill>
              <a:effectLst/>
              <a:uLnTx/>
              <a:uFillTx/>
              <a:latin typeface="Raleway ExtraBold"/>
              <a:cs typeface="Raleway ExtraBold"/>
              <a:sym typeface="Raleway ExtraBold"/>
            </a:endParaRPr>
          </a:p>
        </p:txBody>
      </p:sp>
      <p:sp>
        <p:nvSpPr>
          <p:cNvPr id="39" name="ZoneTexte 11">
            <a:extLst>
              <a:ext uri="{FF2B5EF4-FFF2-40B4-BE49-F238E27FC236}">
                <a16:creationId xmlns:a16="http://schemas.microsoft.com/office/drawing/2014/main" id="{03D2B717-CEA1-15D1-E2B3-127BAABABAFD}"/>
              </a:ext>
            </a:extLst>
          </p:cNvPr>
          <p:cNvSpPr txBox="1"/>
          <p:nvPr/>
        </p:nvSpPr>
        <p:spPr>
          <a:xfrm>
            <a:off x="8713814" y="6485264"/>
            <a:ext cx="3244931" cy="307777"/>
          </a:xfrm>
          <a:prstGeom prst="rect">
            <a:avLst/>
          </a:prstGeom>
          <a:noFill/>
        </p:spPr>
        <p:txBody>
          <a:bodyPr wrap="square" lIns="91440" tIns="45720" rIns="9144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err="1">
                <a:ln>
                  <a:noFill/>
                </a:ln>
                <a:solidFill>
                  <a:srgbClr val="29555D"/>
                </a:solidFill>
                <a:effectLst/>
                <a:uLnTx/>
                <a:uFillTx/>
                <a:latin typeface="Century Gothic" pitchFamily="34" charset="0"/>
                <a:cs typeface="Arial"/>
              </a:rPr>
              <a:t>Année</a:t>
            </a:r>
            <a:r>
              <a:rPr kumimoji="0" lang="en-GB" sz="1400" b="1" i="0" u="none" strike="noStrike" kern="1200" cap="none" spc="0" normalizeH="0" baseline="0" noProof="0" dirty="0">
                <a:ln>
                  <a:noFill/>
                </a:ln>
                <a:solidFill>
                  <a:srgbClr val="29555D"/>
                </a:solidFill>
                <a:effectLst/>
                <a:uLnTx/>
                <a:uFillTx/>
                <a:latin typeface="Century Gothic" pitchFamily="34" charset="0"/>
                <a:cs typeface="Arial"/>
              </a:rPr>
              <a:t> </a:t>
            </a:r>
            <a:r>
              <a:rPr kumimoji="0" lang="en-GB" sz="1400" b="1" i="0" u="none" strike="noStrike" kern="1200" cap="none" spc="0" normalizeH="0" baseline="0" noProof="0" dirty="0" err="1">
                <a:ln>
                  <a:noFill/>
                </a:ln>
                <a:solidFill>
                  <a:srgbClr val="29555D"/>
                </a:solidFill>
                <a:effectLst/>
                <a:uLnTx/>
                <a:uFillTx/>
                <a:latin typeface="Century Gothic" pitchFamily="34" charset="0"/>
                <a:cs typeface="Arial"/>
              </a:rPr>
              <a:t>universitaire</a:t>
            </a:r>
            <a:r>
              <a:rPr kumimoji="0" lang="en-GB" sz="1400" b="1" i="0" u="none" strike="noStrike" kern="1200" cap="none" spc="0" normalizeH="0" baseline="0" noProof="0" dirty="0">
                <a:ln>
                  <a:noFill/>
                </a:ln>
                <a:solidFill>
                  <a:srgbClr val="29555D"/>
                </a:solidFill>
                <a:effectLst/>
                <a:uLnTx/>
                <a:uFillTx/>
                <a:latin typeface="Century Gothic" pitchFamily="34" charset="0"/>
                <a:cs typeface="Arial"/>
              </a:rPr>
              <a:t> </a:t>
            </a:r>
            <a:r>
              <a:rPr kumimoji="0" lang="fr-FR" sz="1400" b="1" i="0" u="none" strike="noStrike" kern="1200" cap="none" spc="0" normalizeH="0" baseline="0" noProof="0" dirty="0">
                <a:ln>
                  <a:noFill/>
                </a:ln>
                <a:solidFill>
                  <a:srgbClr val="29555D"/>
                </a:solidFill>
                <a:effectLst/>
                <a:uLnTx/>
                <a:uFillTx/>
                <a:latin typeface="Century Gothic" pitchFamily="34" charset="0"/>
                <a:cs typeface="Arial"/>
              </a:rPr>
              <a:t>2023- 2024</a:t>
            </a:r>
          </a:p>
        </p:txBody>
      </p:sp>
      <p:sp>
        <p:nvSpPr>
          <p:cNvPr id="13" name="ZoneTexte 5">
            <a:extLst>
              <a:ext uri="{FF2B5EF4-FFF2-40B4-BE49-F238E27FC236}">
                <a16:creationId xmlns:a16="http://schemas.microsoft.com/office/drawing/2014/main" id="{526EF537-F799-534A-549F-1F77832F8A80}"/>
              </a:ext>
            </a:extLst>
          </p:cNvPr>
          <p:cNvSpPr txBox="1"/>
          <p:nvPr/>
        </p:nvSpPr>
        <p:spPr>
          <a:xfrm>
            <a:off x="1410079" y="3524712"/>
            <a:ext cx="147123"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400" b="0" i="0" u="none" strike="noStrike" kern="1200" cap="none" spc="0" normalizeH="0" baseline="0" noProof="0">
              <a:ln>
                <a:noFill/>
              </a:ln>
              <a:solidFill>
                <a:prstClr val="black"/>
              </a:solidFill>
              <a:effectLst/>
              <a:uLnTx/>
              <a:uFillTx/>
              <a:latin typeface="Arial"/>
              <a:cs typeface="Arial"/>
            </a:endParaRPr>
          </a:p>
        </p:txBody>
      </p:sp>
      <p:sp>
        <p:nvSpPr>
          <p:cNvPr id="15" name="Rounded Rectangle 89">
            <a:extLst>
              <a:ext uri="{FF2B5EF4-FFF2-40B4-BE49-F238E27FC236}">
                <a16:creationId xmlns:a16="http://schemas.microsoft.com/office/drawing/2014/main" id="{D91DB09E-308B-27B9-F021-9E8CB4F698D5}"/>
              </a:ext>
            </a:extLst>
          </p:cNvPr>
          <p:cNvSpPr/>
          <p:nvPr/>
        </p:nvSpPr>
        <p:spPr>
          <a:xfrm rot="16200000">
            <a:off x="973091" y="1213327"/>
            <a:ext cx="684000" cy="1879917"/>
          </a:xfrm>
          <a:prstGeom prst="roundRect">
            <a:avLst/>
          </a:prstGeom>
          <a:noFill/>
          <a:ln w="635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fr-FR" sz="1400" b="0" i="0" u="none" strike="noStrike" kern="1200" cap="none" spc="0" normalizeH="0" baseline="0" noProof="0">
              <a:ln>
                <a:noFill/>
              </a:ln>
              <a:solidFill>
                <a:srgbClr val="FFFFFF"/>
              </a:solidFill>
              <a:effectLst/>
              <a:uLnTx/>
              <a:uFillTx/>
              <a:latin typeface="Arial"/>
              <a:cs typeface="Arial"/>
            </a:endParaRPr>
          </a:p>
        </p:txBody>
      </p:sp>
      <p:cxnSp>
        <p:nvCxnSpPr>
          <p:cNvPr id="16" name="Straight Connector 22">
            <a:extLst>
              <a:ext uri="{FF2B5EF4-FFF2-40B4-BE49-F238E27FC236}">
                <a16:creationId xmlns:a16="http://schemas.microsoft.com/office/drawing/2014/main" id="{762F14B5-1D62-8E48-47FB-A10320B334EF}"/>
              </a:ext>
            </a:extLst>
          </p:cNvPr>
          <p:cNvCxnSpPr>
            <a:cxnSpLocks/>
            <a:endCxn id="15" idx="0"/>
          </p:cNvCxnSpPr>
          <p:nvPr/>
        </p:nvCxnSpPr>
        <p:spPr>
          <a:xfrm flipV="1">
            <a:off x="154668" y="2153286"/>
            <a:ext cx="220465" cy="792"/>
          </a:xfrm>
          <a:prstGeom prst="line">
            <a:avLst/>
          </a:prstGeom>
          <a:ln w="9525">
            <a:solidFill>
              <a:srgbClr val="29555D"/>
            </a:solidFill>
            <a:prstDash val="dash"/>
            <a:headEnd type="oval"/>
            <a:tailEnd type="oval"/>
          </a:ln>
        </p:spPr>
        <p:style>
          <a:lnRef idx="1">
            <a:schemeClr val="accent1"/>
          </a:lnRef>
          <a:fillRef idx="0">
            <a:schemeClr val="accent1"/>
          </a:fillRef>
          <a:effectRef idx="0">
            <a:schemeClr val="accent1"/>
          </a:effectRef>
          <a:fontRef idx="minor">
            <a:schemeClr val="tx1"/>
          </a:fontRef>
        </p:style>
      </p:cxnSp>
      <p:sp>
        <p:nvSpPr>
          <p:cNvPr id="17" name="Rounded Rectangle 88">
            <a:extLst>
              <a:ext uri="{FF2B5EF4-FFF2-40B4-BE49-F238E27FC236}">
                <a16:creationId xmlns:a16="http://schemas.microsoft.com/office/drawing/2014/main" id="{5FE36953-7CD3-C373-F329-760CC076D5D1}"/>
              </a:ext>
            </a:extLst>
          </p:cNvPr>
          <p:cNvSpPr/>
          <p:nvPr/>
        </p:nvSpPr>
        <p:spPr>
          <a:xfrm>
            <a:off x="408853" y="1838889"/>
            <a:ext cx="1849802" cy="61439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tabLst/>
              <a:defRPr/>
            </a:pPr>
            <a:r>
              <a:rPr kumimoji="0" lang="fr-MA"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Arduino  </a:t>
            </a:r>
            <a:endParaRPr kumimoji="0" lang="fr-FR"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18" name="Rounded Rectangle 89">
            <a:extLst>
              <a:ext uri="{FF2B5EF4-FFF2-40B4-BE49-F238E27FC236}">
                <a16:creationId xmlns:a16="http://schemas.microsoft.com/office/drawing/2014/main" id="{E2A5B71A-9E75-3765-0635-64969324300E}"/>
              </a:ext>
            </a:extLst>
          </p:cNvPr>
          <p:cNvSpPr/>
          <p:nvPr/>
        </p:nvSpPr>
        <p:spPr>
          <a:xfrm rot="16200000">
            <a:off x="954272" y="3247289"/>
            <a:ext cx="684000" cy="1879917"/>
          </a:xfrm>
          <a:prstGeom prst="roundRect">
            <a:avLst/>
          </a:prstGeom>
          <a:noFill/>
          <a:ln w="635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fr-FR" sz="1400" b="0" i="0" u="none" strike="noStrike" kern="1200" cap="none" spc="0" normalizeH="0" baseline="0" noProof="0">
              <a:ln>
                <a:noFill/>
              </a:ln>
              <a:solidFill>
                <a:srgbClr val="FFFFFF"/>
              </a:solidFill>
              <a:effectLst/>
              <a:uLnTx/>
              <a:uFillTx/>
              <a:latin typeface="Arial"/>
              <a:cs typeface="Arial"/>
            </a:endParaRPr>
          </a:p>
        </p:txBody>
      </p:sp>
      <p:cxnSp>
        <p:nvCxnSpPr>
          <p:cNvPr id="19" name="Straight Connector 22">
            <a:extLst>
              <a:ext uri="{FF2B5EF4-FFF2-40B4-BE49-F238E27FC236}">
                <a16:creationId xmlns:a16="http://schemas.microsoft.com/office/drawing/2014/main" id="{1C929DD6-71D2-E1E2-BC93-E8ED6290D04A}"/>
              </a:ext>
            </a:extLst>
          </p:cNvPr>
          <p:cNvCxnSpPr>
            <a:cxnSpLocks/>
            <a:endCxn id="18" idx="0"/>
          </p:cNvCxnSpPr>
          <p:nvPr/>
        </p:nvCxnSpPr>
        <p:spPr>
          <a:xfrm flipV="1">
            <a:off x="135849" y="4187248"/>
            <a:ext cx="220465" cy="792"/>
          </a:xfrm>
          <a:prstGeom prst="line">
            <a:avLst/>
          </a:prstGeom>
          <a:ln w="9525">
            <a:solidFill>
              <a:srgbClr val="29555D"/>
            </a:solidFill>
            <a:prstDash val="dash"/>
            <a:headEnd type="oval"/>
            <a:tailEnd type="oval"/>
          </a:ln>
        </p:spPr>
        <p:style>
          <a:lnRef idx="1">
            <a:schemeClr val="accent1"/>
          </a:lnRef>
          <a:fillRef idx="0">
            <a:schemeClr val="accent1"/>
          </a:fillRef>
          <a:effectRef idx="0">
            <a:schemeClr val="accent1"/>
          </a:effectRef>
          <a:fontRef idx="minor">
            <a:schemeClr val="tx1"/>
          </a:fontRef>
        </p:style>
      </p:cxnSp>
      <p:cxnSp>
        <p:nvCxnSpPr>
          <p:cNvPr id="23" name="Connecteur droit 12">
            <a:extLst>
              <a:ext uri="{FF2B5EF4-FFF2-40B4-BE49-F238E27FC236}">
                <a16:creationId xmlns:a16="http://schemas.microsoft.com/office/drawing/2014/main" id="{34FB0EF3-5010-C1F4-31C2-EC5AA9181055}"/>
              </a:ext>
            </a:extLst>
          </p:cNvPr>
          <p:cNvCxnSpPr>
            <a:cxnSpLocks/>
          </p:cNvCxnSpPr>
          <p:nvPr/>
        </p:nvCxnSpPr>
        <p:spPr>
          <a:xfrm>
            <a:off x="116090" y="584543"/>
            <a:ext cx="3291384" cy="3833"/>
          </a:xfrm>
          <a:prstGeom prst="line">
            <a:avLst/>
          </a:prstGeom>
          <a:ln w="3175">
            <a:solidFill>
              <a:schemeClr val="bg1">
                <a:lumMod val="50000"/>
              </a:schemeClr>
            </a:solidFill>
          </a:ln>
        </p:spPr>
        <p:style>
          <a:lnRef idx="2">
            <a:schemeClr val="dk1"/>
          </a:lnRef>
          <a:fillRef idx="0">
            <a:schemeClr val="dk1"/>
          </a:fillRef>
          <a:effectRef idx="1">
            <a:schemeClr val="dk1"/>
          </a:effectRef>
          <a:fontRef idx="minor">
            <a:schemeClr val="tx1"/>
          </a:fontRef>
        </p:style>
      </p:cxnSp>
      <p:sp>
        <p:nvSpPr>
          <p:cNvPr id="24" name="Oval 90">
            <a:extLst>
              <a:ext uri="{FF2B5EF4-FFF2-40B4-BE49-F238E27FC236}">
                <a16:creationId xmlns:a16="http://schemas.microsoft.com/office/drawing/2014/main" id="{974A15E5-D289-BE99-9A27-851A1C55A86A}"/>
              </a:ext>
            </a:extLst>
          </p:cNvPr>
          <p:cNvSpPr/>
          <p:nvPr/>
        </p:nvSpPr>
        <p:spPr>
          <a:xfrm rot="16200000">
            <a:off x="47333" y="2069146"/>
            <a:ext cx="169863" cy="169863"/>
          </a:xfrm>
          <a:prstGeom prst="ellipse">
            <a:avLst/>
          </a:prstGeom>
          <a:solidFill>
            <a:srgbClr val="29555D"/>
          </a:solidFill>
          <a:ln w="28575">
            <a:solidFill>
              <a:srgbClr val="29555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Arial"/>
              <a:cs typeface="Arial"/>
            </a:endParaRPr>
          </a:p>
        </p:txBody>
      </p:sp>
      <p:cxnSp>
        <p:nvCxnSpPr>
          <p:cNvPr id="34" name="Connecteur droit 11">
            <a:extLst>
              <a:ext uri="{FF2B5EF4-FFF2-40B4-BE49-F238E27FC236}">
                <a16:creationId xmlns:a16="http://schemas.microsoft.com/office/drawing/2014/main" id="{8976B6AA-D616-FABE-E0C6-A26972DEA89E}"/>
              </a:ext>
            </a:extLst>
          </p:cNvPr>
          <p:cNvCxnSpPr>
            <a:cxnSpLocks/>
          </p:cNvCxnSpPr>
          <p:nvPr/>
        </p:nvCxnSpPr>
        <p:spPr>
          <a:xfrm>
            <a:off x="116090" y="581877"/>
            <a:ext cx="4858" cy="3651261"/>
          </a:xfrm>
          <a:prstGeom prst="line">
            <a:avLst/>
          </a:prstGeom>
          <a:ln w="3175">
            <a:solidFill>
              <a:schemeClr val="bg1">
                <a:lumMod val="50000"/>
              </a:schemeClr>
            </a:solidFill>
          </a:ln>
        </p:spPr>
        <p:style>
          <a:lnRef idx="2">
            <a:schemeClr val="dk1"/>
          </a:lnRef>
          <a:fillRef idx="0">
            <a:schemeClr val="dk1"/>
          </a:fillRef>
          <a:effectRef idx="1">
            <a:schemeClr val="dk1"/>
          </a:effectRef>
          <a:fontRef idx="minor">
            <a:schemeClr val="tx1"/>
          </a:fontRef>
        </p:style>
      </p:cxnSp>
      <p:sp>
        <p:nvSpPr>
          <p:cNvPr id="25" name="Oval 90">
            <a:extLst>
              <a:ext uri="{FF2B5EF4-FFF2-40B4-BE49-F238E27FC236}">
                <a16:creationId xmlns:a16="http://schemas.microsoft.com/office/drawing/2014/main" id="{BB9AE5F6-6D0E-2243-C20B-931E72C6D9BA}"/>
              </a:ext>
            </a:extLst>
          </p:cNvPr>
          <p:cNvSpPr/>
          <p:nvPr/>
        </p:nvSpPr>
        <p:spPr>
          <a:xfrm rot="16200000">
            <a:off x="28514" y="4103108"/>
            <a:ext cx="169863" cy="169863"/>
          </a:xfrm>
          <a:prstGeom prst="ellipse">
            <a:avLst/>
          </a:prstGeom>
          <a:solidFill>
            <a:schemeClr val="bg1"/>
          </a:solidFill>
          <a:ln w="28575">
            <a:solidFill>
              <a:srgbClr val="29555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Arial"/>
              <a:cs typeface="Arial"/>
            </a:endParaRPr>
          </a:p>
        </p:txBody>
      </p:sp>
      <p:sp>
        <p:nvSpPr>
          <p:cNvPr id="2" name="Rounded Rectangle 88">
            <a:extLst>
              <a:ext uri="{FF2B5EF4-FFF2-40B4-BE49-F238E27FC236}">
                <a16:creationId xmlns:a16="http://schemas.microsoft.com/office/drawing/2014/main" id="{CCB30B4A-D5E9-0FB8-E0C7-FD93E32A7BF7}"/>
              </a:ext>
            </a:extLst>
          </p:cNvPr>
          <p:cNvSpPr/>
          <p:nvPr/>
        </p:nvSpPr>
        <p:spPr>
          <a:xfrm>
            <a:off x="399346" y="3883147"/>
            <a:ext cx="1793852" cy="614399"/>
          </a:xfrm>
          <a:prstGeom prst="roundRect">
            <a:avLst/>
          </a:prstGeom>
          <a:solidFill>
            <a:srgbClr val="2955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tabLst/>
              <a:defRPr/>
            </a:pPr>
            <a:r>
              <a:rPr kumimoji="0" lang="fr-FR" sz="1600" b="0" i="0" u="none" strike="noStrike" kern="1200" cap="none" spc="0" normalizeH="0" baseline="0" noProof="0" dirty="0">
                <a:ln>
                  <a:noFill/>
                </a:ln>
                <a:solidFill>
                  <a:srgbClr val="FFFFFF">
                    <a:lumMod val="95000"/>
                  </a:srgbClr>
                </a:solidFill>
                <a:effectLst/>
                <a:uLnTx/>
                <a:uFillTx/>
                <a:latin typeface="Times New Roman" panose="02020603050405020304" pitchFamily="18" charset="0"/>
                <a:cs typeface="Times New Roman" panose="02020603050405020304" pitchFamily="18" charset="0"/>
              </a:rPr>
              <a:t>MSP430G2553</a:t>
            </a:r>
          </a:p>
        </p:txBody>
      </p:sp>
      <p:pic>
        <p:nvPicPr>
          <p:cNvPr id="5122" name="Picture 2" descr="Microcontrôleurs à signaux mixtes MSP430G2553 - TI | DigiKey">
            <a:extLst>
              <a:ext uri="{FF2B5EF4-FFF2-40B4-BE49-F238E27FC236}">
                <a16:creationId xmlns:a16="http://schemas.microsoft.com/office/drawing/2014/main" id="{F607A5A5-C17E-45B0-F6E2-BAFC1ED533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75508" y="1925916"/>
            <a:ext cx="2883977" cy="3054675"/>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4">
            <a:extLst>
              <a:ext uri="{FF2B5EF4-FFF2-40B4-BE49-F238E27FC236}">
                <a16:creationId xmlns:a16="http://schemas.microsoft.com/office/drawing/2014/main" id="{0ABF2626-011D-3FC7-E663-8EF06BBE54DB}"/>
              </a:ext>
            </a:extLst>
          </p:cNvPr>
          <p:cNvSpPr/>
          <p:nvPr/>
        </p:nvSpPr>
        <p:spPr>
          <a:xfrm>
            <a:off x="2615493" y="3729569"/>
            <a:ext cx="1820314" cy="996382"/>
          </a:xfrm>
          <a:prstGeom prst="rect">
            <a:avLst/>
          </a:prstGeom>
          <a:solidFill>
            <a:srgbClr val="FFFFFF"/>
          </a:solidFill>
          <a:ln w="127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MA" sz="16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rPr>
              <a:t>Veille profonde sans brancher le capteur 3 </a:t>
            </a:r>
            <a:r>
              <a:rPr kumimoji="0" lang="fr-MA" sz="1600" b="0" i="0" u="none" strike="noStrike" kern="120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cs typeface="Arial"/>
              </a:rPr>
              <a:t>uA</a:t>
            </a:r>
            <a:endParaRPr kumimoji="0" lang="fr-MA" sz="16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endParaRPr>
          </a:p>
        </p:txBody>
      </p:sp>
      <p:sp>
        <p:nvSpPr>
          <p:cNvPr id="37" name="Rectangle 36">
            <a:extLst>
              <a:ext uri="{FF2B5EF4-FFF2-40B4-BE49-F238E27FC236}">
                <a16:creationId xmlns:a16="http://schemas.microsoft.com/office/drawing/2014/main" id="{A4F4B496-9389-9B93-D80B-F023C618E21D}"/>
              </a:ext>
            </a:extLst>
          </p:cNvPr>
          <p:cNvSpPr/>
          <p:nvPr/>
        </p:nvSpPr>
        <p:spPr>
          <a:xfrm>
            <a:off x="4975221" y="3710533"/>
            <a:ext cx="1717133" cy="996382"/>
          </a:xfrm>
          <a:prstGeom prst="rect">
            <a:avLst/>
          </a:prstGeom>
          <a:solidFill>
            <a:srgbClr val="FFFFFF"/>
          </a:solidFill>
          <a:ln w="127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MA" sz="16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rPr>
              <a:t>Veille profonde avec capteur 80 </a:t>
            </a:r>
            <a:r>
              <a:rPr kumimoji="0" lang="fr-MA" sz="1600" b="0" i="0" u="none" strike="noStrike" kern="120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cs typeface="Arial"/>
              </a:rPr>
              <a:t>uA</a:t>
            </a:r>
            <a:endParaRPr kumimoji="0" lang="fr-MA" sz="16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endParaRPr>
          </a:p>
        </p:txBody>
      </p:sp>
      <p:sp>
        <p:nvSpPr>
          <p:cNvPr id="40" name="Rectangle 39">
            <a:extLst>
              <a:ext uri="{FF2B5EF4-FFF2-40B4-BE49-F238E27FC236}">
                <a16:creationId xmlns:a16="http://schemas.microsoft.com/office/drawing/2014/main" id="{B179104D-9DE9-CCFD-6AB6-C90225CBEA00}"/>
              </a:ext>
            </a:extLst>
          </p:cNvPr>
          <p:cNvSpPr/>
          <p:nvPr/>
        </p:nvSpPr>
        <p:spPr>
          <a:xfrm>
            <a:off x="7150506" y="3729014"/>
            <a:ext cx="1900123" cy="996380"/>
          </a:xfrm>
          <a:prstGeom prst="rect">
            <a:avLst/>
          </a:prstGeom>
          <a:solidFill>
            <a:srgbClr val="FFFFFF"/>
          </a:solidFill>
          <a:ln w="127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MA" sz="16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rPr>
              <a:t>Après avoir toucher le capteur 110 </a:t>
            </a:r>
            <a:r>
              <a:rPr kumimoji="0" lang="fr-MA" sz="1600" b="0" i="0" u="none" strike="noStrike" kern="120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cs typeface="Arial"/>
              </a:rPr>
              <a:t>uA</a:t>
            </a:r>
            <a:endParaRPr kumimoji="0" lang="fr-MA" sz="16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endParaRPr>
          </a:p>
        </p:txBody>
      </p:sp>
      <p:sp>
        <p:nvSpPr>
          <p:cNvPr id="45" name="Rectangle 44">
            <a:extLst>
              <a:ext uri="{FF2B5EF4-FFF2-40B4-BE49-F238E27FC236}">
                <a16:creationId xmlns:a16="http://schemas.microsoft.com/office/drawing/2014/main" id="{FC7D218D-F609-C9E0-81C4-7CA9FB3F84D7}"/>
              </a:ext>
            </a:extLst>
          </p:cNvPr>
          <p:cNvSpPr/>
          <p:nvPr/>
        </p:nvSpPr>
        <p:spPr>
          <a:xfrm>
            <a:off x="3262445" y="2180222"/>
            <a:ext cx="5178413" cy="383995"/>
          </a:xfrm>
          <a:prstGeom prst="rect">
            <a:avLst/>
          </a:prstGeom>
          <a:solidFill>
            <a:srgbClr val="FFFFFF"/>
          </a:solidFill>
          <a:ln w="127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MA" sz="16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rPr>
              <a:t>Mesure à vide 50 </a:t>
            </a:r>
            <a:r>
              <a:rPr kumimoji="0" lang="fr-MA" sz="1600" b="0" i="0" u="none" strike="noStrike" kern="120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cs typeface="Arial"/>
              </a:rPr>
              <a:t>uA</a:t>
            </a:r>
            <a:r>
              <a:rPr kumimoji="0" lang="fr-MA" sz="16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rPr>
              <a:t> (Sans aucun programme)</a:t>
            </a:r>
          </a:p>
        </p:txBody>
      </p:sp>
      <p:cxnSp>
        <p:nvCxnSpPr>
          <p:cNvPr id="47" name="Connecteur droit avec flèche 46">
            <a:extLst>
              <a:ext uri="{FF2B5EF4-FFF2-40B4-BE49-F238E27FC236}">
                <a16:creationId xmlns:a16="http://schemas.microsoft.com/office/drawing/2014/main" id="{0C6E7795-AAFE-9494-021B-B114806537C3}"/>
              </a:ext>
            </a:extLst>
          </p:cNvPr>
          <p:cNvCxnSpPr>
            <a:cxnSpLocks/>
            <a:stCxn id="45" idx="2"/>
          </p:cNvCxnSpPr>
          <p:nvPr/>
        </p:nvCxnSpPr>
        <p:spPr>
          <a:xfrm>
            <a:off x="5851652" y="2564217"/>
            <a:ext cx="0" cy="524186"/>
          </a:xfrm>
          <a:prstGeom prst="straightConnector1">
            <a:avLst/>
          </a:prstGeom>
          <a:ln w="12700">
            <a:solidFill>
              <a:srgbClr val="29555D"/>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necteur droit 49">
            <a:extLst>
              <a:ext uri="{FF2B5EF4-FFF2-40B4-BE49-F238E27FC236}">
                <a16:creationId xmlns:a16="http://schemas.microsoft.com/office/drawing/2014/main" id="{84D72A81-C717-2B62-88AA-68F21FA7B481}"/>
              </a:ext>
            </a:extLst>
          </p:cNvPr>
          <p:cNvCxnSpPr/>
          <p:nvPr/>
        </p:nvCxnSpPr>
        <p:spPr>
          <a:xfrm>
            <a:off x="3525535" y="3090180"/>
            <a:ext cx="4801086" cy="0"/>
          </a:xfrm>
          <a:prstGeom prst="line">
            <a:avLst/>
          </a:prstGeom>
          <a:ln w="12700">
            <a:solidFill>
              <a:srgbClr val="29555D"/>
            </a:solidFill>
          </a:ln>
        </p:spPr>
        <p:style>
          <a:lnRef idx="1">
            <a:schemeClr val="accent1"/>
          </a:lnRef>
          <a:fillRef idx="0">
            <a:schemeClr val="accent1"/>
          </a:fillRef>
          <a:effectRef idx="0">
            <a:schemeClr val="accent1"/>
          </a:effectRef>
          <a:fontRef idx="minor">
            <a:schemeClr val="tx1"/>
          </a:fontRef>
        </p:style>
      </p:cxnSp>
      <p:cxnSp>
        <p:nvCxnSpPr>
          <p:cNvPr id="53" name="Connecteur droit avec flèche 52">
            <a:extLst>
              <a:ext uri="{FF2B5EF4-FFF2-40B4-BE49-F238E27FC236}">
                <a16:creationId xmlns:a16="http://schemas.microsoft.com/office/drawing/2014/main" id="{815790C9-DA59-4F4E-D704-F207F7463A54}"/>
              </a:ext>
            </a:extLst>
          </p:cNvPr>
          <p:cNvCxnSpPr>
            <a:cxnSpLocks/>
          </p:cNvCxnSpPr>
          <p:nvPr/>
        </p:nvCxnSpPr>
        <p:spPr>
          <a:xfrm>
            <a:off x="3525535" y="3088403"/>
            <a:ext cx="0" cy="622130"/>
          </a:xfrm>
          <a:prstGeom prst="straightConnector1">
            <a:avLst/>
          </a:prstGeom>
          <a:ln w="12700">
            <a:solidFill>
              <a:srgbClr val="29555D"/>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onnecteur droit avec flèche 56">
            <a:extLst>
              <a:ext uri="{FF2B5EF4-FFF2-40B4-BE49-F238E27FC236}">
                <a16:creationId xmlns:a16="http://schemas.microsoft.com/office/drawing/2014/main" id="{1C13808F-5966-9E07-41A6-D80907CCA19B}"/>
              </a:ext>
            </a:extLst>
          </p:cNvPr>
          <p:cNvCxnSpPr>
            <a:cxnSpLocks/>
          </p:cNvCxnSpPr>
          <p:nvPr/>
        </p:nvCxnSpPr>
        <p:spPr>
          <a:xfrm>
            <a:off x="5860310" y="3119338"/>
            <a:ext cx="0" cy="622130"/>
          </a:xfrm>
          <a:prstGeom prst="straightConnector1">
            <a:avLst/>
          </a:prstGeom>
          <a:ln w="12700">
            <a:solidFill>
              <a:srgbClr val="29555D"/>
            </a:solidFill>
            <a:tailEnd type="triangle"/>
          </a:ln>
        </p:spPr>
        <p:style>
          <a:lnRef idx="1">
            <a:schemeClr val="accent1"/>
          </a:lnRef>
          <a:fillRef idx="0">
            <a:schemeClr val="accent1"/>
          </a:fillRef>
          <a:effectRef idx="0">
            <a:schemeClr val="accent1"/>
          </a:effectRef>
          <a:fontRef idx="minor">
            <a:schemeClr val="tx1"/>
          </a:fontRef>
        </p:style>
      </p:cxnSp>
      <p:cxnSp>
        <p:nvCxnSpPr>
          <p:cNvPr id="58" name="Connecteur droit avec flèche 57">
            <a:extLst>
              <a:ext uri="{FF2B5EF4-FFF2-40B4-BE49-F238E27FC236}">
                <a16:creationId xmlns:a16="http://schemas.microsoft.com/office/drawing/2014/main" id="{3DE4D206-B290-82AE-BB34-B560F8A26455}"/>
              </a:ext>
            </a:extLst>
          </p:cNvPr>
          <p:cNvCxnSpPr>
            <a:cxnSpLocks/>
          </p:cNvCxnSpPr>
          <p:nvPr/>
        </p:nvCxnSpPr>
        <p:spPr>
          <a:xfrm>
            <a:off x="8326621" y="3088403"/>
            <a:ext cx="0" cy="622130"/>
          </a:xfrm>
          <a:prstGeom prst="straightConnector1">
            <a:avLst/>
          </a:prstGeom>
          <a:ln w="12700">
            <a:solidFill>
              <a:srgbClr val="29555D"/>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03D67078-2503-E99E-4563-4595A4B4787D}"/>
              </a:ext>
            </a:extLst>
          </p:cNvPr>
          <p:cNvSpPr/>
          <p:nvPr/>
        </p:nvSpPr>
        <p:spPr>
          <a:xfrm>
            <a:off x="9884942" y="4870485"/>
            <a:ext cx="1748258" cy="399327"/>
          </a:xfrm>
          <a:prstGeom prst="rect">
            <a:avLst/>
          </a:prstGeom>
          <a:noFill/>
          <a:ln w="9525">
            <a:solidFill>
              <a:srgbClr val="29555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Puce MSP430G2553</a:t>
            </a:r>
            <a:endParaRPr kumimoji="0" lang="fr-FR" sz="18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82242766"/>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5416FF-E8E1-096E-B5FC-A52C360C1272}"/>
            </a:ext>
          </a:extLst>
        </p:cNvPr>
        <p:cNvGrpSpPr/>
        <p:nvPr/>
      </p:nvGrpSpPr>
      <p:grpSpPr>
        <a:xfrm>
          <a:off x="0" y="0"/>
          <a:ext cx="0" cy="0"/>
          <a:chOff x="0" y="0"/>
          <a:chExt cx="0" cy="0"/>
        </a:xfrm>
      </p:grpSpPr>
      <p:sp>
        <p:nvSpPr>
          <p:cNvPr id="55" name="Rectangle 54">
            <a:extLst>
              <a:ext uri="{FF2B5EF4-FFF2-40B4-BE49-F238E27FC236}">
                <a16:creationId xmlns:a16="http://schemas.microsoft.com/office/drawing/2014/main" id="{1F4947F6-D85D-08D3-4126-B300B6E7707F}"/>
              </a:ext>
            </a:extLst>
          </p:cNvPr>
          <p:cNvSpPr/>
          <p:nvPr/>
        </p:nvSpPr>
        <p:spPr>
          <a:xfrm>
            <a:off x="3986317" y="6460177"/>
            <a:ext cx="8205683" cy="399327"/>
          </a:xfrm>
          <a:prstGeom prst="rect">
            <a:avLst/>
          </a:prstGeom>
          <a:gradFill>
            <a:gsLst>
              <a:gs pos="25000">
                <a:srgbClr val="D7EAED"/>
              </a:gs>
              <a:gs pos="71000">
                <a:schemeClr val="accent1">
                  <a:lumMod val="20000"/>
                  <a:lumOff val="80000"/>
                  <a:shade val="67500"/>
                  <a:satMod val="115000"/>
                </a:schemeClr>
              </a:gs>
              <a:gs pos="100000">
                <a:schemeClr val="accent1">
                  <a:lumMod val="20000"/>
                  <a:lumOff val="80000"/>
                  <a:shade val="100000"/>
                  <a:satMod val="11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2400" b="0" i="0" u="none" strike="noStrike" kern="1200" cap="none" spc="0" normalizeH="0" baseline="0" noProof="0">
              <a:ln>
                <a:noFill/>
              </a:ln>
              <a:solidFill>
                <a:srgbClr val="FFFFFF"/>
              </a:solidFill>
              <a:effectLst/>
              <a:uLnTx/>
              <a:uFillTx/>
              <a:latin typeface="Arial"/>
              <a:cs typeface="Arial"/>
            </a:endParaRPr>
          </a:p>
        </p:txBody>
      </p:sp>
      <p:sp>
        <p:nvSpPr>
          <p:cNvPr id="56" name="Pentagone 55">
            <a:extLst>
              <a:ext uri="{FF2B5EF4-FFF2-40B4-BE49-F238E27FC236}">
                <a16:creationId xmlns:a16="http://schemas.microsoft.com/office/drawing/2014/main" id="{FA9FB4E7-0B60-7A96-B925-0968A693A3B4}"/>
              </a:ext>
            </a:extLst>
          </p:cNvPr>
          <p:cNvSpPr/>
          <p:nvPr/>
        </p:nvSpPr>
        <p:spPr>
          <a:xfrm>
            <a:off x="-6420" y="6480671"/>
            <a:ext cx="7143490" cy="401835"/>
          </a:xfrm>
          <a:prstGeom prst="homePlate">
            <a:avLst/>
          </a:prstGeom>
          <a:gradFill>
            <a:gsLst>
              <a:gs pos="25000">
                <a:srgbClr val="29555D"/>
              </a:gs>
              <a:gs pos="71000">
                <a:schemeClr val="accent1">
                  <a:lumMod val="20000"/>
                  <a:lumOff val="80000"/>
                  <a:shade val="67500"/>
                  <a:satMod val="115000"/>
                </a:schemeClr>
              </a:gs>
              <a:gs pos="100000">
                <a:schemeClr val="accent1">
                  <a:lumMod val="20000"/>
                  <a:lumOff val="80000"/>
                  <a:shade val="100000"/>
                  <a:satMod val="11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1" i="0" u="none" strike="noStrike" kern="1200" cap="none" spc="0" normalizeH="0" baseline="0" noProof="0">
              <a:ln>
                <a:noFill/>
              </a:ln>
              <a:solidFill>
                <a:srgbClr val="FFFFFF"/>
              </a:solidFill>
              <a:effectLst/>
              <a:uLnTx/>
              <a:uFillTx/>
              <a:latin typeface="Arial"/>
              <a:cs typeface="Arial"/>
            </a:endParaRPr>
          </a:p>
        </p:txBody>
      </p:sp>
      <p:sp>
        <p:nvSpPr>
          <p:cNvPr id="36" name="ZoneTexte 5">
            <a:extLst>
              <a:ext uri="{FF2B5EF4-FFF2-40B4-BE49-F238E27FC236}">
                <a16:creationId xmlns:a16="http://schemas.microsoft.com/office/drawing/2014/main" id="{71A8238E-8D41-9E9B-B5BF-7D4457D53BAF}"/>
              </a:ext>
            </a:extLst>
          </p:cNvPr>
          <p:cNvSpPr txBox="1"/>
          <p:nvPr/>
        </p:nvSpPr>
        <p:spPr>
          <a:xfrm>
            <a:off x="1410079" y="3524712"/>
            <a:ext cx="147123"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400" b="0" i="0" u="none" strike="noStrike" kern="1200" cap="none" spc="0" normalizeH="0" baseline="0" noProof="0">
              <a:ln>
                <a:noFill/>
              </a:ln>
              <a:solidFill>
                <a:prstClr val="black"/>
              </a:solidFill>
              <a:effectLst/>
              <a:uLnTx/>
              <a:uFillTx/>
              <a:latin typeface="Arial"/>
              <a:cs typeface="Arial"/>
            </a:endParaRPr>
          </a:p>
        </p:txBody>
      </p:sp>
      <p:cxnSp>
        <p:nvCxnSpPr>
          <p:cNvPr id="87" name="Connecteur droit 13">
            <a:extLst>
              <a:ext uri="{FF2B5EF4-FFF2-40B4-BE49-F238E27FC236}">
                <a16:creationId xmlns:a16="http://schemas.microsoft.com/office/drawing/2014/main" id="{C45CB4C6-7205-A4AC-B88A-D48B89420A6E}"/>
              </a:ext>
            </a:extLst>
          </p:cNvPr>
          <p:cNvCxnSpPr/>
          <p:nvPr/>
        </p:nvCxnSpPr>
        <p:spPr>
          <a:xfrm rot="5400000" flipH="1" flipV="1">
            <a:off x="3074540" y="320992"/>
            <a:ext cx="612000" cy="1588"/>
          </a:xfrm>
          <a:prstGeom prst="line">
            <a:avLst/>
          </a:prstGeom>
          <a:ln w="95250" cmpd="thinThick">
            <a:solidFill>
              <a:schemeClr val="bg1">
                <a:lumMod val="50000"/>
              </a:schemeClr>
            </a:solidFill>
          </a:ln>
        </p:spPr>
        <p:style>
          <a:lnRef idx="2">
            <a:schemeClr val="dk1"/>
          </a:lnRef>
          <a:fillRef idx="0">
            <a:schemeClr val="dk1"/>
          </a:fillRef>
          <a:effectRef idx="1">
            <a:schemeClr val="dk1"/>
          </a:effectRef>
          <a:fontRef idx="minor">
            <a:schemeClr val="tx1"/>
          </a:fontRef>
        </p:style>
      </p:cxnSp>
      <p:sp>
        <p:nvSpPr>
          <p:cNvPr id="105" name="Rectangle à coins arrondis 23">
            <a:extLst>
              <a:ext uri="{FF2B5EF4-FFF2-40B4-BE49-F238E27FC236}">
                <a16:creationId xmlns:a16="http://schemas.microsoft.com/office/drawing/2014/main" id="{65153E01-861B-531A-B70B-683FA9E791E0}"/>
              </a:ext>
            </a:extLst>
          </p:cNvPr>
          <p:cNvSpPr/>
          <p:nvPr/>
        </p:nvSpPr>
        <p:spPr>
          <a:xfrm>
            <a:off x="3561892" y="64228"/>
            <a:ext cx="4849001" cy="527083"/>
          </a:xfrm>
          <a:prstGeom prst="roundRect">
            <a:avLst/>
          </a:prstGeom>
          <a:solidFill>
            <a:srgbClr val="29555D">
              <a:alpha val="54000"/>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400" b="1" i="0" u="none" strike="noStrike" kern="1200" cap="none" spc="0" normalizeH="0" baseline="0" noProof="0" dirty="0" err="1">
                <a:ln>
                  <a:noFill/>
                </a:ln>
                <a:solidFill>
                  <a:srgbClr val="FFFFFF"/>
                </a:solidFill>
                <a:effectLst/>
                <a:uLnTx/>
                <a:uFillTx/>
                <a:latin typeface="Calibri" panose="020F0502020204030204"/>
                <a:ea typeface="Calibri"/>
                <a:cs typeface="Calibri"/>
              </a:rPr>
              <a:t>Résultats</a:t>
            </a:r>
            <a:endParaRPr kumimoji="0" lang="en-GB" sz="2400" b="1" i="0" u="none" strike="noStrike" kern="1200" cap="none" spc="0" normalizeH="0" baseline="0" noProof="0" dirty="0">
              <a:ln>
                <a:noFill/>
              </a:ln>
              <a:solidFill>
                <a:srgbClr val="FFFFFF"/>
              </a:solidFill>
              <a:effectLst/>
              <a:uLnTx/>
              <a:uFillTx/>
              <a:latin typeface="Calibri" panose="020F0502020204030204"/>
              <a:ea typeface="Calibri"/>
              <a:cs typeface="Calibri"/>
            </a:endParaRPr>
          </a:p>
        </p:txBody>
      </p:sp>
      <p:cxnSp>
        <p:nvCxnSpPr>
          <p:cNvPr id="106" name="Connecteur droit 24">
            <a:extLst>
              <a:ext uri="{FF2B5EF4-FFF2-40B4-BE49-F238E27FC236}">
                <a16:creationId xmlns:a16="http://schemas.microsoft.com/office/drawing/2014/main" id="{706C3C51-9711-488B-0A5C-3826D5479E11}"/>
              </a:ext>
            </a:extLst>
          </p:cNvPr>
          <p:cNvCxnSpPr/>
          <p:nvPr/>
        </p:nvCxnSpPr>
        <p:spPr>
          <a:xfrm rot="5400000" flipH="1" flipV="1">
            <a:off x="8286246" y="320992"/>
            <a:ext cx="612000" cy="1588"/>
          </a:xfrm>
          <a:prstGeom prst="line">
            <a:avLst/>
          </a:prstGeom>
          <a:ln w="95250" cmpd="thickThin">
            <a:solidFill>
              <a:schemeClr val="bg1">
                <a:lumMod val="50000"/>
              </a:schemeClr>
            </a:solidFill>
          </a:ln>
        </p:spPr>
        <p:style>
          <a:lnRef idx="2">
            <a:schemeClr val="dk1"/>
          </a:lnRef>
          <a:fillRef idx="0">
            <a:schemeClr val="dk1"/>
          </a:fillRef>
          <a:effectRef idx="1">
            <a:schemeClr val="dk1"/>
          </a:effectRef>
          <a:fontRef idx="minor">
            <a:schemeClr val="tx1"/>
          </a:fontRef>
        </p:style>
      </p:cxnSp>
      <p:sp>
        <p:nvSpPr>
          <p:cNvPr id="107" name="Ellipse 515">
            <a:extLst>
              <a:ext uri="{FF2B5EF4-FFF2-40B4-BE49-F238E27FC236}">
                <a16:creationId xmlns:a16="http://schemas.microsoft.com/office/drawing/2014/main" id="{6A92A590-CB02-2D65-E93E-4D78D8C10587}"/>
              </a:ext>
            </a:extLst>
          </p:cNvPr>
          <p:cNvSpPr/>
          <p:nvPr/>
        </p:nvSpPr>
        <p:spPr>
          <a:xfrm>
            <a:off x="2163727" y="43061"/>
            <a:ext cx="469100" cy="469100"/>
          </a:xfrm>
          <a:prstGeom prst="ellipse">
            <a:avLst/>
          </a:prstGeom>
          <a:solidFill>
            <a:srgbClr val="29555D"/>
          </a:solidFill>
          <a:ln w="12700" cap="flat" cmpd="sng" algn="ctr">
            <a:solidFill>
              <a:srgbClr val="29555D"/>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MA" sz="1800" b="1" i="0" u="none" strike="noStrike" kern="0" cap="none" spc="0" normalizeH="0" baseline="0" noProof="0" dirty="0">
                <a:ln>
                  <a:noFill/>
                </a:ln>
                <a:solidFill>
                  <a:prstClr val="white"/>
                </a:solidFill>
                <a:effectLst/>
                <a:uLnTx/>
                <a:uFillTx/>
                <a:latin typeface="Arial"/>
                <a:cs typeface="Arial"/>
              </a:rPr>
              <a:t>2</a:t>
            </a:r>
          </a:p>
        </p:txBody>
      </p:sp>
      <p:sp>
        <p:nvSpPr>
          <p:cNvPr id="108" name="Ellipse 516">
            <a:extLst>
              <a:ext uri="{FF2B5EF4-FFF2-40B4-BE49-F238E27FC236}">
                <a16:creationId xmlns:a16="http://schemas.microsoft.com/office/drawing/2014/main" id="{BCB9E9AB-B4C7-AFE7-A75E-5D4C7F7EE541}"/>
              </a:ext>
            </a:extLst>
          </p:cNvPr>
          <p:cNvSpPr/>
          <p:nvPr/>
        </p:nvSpPr>
        <p:spPr>
          <a:xfrm>
            <a:off x="2772818" y="57186"/>
            <a:ext cx="441204" cy="433193"/>
          </a:xfrm>
          <a:prstGeom prst="ellipse">
            <a:avLst/>
          </a:prstGeom>
          <a:solidFill>
            <a:srgbClr val="29555D"/>
          </a:solidFill>
          <a:ln w="12700" cap="flat" cmpd="sng" algn="ctr">
            <a:solidFill>
              <a:srgbClr val="29555D"/>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MA" sz="1800" b="1" i="0" u="none" strike="noStrike" kern="0" cap="none" spc="0" normalizeH="0" baseline="0" noProof="0" dirty="0">
                <a:ln>
                  <a:noFill/>
                </a:ln>
                <a:solidFill>
                  <a:prstClr val="white"/>
                </a:solidFill>
                <a:effectLst/>
                <a:uLnTx/>
                <a:uFillTx/>
                <a:latin typeface="Arial"/>
                <a:cs typeface="Arial"/>
              </a:rPr>
              <a:t>3</a:t>
            </a:r>
          </a:p>
        </p:txBody>
      </p:sp>
      <p:sp>
        <p:nvSpPr>
          <p:cNvPr id="109" name="Ellipse 517">
            <a:extLst>
              <a:ext uri="{FF2B5EF4-FFF2-40B4-BE49-F238E27FC236}">
                <a16:creationId xmlns:a16="http://schemas.microsoft.com/office/drawing/2014/main" id="{36BA6837-7834-A63F-A071-D3C8CE08C7E9}"/>
              </a:ext>
            </a:extLst>
          </p:cNvPr>
          <p:cNvSpPr/>
          <p:nvPr/>
        </p:nvSpPr>
        <p:spPr>
          <a:xfrm>
            <a:off x="3600549" y="74125"/>
            <a:ext cx="441204" cy="433193"/>
          </a:xfrm>
          <a:prstGeom prst="ellipse">
            <a:avLst/>
          </a:prstGeom>
          <a:solidFill>
            <a:srgbClr val="29555D"/>
          </a:solidFill>
          <a:ln w="12700" cap="flat" cmpd="sng" algn="ctr">
            <a:solidFill>
              <a:srgbClr val="29555D"/>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MA" sz="1800" b="1" i="0" u="none" strike="noStrike" kern="0" cap="none" spc="0" normalizeH="0" baseline="0" noProof="0">
                <a:ln>
                  <a:noFill/>
                </a:ln>
                <a:solidFill>
                  <a:prstClr val="white"/>
                </a:solidFill>
                <a:effectLst/>
                <a:uLnTx/>
                <a:uFillTx/>
                <a:latin typeface="Arial"/>
                <a:cs typeface="Arial"/>
              </a:rPr>
              <a:t>4</a:t>
            </a:r>
          </a:p>
        </p:txBody>
      </p:sp>
      <p:sp>
        <p:nvSpPr>
          <p:cNvPr id="110" name="Ellipse 518">
            <a:extLst>
              <a:ext uri="{FF2B5EF4-FFF2-40B4-BE49-F238E27FC236}">
                <a16:creationId xmlns:a16="http://schemas.microsoft.com/office/drawing/2014/main" id="{B709DCCD-5A82-2165-B8BA-8CB32010B262}"/>
              </a:ext>
            </a:extLst>
          </p:cNvPr>
          <p:cNvSpPr/>
          <p:nvPr/>
        </p:nvSpPr>
        <p:spPr>
          <a:xfrm>
            <a:off x="8713814" y="64228"/>
            <a:ext cx="441204" cy="433193"/>
          </a:xfrm>
          <a:prstGeom prst="ellipse">
            <a:avLst/>
          </a:prstGeom>
          <a:solidFill>
            <a:srgbClr val="29555D"/>
          </a:solidFill>
          <a:ln w="12700" cap="flat" cmpd="sng" algn="ctr">
            <a:solidFill>
              <a:srgbClr val="29555D"/>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MA" sz="1800" b="1" i="0" u="none" strike="noStrike" kern="0" cap="none" spc="0" normalizeH="0" baseline="0" noProof="0">
                <a:ln>
                  <a:noFill/>
                </a:ln>
                <a:solidFill>
                  <a:prstClr val="white"/>
                </a:solidFill>
                <a:effectLst/>
                <a:uLnTx/>
                <a:uFillTx/>
                <a:latin typeface="Arial"/>
                <a:cs typeface="Arial"/>
              </a:rPr>
              <a:t>5</a:t>
            </a:r>
          </a:p>
        </p:txBody>
      </p:sp>
      <p:sp>
        <p:nvSpPr>
          <p:cNvPr id="113" name="Ellipse 515">
            <a:extLst>
              <a:ext uri="{FF2B5EF4-FFF2-40B4-BE49-F238E27FC236}">
                <a16:creationId xmlns:a16="http://schemas.microsoft.com/office/drawing/2014/main" id="{E8C6F62F-E8F7-1F9D-EDE8-170E791AF2C6}"/>
              </a:ext>
            </a:extLst>
          </p:cNvPr>
          <p:cNvSpPr/>
          <p:nvPr/>
        </p:nvSpPr>
        <p:spPr>
          <a:xfrm>
            <a:off x="1595395" y="43061"/>
            <a:ext cx="469100" cy="469100"/>
          </a:xfrm>
          <a:prstGeom prst="ellipse">
            <a:avLst/>
          </a:prstGeom>
          <a:solidFill>
            <a:srgbClr val="29555D"/>
          </a:solidFill>
          <a:ln w="12700" cap="flat" cmpd="sng" algn="ctr">
            <a:solidFill>
              <a:srgbClr val="29555D"/>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MA" sz="1800" b="1" i="0" u="none" strike="noStrike" kern="0" cap="none" spc="0" normalizeH="0" baseline="0" noProof="0" dirty="0">
                <a:ln>
                  <a:noFill/>
                </a:ln>
                <a:solidFill>
                  <a:prstClr val="white"/>
                </a:solidFill>
                <a:effectLst/>
                <a:uLnTx/>
                <a:uFillTx/>
                <a:latin typeface="Arial"/>
                <a:cs typeface="Arial"/>
              </a:rPr>
              <a:t>1</a:t>
            </a:r>
          </a:p>
        </p:txBody>
      </p:sp>
      <p:sp>
        <p:nvSpPr>
          <p:cNvPr id="59" name="Slide Number Placeholder 2">
            <a:extLst>
              <a:ext uri="{FF2B5EF4-FFF2-40B4-BE49-F238E27FC236}">
                <a16:creationId xmlns:a16="http://schemas.microsoft.com/office/drawing/2014/main" id="{6A78CCBE-0D04-9B64-C490-5541540FB8FE}"/>
              </a:ext>
            </a:extLst>
          </p:cNvPr>
          <p:cNvSpPr>
            <a:spLocks noGrp="1"/>
          </p:cNvSpPr>
          <p:nvPr>
            <p:ph type="sldNum" sz="quarter" idx="12"/>
          </p:nvPr>
        </p:nvSpPr>
        <p:spPr>
          <a:xfrm>
            <a:off x="5976825" y="6480671"/>
            <a:ext cx="1758211" cy="365125"/>
          </a:xfrm>
        </p:spPr>
        <p: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fld id="{837B9798-1630-4D3F-B4E1-5AB2FBF33659}" type="slidenum">
              <a:rPr kumimoji="0" lang="en-US" sz="1400" b="1" i="0" u="none" strike="noStrike" kern="1200" cap="none" spc="0" normalizeH="0" baseline="0" noProof="0" smtClean="0">
                <a:ln>
                  <a:noFill/>
                </a:ln>
                <a:solidFill>
                  <a:srgbClr val="29555D"/>
                </a:solidFill>
                <a:effectLst/>
                <a:uLnTx/>
                <a:uFillTx/>
                <a:latin typeface="Raleway ExtraBold"/>
                <a:cs typeface="Raleway ExtraBold"/>
                <a:sym typeface="Raleway ExtraBold"/>
              </a:rPr>
              <a:pPr marL="0" marR="0" lvl="0" indent="0" algn="ctr" defTabSz="914377" rtl="0" eaLnBrk="1" fontAlgn="auto" latinLnBrk="0" hangingPunct="1">
                <a:lnSpc>
                  <a:spcPct val="100000"/>
                </a:lnSpc>
                <a:spcBef>
                  <a:spcPts val="0"/>
                </a:spcBef>
                <a:spcAft>
                  <a:spcPts val="0"/>
                </a:spcAft>
                <a:buClrTx/>
                <a:buSzTx/>
                <a:buFontTx/>
                <a:buNone/>
                <a:tabLst/>
                <a:defRPr/>
              </a:pPr>
              <a:t>22</a:t>
            </a:fld>
            <a:endParaRPr kumimoji="0" lang="en-US" sz="1400" b="1" i="0" u="none" strike="noStrike" kern="1200" cap="none" spc="0" normalizeH="0" baseline="0" noProof="0">
              <a:ln>
                <a:noFill/>
              </a:ln>
              <a:solidFill>
                <a:srgbClr val="29555D"/>
              </a:solidFill>
              <a:effectLst/>
              <a:uLnTx/>
              <a:uFillTx/>
              <a:latin typeface="Raleway ExtraBold"/>
              <a:cs typeface="Raleway ExtraBold"/>
              <a:sym typeface="Raleway ExtraBold"/>
            </a:endParaRPr>
          </a:p>
        </p:txBody>
      </p:sp>
      <p:sp>
        <p:nvSpPr>
          <p:cNvPr id="39" name="ZoneTexte 11">
            <a:extLst>
              <a:ext uri="{FF2B5EF4-FFF2-40B4-BE49-F238E27FC236}">
                <a16:creationId xmlns:a16="http://schemas.microsoft.com/office/drawing/2014/main" id="{E9DC4E1D-4BEB-F4A8-474E-698329BD192C}"/>
              </a:ext>
            </a:extLst>
          </p:cNvPr>
          <p:cNvSpPr txBox="1"/>
          <p:nvPr/>
        </p:nvSpPr>
        <p:spPr>
          <a:xfrm>
            <a:off x="8713814" y="6485264"/>
            <a:ext cx="3244931" cy="307777"/>
          </a:xfrm>
          <a:prstGeom prst="rect">
            <a:avLst/>
          </a:prstGeom>
          <a:noFill/>
        </p:spPr>
        <p:txBody>
          <a:bodyPr wrap="square" lIns="91440" tIns="45720" rIns="9144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err="1">
                <a:ln>
                  <a:noFill/>
                </a:ln>
                <a:solidFill>
                  <a:srgbClr val="29555D"/>
                </a:solidFill>
                <a:effectLst/>
                <a:uLnTx/>
                <a:uFillTx/>
                <a:latin typeface="Century Gothic" pitchFamily="34" charset="0"/>
                <a:cs typeface="Arial"/>
              </a:rPr>
              <a:t>Année</a:t>
            </a:r>
            <a:r>
              <a:rPr kumimoji="0" lang="en-GB" sz="1400" b="1" i="0" u="none" strike="noStrike" kern="1200" cap="none" spc="0" normalizeH="0" baseline="0" noProof="0" dirty="0">
                <a:ln>
                  <a:noFill/>
                </a:ln>
                <a:solidFill>
                  <a:srgbClr val="29555D"/>
                </a:solidFill>
                <a:effectLst/>
                <a:uLnTx/>
                <a:uFillTx/>
                <a:latin typeface="Century Gothic" pitchFamily="34" charset="0"/>
                <a:cs typeface="Arial"/>
              </a:rPr>
              <a:t> </a:t>
            </a:r>
            <a:r>
              <a:rPr kumimoji="0" lang="en-GB" sz="1400" b="1" i="0" u="none" strike="noStrike" kern="1200" cap="none" spc="0" normalizeH="0" baseline="0" noProof="0" dirty="0" err="1">
                <a:ln>
                  <a:noFill/>
                </a:ln>
                <a:solidFill>
                  <a:srgbClr val="29555D"/>
                </a:solidFill>
                <a:effectLst/>
                <a:uLnTx/>
                <a:uFillTx/>
                <a:latin typeface="Century Gothic" pitchFamily="34" charset="0"/>
                <a:cs typeface="Arial"/>
              </a:rPr>
              <a:t>universitaire</a:t>
            </a:r>
            <a:r>
              <a:rPr kumimoji="0" lang="en-GB" sz="1400" b="1" i="0" u="none" strike="noStrike" kern="1200" cap="none" spc="0" normalizeH="0" baseline="0" noProof="0" dirty="0">
                <a:ln>
                  <a:noFill/>
                </a:ln>
                <a:solidFill>
                  <a:srgbClr val="29555D"/>
                </a:solidFill>
                <a:effectLst/>
                <a:uLnTx/>
                <a:uFillTx/>
                <a:latin typeface="Century Gothic" pitchFamily="34" charset="0"/>
                <a:cs typeface="Arial"/>
              </a:rPr>
              <a:t> </a:t>
            </a:r>
            <a:r>
              <a:rPr kumimoji="0" lang="fr-FR" sz="1400" b="1" i="0" u="none" strike="noStrike" kern="1200" cap="none" spc="0" normalizeH="0" baseline="0" noProof="0" dirty="0">
                <a:ln>
                  <a:noFill/>
                </a:ln>
                <a:solidFill>
                  <a:srgbClr val="29555D"/>
                </a:solidFill>
                <a:effectLst/>
                <a:uLnTx/>
                <a:uFillTx/>
                <a:latin typeface="Century Gothic" pitchFamily="34" charset="0"/>
                <a:cs typeface="Arial"/>
              </a:rPr>
              <a:t>2023- 2024</a:t>
            </a:r>
          </a:p>
        </p:txBody>
      </p:sp>
      <p:sp>
        <p:nvSpPr>
          <p:cNvPr id="13" name="ZoneTexte 5">
            <a:extLst>
              <a:ext uri="{FF2B5EF4-FFF2-40B4-BE49-F238E27FC236}">
                <a16:creationId xmlns:a16="http://schemas.microsoft.com/office/drawing/2014/main" id="{B03C1C83-C3B1-CB64-A52B-6CC9684835AB}"/>
              </a:ext>
            </a:extLst>
          </p:cNvPr>
          <p:cNvSpPr txBox="1"/>
          <p:nvPr/>
        </p:nvSpPr>
        <p:spPr>
          <a:xfrm>
            <a:off x="1410079" y="3524712"/>
            <a:ext cx="147123"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400" b="0" i="0" u="none" strike="noStrike" kern="1200" cap="none" spc="0" normalizeH="0" baseline="0" noProof="0">
              <a:ln>
                <a:noFill/>
              </a:ln>
              <a:solidFill>
                <a:prstClr val="black"/>
              </a:solidFill>
              <a:effectLst/>
              <a:uLnTx/>
              <a:uFillTx/>
              <a:latin typeface="Arial"/>
              <a:cs typeface="Arial"/>
            </a:endParaRPr>
          </a:p>
        </p:txBody>
      </p:sp>
      <p:sp>
        <p:nvSpPr>
          <p:cNvPr id="15" name="Rounded Rectangle 89">
            <a:extLst>
              <a:ext uri="{FF2B5EF4-FFF2-40B4-BE49-F238E27FC236}">
                <a16:creationId xmlns:a16="http://schemas.microsoft.com/office/drawing/2014/main" id="{1AE5923D-2BED-4829-CDAB-EB1BC2BC5215}"/>
              </a:ext>
            </a:extLst>
          </p:cNvPr>
          <p:cNvSpPr/>
          <p:nvPr/>
        </p:nvSpPr>
        <p:spPr>
          <a:xfrm rot="16200000">
            <a:off x="973091" y="1213327"/>
            <a:ext cx="684000" cy="1879917"/>
          </a:xfrm>
          <a:prstGeom prst="roundRect">
            <a:avLst/>
          </a:prstGeom>
          <a:noFill/>
          <a:ln w="635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fr-FR" sz="1400" b="0" i="0" u="none" strike="noStrike" kern="1200" cap="none" spc="0" normalizeH="0" baseline="0" noProof="0">
              <a:ln>
                <a:noFill/>
              </a:ln>
              <a:solidFill>
                <a:srgbClr val="FFFFFF"/>
              </a:solidFill>
              <a:effectLst/>
              <a:uLnTx/>
              <a:uFillTx/>
              <a:latin typeface="Arial"/>
              <a:cs typeface="Arial"/>
            </a:endParaRPr>
          </a:p>
        </p:txBody>
      </p:sp>
      <p:cxnSp>
        <p:nvCxnSpPr>
          <p:cNvPr id="16" name="Straight Connector 22">
            <a:extLst>
              <a:ext uri="{FF2B5EF4-FFF2-40B4-BE49-F238E27FC236}">
                <a16:creationId xmlns:a16="http://schemas.microsoft.com/office/drawing/2014/main" id="{3FF23BED-22EF-C45C-37A8-9A366BB89E59}"/>
              </a:ext>
            </a:extLst>
          </p:cNvPr>
          <p:cNvCxnSpPr>
            <a:cxnSpLocks/>
            <a:endCxn id="15" idx="0"/>
          </p:cNvCxnSpPr>
          <p:nvPr/>
        </p:nvCxnSpPr>
        <p:spPr>
          <a:xfrm flipV="1">
            <a:off x="154668" y="2153286"/>
            <a:ext cx="220465" cy="792"/>
          </a:xfrm>
          <a:prstGeom prst="line">
            <a:avLst/>
          </a:prstGeom>
          <a:ln w="9525">
            <a:solidFill>
              <a:srgbClr val="29555D"/>
            </a:solidFill>
            <a:prstDash val="dash"/>
            <a:headEnd type="oval"/>
            <a:tailEnd type="oval"/>
          </a:ln>
        </p:spPr>
        <p:style>
          <a:lnRef idx="1">
            <a:schemeClr val="accent1"/>
          </a:lnRef>
          <a:fillRef idx="0">
            <a:schemeClr val="accent1"/>
          </a:fillRef>
          <a:effectRef idx="0">
            <a:schemeClr val="accent1"/>
          </a:effectRef>
          <a:fontRef idx="minor">
            <a:schemeClr val="tx1"/>
          </a:fontRef>
        </p:style>
      </p:cxnSp>
      <p:sp>
        <p:nvSpPr>
          <p:cNvPr id="17" name="Rounded Rectangle 88">
            <a:extLst>
              <a:ext uri="{FF2B5EF4-FFF2-40B4-BE49-F238E27FC236}">
                <a16:creationId xmlns:a16="http://schemas.microsoft.com/office/drawing/2014/main" id="{2623B063-E74D-DEEF-BFBD-E79DC595504A}"/>
              </a:ext>
            </a:extLst>
          </p:cNvPr>
          <p:cNvSpPr/>
          <p:nvPr/>
        </p:nvSpPr>
        <p:spPr>
          <a:xfrm>
            <a:off x="408853" y="1838889"/>
            <a:ext cx="1849802" cy="61439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tabLst/>
              <a:defRPr/>
            </a:pPr>
            <a:r>
              <a:rPr kumimoji="0" lang="fr-MA"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Arduino  </a:t>
            </a:r>
            <a:endParaRPr kumimoji="0" lang="fr-FR"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18" name="Rounded Rectangle 89">
            <a:extLst>
              <a:ext uri="{FF2B5EF4-FFF2-40B4-BE49-F238E27FC236}">
                <a16:creationId xmlns:a16="http://schemas.microsoft.com/office/drawing/2014/main" id="{0DEAF85E-F747-BD50-4F94-5A63586EAD75}"/>
              </a:ext>
            </a:extLst>
          </p:cNvPr>
          <p:cNvSpPr/>
          <p:nvPr/>
        </p:nvSpPr>
        <p:spPr>
          <a:xfrm rot="16200000">
            <a:off x="954272" y="3247289"/>
            <a:ext cx="684000" cy="1879917"/>
          </a:xfrm>
          <a:prstGeom prst="roundRect">
            <a:avLst/>
          </a:prstGeom>
          <a:noFill/>
          <a:ln w="635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fr-FR" sz="1400" b="0" i="0" u="none" strike="noStrike" kern="1200" cap="none" spc="0" normalizeH="0" baseline="0" noProof="0">
              <a:ln>
                <a:noFill/>
              </a:ln>
              <a:solidFill>
                <a:srgbClr val="FFFFFF"/>
              </a:solidFill>
              <a:effectLst/>
              <a:uLnTx/>
              <a:uFillTx/>
              <a:latin typeface="Arial"/>
              <a:cs typeface="Arial"/>
            </a:endParaRPr>
          </a:p>
        </p:txBody>
      </p:sp>
      <p:cxnSp>
        <p:nvCxnSpPr>
          <p:cNvPr id="19" name="Straight Connector 22">
            <a:extLst>
              <a:ext uri="{FF2B5EF4-FFF2-40B4-BE49-F238E27FC236}">
                <a16:creationId xmlns:a16="http://schemas.microsoft.com/office/drawing/2014/main" id="{2E4383D0-9F23-1D3A-98AC-D75FD3E31DD1}"/>
              </a:ext>
            </a:extLst>
          </p:cNvPr>
          <p:cNvCxnSpPr>
            <a:cxnSpLocks/>
            <a:endCxn id="18" idx="0"/>
          </p:cNvCxnSpPr>
          <p:nvPr/>
        </p:nvCxnSpPr>
        <p:spPr>
          <a:xfrm flipV="1">
            <a:off x="135849" y="4187248"/>
            <a:ext cx="220465" cy="792"/>
          </a:xfrm>
          <a:prstGeom prst="line">
            <a:avLst/>
          </a:prstGeom>
          <a:ln w="9525">
            <a:solidFill>
              <a:srgbClr val="29555D"/>
            </a:solidFill>
            <a:prstDash val="dash"/>
            <a:headEnd type="oval"/>
            <a:tailEnd type="oval"/>
          </a:ln>
        </p:spPr>
        <p:style>
          <a:lnRef idx="1">
            <a:schemeClr val="accent1"/>
          </a:lnRef>
          <a:fillRef idx="0">
            <a:schemeClr val="accent1"/>
          </a:fillRef>
          <a:effectRef idx="0">
            <a:schemeClr val="accent1"/>
          </a:effectRef>
          <a:fontRef idx="minor">
            <a:schemeClr val="tx1"/>
          </a:fontRef>
        </p:style>
      </p:cxnSp>
      <p:cxnSp>
        <p:nvCxnSpPr>
          <p:cNvPr id="23" name="Connecteur droit 12">
            <a:extLst>
              <a:ext uri="{FF2B5EF4-FFF2-40B4-BE49-F238E27FC236}">
                <a16:creationId xmlns:a16="http://schemas.microsoft.com/office/drawing/2014/main" id="{40D13069-C8D6-3186-19DB-6C520A7FEE0A}"/>
              </a:ext>
            </a:extLst>
          </p:cNvPr>
          <p:cNvCxnSpPr>
            <a:cxnSpLocks/>
          </p:cNvCxnSpPr>
          <p:nvPr/>
        </p:nvCxnSpPr>
        <p:spPr>
          <a:xfrm>
            <a:off x="116090" y="584543"/>
            <a:ext cx="3291384" cy="3833"/>
          </a:xfrm>
          <a:prstGeom prst="line">
            <a:avLst/>
          </a:prstGeom>
          <a:ln w="3175">
            <a:solidFill>
              <a:schemeClr val="bg1">
                <a:lumMod val="50000"/>
              </a:schemeClr>
            </a:solidFill>
          </a:ln>
        </p:spPr>
        <p:style>
          <a:lnRef idx="2">
            <a:schemeClr val="dk1"/>
          </a:lnRef>
          <a:fillRef idx="0">
            <a:schemeClr val="dk1"/>
          </a:fillRef>
          <a:effectRef idx="1">
            <a:schemeClr val="dk1"/>
          </a:effectRef>
          <a:fontRef idx="minor">
            <a:schemeClr val="tx1"/>
          </a:fontRef>
        </p:style>
      </p:cxnSp>
      <p:sp>
        <p:nvSpPr>
          <p:cNvPr id="24" name="Oval 90">
            <a:extLst>
              <a:ext uri="{FF2B5EF4-FFF2-40B4-BE49-F238E27FC236}">
                <a16:creationId xmlns:a16="http://schemas.microsoft.com/office/drawing/2014/main" id="{A33BCBAE-196C-AF57-865D-F84BE6E30C6B}"/>
              </a:ext>
            </a:extLst>
          </p:cNvPr>
          <p:cNvSpPr/>
          <p:nvPr/>
        </p:nvSpPr>
        <p:spPr>
          <a:xfrm rot="16200000">
            <a:off x="47333" y="2069146"/>
            <a:ext cx="169863" cy="169863"/>
          </a:xfrm>
          <a:prstGeom prst="ellipse">
            <a:avLst/>
          </a:prstGeom>
          <a:solidFill>
            <a:srgbClr val="29555D"/>
          </a:solidFill>
          <a:ln w="28575">
            <a:solidFill>
              <a:srgbClr val="29555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Arial"/>
              <a:cs typeface="Arial"/>
            </a:endParaRPr>
          </a:p>
        </p:txBody>
      </p:sp>
      <p:cxnSp>
        <p:nvCxnSpPr>
          <p:cNvPr id="34" name="Connecteur droit 11">
            <a:extLst>
              <a:ext uri="{FF2B5EF4-FFF2-40B4-BE49-F238E27FC236}">
                <a16:creationId xmlns:a16="http://schemas.microsoft.com/office/drawing/2014/main" id="{97ED891B-5ED5-DEB8-D4A1-3D2EEBCA8888}"/>
              </a:ext>
            </a:extLst>
          </p:cNvPr>
          <p:cNvCxnSpPr>
            <a:cxnSpLocks/>
          </p:cNvCxnSpPr>
          <p:nvPr/>
        </p:nvCxnSpPr>
        <p:spPr>
          <a:xfrm>
            <a:off x="116090" y="581877"/>
            <a:ext cx="4858" cy="3651261"/>
          </a:xfrm>
          <a:prstGeom prst="line">
            <a:avLst/>
          </a:prstGeom>
          <a:ln w="3175">
            <a:solidFill>
              <a:schemeClr val="bg1">
                <a:lumMod val="50000"/>
              </a:schemeClr>
            </a:solidFill>
          </a:ln>
        </p:spPr>
        <p:style>
          <a:lnRef idx="2">
            <a:schemeClr val="dk1"/>
          </a:lnRef>
          <a:fillRef idx="0">
            <a:schemeClr val="dk1"/>
          </a:fillRef>
          <a:effectRef idx="1">
            <a:schemeClr val="dk1"/>
          </a:effectRef>
          <a:fontRef idx="minor">
            <a:schemeClr val="tx1"/>
          </a:fontRef>
        </p:style>
      </p:cxnSp>
      <p:sp>
        <p:nvSpPr>
          <p:cNvPr id="25" name="Oval 90">
            <a:extLst>
              <a:ext uri="{FF2B5EF4-FFF2-40B4-BE49-F238E27FC236}">
                <a16:creationId xmlns:a16="http://schemas.microsoft.com/office/drawing/2014/main" id="{03A24C83-EE1D-0B15-B13A-B231C91CE111}"/>
              </a:ext>
            </a:extLst>
          </p:cNvPr>
          <p:cNvSpPr/>
          <p:nvPr/>
        </p:nvSpPr>
        <p:spPr>
          <a:xfrm rot="16200000">
            <a:off x="28514" y="4103108"/>
            <a:ext cx="169863" cy="169863"/>
          </a:xfrm>
          <a:prstGeom prst="ellipse">
            <a:avLst/>
          </a:prstGeom>
          <a:solidFill>
            <a:schemeClr val="bg1"/>
          </a:solidFill>
          <a:ln w="28575">
            <a:solidFill>
              <a:srgbClr val="29555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Arial"/>
              <a:cs typeface="Arial"/>
            </a:endParaRPr>
          </a:p>
        </p:txBody>
      </p:sp>
      <p:sp>
        <p:nvSpPr>
          <p:cNvPr id="2" name="Rounded Rectangle 88">
            <a:extLst>
              <a:ext uri="{FF2B5EF4-FFF2-40B4-BE49-F238E27FC236}">
                <a16:creationId xmlns:a16="http://schemas.microsoft.com/office/drawing/2014/main" id="{3F1240D2-4E6B-1ABE-78E8-5D455BCCB571}"/>
              </a:ext>
            </a:extLst>
          </p:cNvPr>
          <p:cNvSpPr/>
          <p:nvPr/>
        </p:nvSpPr>
        <p:spPr>
          <a:xfrm>
            <a:off x="399346" y="3883147"/>
            <a:ext cx="1793852" cy="614399"/>
          </a:xfrm>
          <a:prstGeom prst="roundRect">
            <a:avLst/>
          </a:prstGeom>
          <a:solidFill>
            <a:srgbClr val="2955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tabLst/>
              <a:defRPr/>
            </a:pPr>
            <a:r>
              <a:rPr kumimoji="0" lang="fr-FR" sz="1600" b="0" i="0" u="none" strike="noStrike" kern="1200" cap="none" spc="0" normalizeH="0" baseline="0" noProof="0" dirty="0">
                <a:ln>
                  <a:noFill/>
                </a:ln>
                <a:solidFill>
                  <a:srgbClr val="FFFFFF">
                    <a:lumMod val="95000"/>
                  </a:srgbClr>
                </a:solidFill>
                <a:effectLst/>
                <a:uLnTx/>
                <a:uFillTx/>
                <a:latin typeface="Times New Roman" panose="02020603050405020304" pitchFamily="18" charset="0"/>
                <a:cs typeface="Times New Roman" panose="02020603050405020304" pitchFamily="18" charset="0"/>
              </a:rPr>
              <a:t>MSP430G2553</a:t>
            </a:r>
          </a:p>
        </p:txBody>
      </p:sp>
      <p:graphicFrame>
        <p:nvGraphicFramePr>
          <p:cNvPr id="5" name="Graphique 4">
            <a:extLst>
              <a:ext uri="{FF2B5EF4-FFF2-40B4-BE49-F238E27FC236}">
                <a16:creationId xmlns:a16="http://schemas.microsoft.com/office/drawing/2014/main" id="{8848D2E2-49DD-D816-469E-943D067FAA9E}"/>
              </a:ext>
            </a:extLst>
          </p:cNvPr>
          <p:cNvGraphicFramePr>
            <a:graphicFrameLocks/>
          </p:cNvGraphicFramePr>
          <p:nvPr/>
        </p:nvGraphicFramePr>
        <p:xfrm>
          <a:off x="2298082" y="911202"/>
          <a:ext cx="4949861" cy="401843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Graphique 5">
            <a:extLst>
              <a:ext uri="{FF2B5EF4-FFF2-40B4-BE49-F238E27FC236}">
                <a16:creationId xmlns:a16="http://schemas.microsoft.com/office/drawing/2014/main" id="{A2A3F307-25FD-5AF6-1F7A-7FCC6A54C2BC}"/>
              </a:ext>
            </a:extLst>
          </p:cNvPr>
          <p:cNvGraphicFramePr>
            <a:graphicFrameLocks/>
          </p:cNvGraphicFramePr>
          <p:nvPr/>
        </p:nvGraphicFramePr>
        <p:xfrm>
          <a:off x="7181836" y="2219405"/>
          <a:ext cx="4776909" cy="3935684"/>
        </p:xfrm>
        <a:graphic>
          <a:graphicData uri="http://schemas.openxmlformats.org/drawingml/2006/chart">
            <c:chart xmlns:c="http://schemas.openxmlformats.org/drawingml/2006/chart" xmlns:r="http://schemas.openxmlformats.org/officeDocument/2006/relationships" r:id="rId4"/>
          </a:graphicData>
        </a:graphic>
      </p:graphicFrame>
      <p:sp>
        <p:nvSpPr>
          <p:cNvPr id="3" name="Rectangle 2">
            <a:extLst>
              <a:ext uri="{FF2B5EF4-FFF2-40B4-BE49-F238E27FC236}">
                <a16:creationId xmlns:a16="http://schemas.microsoft.com/office/drawing/2014/main" id="{D499D6ED-CAD4-070B-99E7-9AB9C9B3FCDC}"/>
              </a:ext>
            </a:extLst>
          </p:cNvPr>
          <p:cNvSpPr/>
          <p:nvPr/>
        </p:nvSpPr>
        <p:spPr>
          <a:xfrm>
            <a:off x="2099341" y="952988"/>
            <a:ext cx="984441" cy="271109"/>
          </a:xfrm>
          <a:prstGeom prst="rect">
            <a:avLst/>
          </a:prstGeom>
          <a:no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100" b="1" i="0" u="none" strike="noStrike" kern="1200" cap="none" spc="0" normalizeH="0" baseline="0" noProof="0" dirty="0">
                <a:ln>
                  <a:noFill/>
                </a:ln>
                <a:solidFill>
                  <a:srgbClr val="000000"/>
                </a:solidFill>
                <a:effectLst/>
                <a:uLnTx/>
                <a:uFillTx/>
                <a:latin typeface="Arial"/>
                <a:cs typeface="Arial"/>
              </a:rPr>
              <a:t>Courant mA</a:t>
            </a:r>
            <a:endParaRPr kumimoji="0" lang="fr-FR" sz="1600" b="1" i="0" u="none" strike="noStrike" kern="1200" cap="none" spc="0" normalizeH="0" baseline="0" noProof="0" dirty="0">
              <a:ln>
                <a:noFill/>
              </a:ln>
              <a:solidFill>
                <a:srgbClr val="000000"/>
              </a:solidFill>
              <a:effectLst/>
              <a:uLnTx/>
              <a:uFillTx/>
              <a:latin typeface="Arial"/>
              <a:cs typeface="Arial"/>
            </a:endParaRPr>
          </a:p>
        </p:txBody>
      </p:sp>
      <p:sp>
        <p:nvSpPr>
          <p:cNvPr id="4" name="Rectangle 3">
            <a:extLst>
              <a:ext uri="{FF2B5EF4-FFF2-40B4-BE49-F238E27FC236}">
                <a16:creationId xmlns:a16="http://schemas.microsoft.com/office/drawing/2014/main" id="{A28D63A9-1316-1103-383B-F4B9B55B1546}"/>
              </a:ext>
            </a:extLst>
          </p:cNvPr>
          <p:cNvSpPr/>
          <p:nvPr/>
        </p:nvSpPr>
        <p:spPr>
          <a:xfrm>
            <a:off x="6867273" y="2663456"/>
            <a:ext cx="996568" cy="271109"/>
          </a:xfrm>
          <a:prstGeom prst="rect">
            <a:avLst/>
          </a:prstGeom>
          <a:no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100" b="1" i="0" u="none" strike="noStrike" kern="1200" cap="none" spc="0" normalizeH="0" baseline="0" noProof="0" dirty="0">
                <a:ln>
                  <a:noFill/>
                </a:ln>
                <a:solidFill>
                  <a:srgbClr val="000000"/>
                </a:solidFill>
                <a:effectLst/>
                <a:uLnTx/>
                <a:uFillTx/>
                <a:latin typeface="Arial"/>
                <a:cs typeface="Arial"/>
              </a:rPr>
              <a:t>Courant </a:t>
            </a:r>
            <a:r>
              <a:rPr kumimoji="0" lang="fr-FR" sz="1100" b="1" i="0" u="none" strike="noStrike" kern="1200" cap="none" spc="0" normalizeH="0" baseline="0" noProof="0" dirty="0" err="1">
                <a:ln>
                  <a:noFill/>
                </a:ln>
                <a:solidFill>
                  <a:srgbClr val="000000"/>
                </a:solidFill>
                <a:effectLst/>
                <a:uLnTx/>
                <a:uFillTx/>
                <a:latin typeface="Arial"/>
                <a:cs typeface="Arial"/>
              </a:rPr>
              <a:t>uA</a:t>
            </a:r>
            <a:endParaRPr kumimoji="0" lang="fr-FR" sz="1600" b="1" i="0" u="none" strike="noStrike" kern="1200" cap="none" spc="0" normalizeH="0" baseline="0" noProof="0" dirty="0">
              <a:ln>
                <a:noFill/>
              </a:ln>
              <a:solidFill>
                <a:srgbClr val="000000"/>
              </a:solidFill>
              <a:effectLst/>
              <a:uLnTx/>
              <a:uFillTx/>
              <a:latin typeface="Arial"/>
              <a:cs typeface="Arial"/>
            </a:endParaRPr>
          </a:p>
        </p:txBody>
      </p:sp>
    </p:spTree>
    <p:extLst>
      <p:ext uri="{BB962C8B-B14F-4D97-AF65-F5344CB8AC3E}">
        <p14:creationId xmlns:p14="http://schemas.microsoft.com/office/powerpoint/2010/main" val="2753884574"/>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4">
            <a:lumMod val="50000"/>
            <a:alpha val="15000"/>
          </a:schemeClr>
        </a:solidFill>
        <a:effectLst/>
      </p:bgPr>
    </p:bg>
    <p:spTree>
      <p:nvGrpSpPr>
        <p:cNvPr id="1" name="Shape 87"/>
        <p:cNvGrpSpPr/>
        <p:nvPr/>
      </p:nvGrpSpPr>
      <p:grpSpPr>
        <a:xfrm>
          <a:off x="0" y="0"/>
          <a:ext cx="0" cy="0"/>
          <a:chOff x="0" y="0"/>
          <a:chExt cx="0" cy="0"/>
        </a:xfrm>
      </p:grpSpPr>
      <p:sp>
        <p:nvSpPr>
          <p:cNvPr id="88" name="Google Shape;88;p15"/>
          <p:cNvSpPr txBox="1">
            <a:spLocks noGrp="1"/>
          </p:cNvSpPr>
          <p:nvPr>
            <p:ph type="ctrTitle"/>
          </p:nvPr>
        </p:nvSpPr>
        <p:spPr>
          <a:xfrm>
            <a:off x="3320116" y="2584444"/>
            <a:ext cx="6080087" cy="1546400"/>
          </a:xfrm>
          <a:prstGeom prst="rect">
            <a:avLst/>
          </a:prstGeom>
        </p:spPr>
        <p:txBody>
          <a:bodyPr spcFirstLastPara="1" vert="horz" wrap="square" lIns="121900" tIns="121900" rIns="121900" bIns="121900" rtlCol="0" anchor="b" anchorCtr="0">
            <a:noAutofit/>
          </a:bodyPr>
          <a:lstStyle/>
          <a:p>
            <a:pPr algn="ctr"/>
            <a:r>
              <a:rPr lang="fr-FR" sz="4400" b="1" dirty="0"/>
              <a:t>Conclusion</a:t>
            </a:r>
          </a:p>
        </p:txBody>
      </p:sp>
      <p:sp>
        <p:nvSpPr>
          <p:cNvPr id="90" name="Google Shape;90;p15"/>
          <p:cNvSpPr txBox="1"/>
          <p:nvPr/>
        </p:nvSpPr>
        <p:spPr>
          <a:xfrm>
            <a:off x="10415100" y="0"/>
            <a:ext cx="1281200" cy="1854000"/>
          </a:xfrm>
          <a:prstGeom prst="rect">
            <a:avLst/>
          </a:prstGeom>
          <a:noFill/>
          <a:ln>
            <a:noFill/>
          </a:ln>
        </p:spPr>
        <p:txBody>
          <a:bodyPr spcFirstLastPara="1" wrap="square" lIns="121900" tIns="121900" rIns="121900" bIns="1219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sz="12800" dirty="0">
                <a:solidFill>
                  <a:srgbClr val="29555D"/>
                </a:solidFill>
                <a:latin typeface="Raleway ExtraBold"/>
                <a:ea typeface="Raleway ExtraBold"/>
                <a:cs typeface="Raleway ExtraBold"/>
                <a:sym typeface="Raleway ExtraBold"/>
              </a:rPr>
              <a:t>5</a:t>
            </a:r>
            <a:endParaRPr kumimoji="0" sz="12800" b="0" i="0" u="none" strike="noStrike" kern="1200" cap="none" spc="0" normalizeH="0" baseline="0" noProof="0" dirty="0">
              <a:ln>
                <a:noFill/>
              </a:ln>
              <a:solidFill>
                <a:srgbClr val="29555D"/>
              </a:solidFill>
              <a:effectLst/>
              <a:uLnTx/>
              <a:uFillTx/>
              <a:latin typeface="Raleway ExtraBold"/>
              <a:ea typeface="Raleway ExtraBold"/>
              <a:cs typeface="Raleway ExtraBold"/>
              <a:sym typeface="Raleway ExtraBold"/>
            </a:endParaRPr>
          </a:p>
        </p:txBody>
      </p:sp>
      <p:sp>
        <p:nvSpPr>
          <p:cNvPr id="15" name="Freeform 9"/>
          <p:cNvSpPr/>
          <p:nvPr/>
        </p:nvSpPr>
        <p:spPr bwMode="gray">
          <a:xfrm>
            <a:off x="6360162" y="2095105"/>
            <a:ext cx="528320" cy="2058309"/>
          </a:xfrm>
          <a:custGeom>
            <a:avLst/>
            <a:gdLst>
              <a:gd name="T0" fmla="*/ 2147483647 w 132"/>
              <a:gd name="T1" fmla="*/ 2147483647 h 378"/>
              <a:gd name="T2" fmla="*/ 2147483647 w 132"/>
              <a:gd name="T3" fmla="*/ 2147483647 h 378"/>
              <a:gd name="T4" fmla="*/ 0 w 132"/>
              <a:gd name="T5" fmla="*/ 0 h 378"/>
              <a:gd name="T6" fmla="*/ 0 w 132"/>
              <a:gd name="T7" fmla="*/ 2147483647 h 378"/>
              <a:gd name="T8" fmla="*/ 2147483647 w 132"/>
              <a:gd name="T9" fmla="*/ 2147483647 h 378"/>
              <a:gd name="T10" fmla="*/ 2147483647 w 132"/>
              <a:gd name="T11" fmla="*/ 2147483647 h 378"/>
              <a:gd name="T12" fmla="*/ 2147483647 w 132"/>
              <a:gd name="T13" fmla="*/ 2147483647 h 378"/>
              <a:gd name="T14" fmla="*/ 0 60000 65536"/>
              <a:gd name="T15" fmla="*/ 0 60000 65536"/>
              <a:gd name="T16" fmla="*/ 0 60000 65536"/>
              <a:gd name="T17" fmla="*/ 0 60000 65536"/>
              <a:gd name="T18" fmla="*/ 0 60000 65536"/>
              <a:gd name="T19" fmla="*/ 0 60000 65536"/>
              <a:gd name="T20" fmla="*/ 0 60000 65536"/>
              <a:gd name="T21" fmla="*/ 0 w 132"/>
              <a:gd name="T22" fmla="*/ 0 h 378"/>
              <a:gd name="T23" fmla="*/ 132 w 132"/>
              <a:gd name="T24" fmla="*/ 378 h 3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rgbClr val="29555D"/>
          </a:solidFill>
          <a:ln>
            <a:solidFill>
              <a:srgbClr val="29555D"/>
            </a:solidFill>
          </a:ln>
        </p:spPr>
        <p:style>
          <a:lnRef idx="2">
            <a:schemeClr val="dk1">
              <a:shade val="50000"/>
            </a:schemeClr>
          </a:lnRef>
          <a:fillRef idx="1">
            <a:schemeClr val="dk1"/>
          </a:fillRef>
          <a:effectRef idx="0">
            <a:schemeClr val="dk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262626"/>
              </a:solidFill>
              <a:effectLst/>
              <a:uLnTx/>
              <a:uFillTx/>
              <a:latin typeface="Arial"/>
              <a:cs typeface="Arial"/>
            </a:endParaRPr>
          </a:p>
        </p:txBody>
      </p:sp>
      <p:sp>
        <p:nvSpPr>
          <p:cNvPr id="16" name="Freeform 5"/>
          <p:cNvSpPr/>
          <p:nvPr/>
        </p:nvSpPr>
        <p:spPr bwMode="gray">
          <a:xfrm>
            <a:off x="5833109" y="2707406"/>
            <a:ext cx="527051" cy="2038350"/>
          </a:xfrm>
          <a:custGeom>
            <a:avLst/>
            <a:gdLst>
              <a:gd name="T0" fmla="*/ 0 w 132"/>
              <a:gd name="T1" fmla="*/ 0 h 378"/>
              <a:gd name="T2" fmla="*/ 0 w 132"/>
              <a:gd name="T3" fmla="*/ 2147483647 h 378"/>
              <a:gd name="T4" fmla="*/ 2147483647 w 132"/>
              <a:gd name="T5" fmla="*/ 2147483647 h 378"/>
              <a:gd name="T6" fmla="*/ 2147483647 w 132"/>
              <a:gd name="T7" fmla="*/ 2147483647 h 378"/>
              <a:gd name="T8" fmla="*/ 2147483647 w 132"/>
              <a:gd name="T9" fmla="*/ 2147483647 h 378"/>
              <a:gd name="T10" fmla="*/ 2147483647 w 132"/>
              <a:gd name="T11" fmla="*/ 0 h 378"/>
              <a:gd name="T12" fmla="*/ 0 w 132"/>
              <a:gd name="T13" fmla="*/ 0 h 378"/>
              <a:gd name="T14" fmla="*/ 0 60000 65536"/>
              <a:gd name="T15" fmla="*/ 0 60000 65536"/>
              <a:gd name="T16" fmla="*/ 0 60000 65536"/>
              <a:gd name="T17" fmla="*/ 0 60000 65536"/>
              <a:gd name="T18" fmla="*/ 0 60000 65536"/>
              <a:gd name="T19" fmla="*/ 0 60000 65536"/>
              <a:gd name="T20" fmla="*/ 0 60000 65536"/>
              <a:gd name="T21" fmla="*/ 0 w 132"/>
              <a:gd name="T22" fmla="*/ 0 h 378"/>
              <a:gd name="T23" fmla="*/ 132 w 132"/>
              <a:gd name="T24" fmla="*/ 378 h 3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rgbClr val="29555D"/>
          </a:solidFill>
          <a:ln>
            <a:solidFill>
              <a:srgbClr val="29555D"/>
            </a:solidFill>
          </a:ln>
        </p:spPr>
        <p:style>
          <a:lnRef idx="2">
            <a:schemeClr val="dk1">
              <a:shade val="50000"/>
            </a:schemeClr>
          </a:lnRef>
          <a:fillRef idx="1">
            <a:schemeClr val="dk1"/>
          </a:fillRef>
          <a:effectRef idx="0">
            <a:schemeClr val="dk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262626"/>
              </a:solidFill>
              <a:effectLst/>
              <a:uLnTx/>
              <a:uFillTx/>
              <a:latin typeface="Arial"/>
              <a:cs typeface="Arial"/>
            </a:endParaRPr>
          </a:p>
        </p:txBody>
      </p:sp>
    </p:spTree>
    <p:extLst>
      <p:ext uri="{BB962C8B-B14F-4D97-AF65-F5344CB8AC3E}">
        <p14:creationId xmlns:p14="http://schemas.microsoft.com/office/powerpoint/2010/main" val="3302366242"/>
      </p:ext>
    </p:extLst>
  </p:cSld>
  <p:clrMapOvr>
    <a:overrideClrMapping bg1="lt1" tx1="dk1" bg2="dk2" tx2="lt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4"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childTnLst>
                          </p:cTn>
                        </p:par>
                        <p:par>
                          <p:cTn id="13" fill="hold" nodeType="afterGroup">
                            <p:stCondLst>
                              <p:cond delay="500"/>
                            </p:stCondLst>
                            <p:childTnLst>
                              <p:par>
                                <p:cTn id="14" presetID="42" presetClass="path" presetSubtype="0" accel="50000" decel="50000" fill="hold" nodeType="afterEffect">
                                  <p:stCondLst>
                                    <p:cond delay="500"/>
                                  </p:stCondLst>
                                  <p:childTnLst>
                                    <p:animMotion origin="layout" path="M 8.33333E-07 4.44444E-06 L 0.23138 -0.0051" pathEditMode="relative" rAng="0" ptsTypes="AA">
                                      <p:cBhvr>
                                        <p:cTn id="15" dur="500" fill="hold"/>
                                        <p:tgtEl>
                                          <p:spTgt spid="15"/>
                                        </p:tgtEl>
                                        <p:attrNameLst>
                                          <p:attrName>ppt_x</p:attrName>
                                          <p:attrName>ppt_y</p:attrName>
                                        </p:attrNameLst>
                                      </p:cBhvr>
                                      <p:rCtr x="11563" y="-255"/>
                                    </p:animMotion>
                                  </p:childTnLst>
                                </p:cTn>
                              </p:par>
                              <p:par>
                                <p:cTn id="16" presetID="42" presetClass="path" presetSubtype="0" accel="50000" decel="50000" fill="hold" nodeType="withEffect">
                                  <p:stCondLst>
                                    <p:cond delay="500"/>
                                  </p:stCondLst>
                                  <p:childTnLst>
                                    <p:animMotion origin="layout" path="M 0 2.96296E-06 L -0.2418 -0.00718" pathEditMode="relative" rAng="0" ptsTypes="AA">
                                      <p:cBhvr>
                                        <p:cTn id="17" dur="500" fill="hold"/>
                                        <p:tgtEl>
                                          <p:spTgt spid="16"/>
                                        </p:tgtEl>
                                        <p:attrNameLst>
                                          <p:attrName>ppt_x</p:attrName>
                                          <p:attrName>ppt_y</p:attrName>
                                        </p:attrNameLst>
                                      </p:cBhvr>
                                      <p:rCtr x="-12096" y="-370"/>
                                    </p:animMotion>
                                  </p:childTnLst>
                                </p:cTn>
                              </p:par>
                            </p:childTnLst>
                          </p:cTn>
                        </p:par>
                        <p:par>
                          <p:cTn id="18" fill="hold" nodeType="afterGroup">
                            <p:stCondLst>
                              <p:cond delay="1500"/>
                            </p:stCondLst>
                            <p:childTnLst>
                              <p:par>
                                <p:cTn id="19" presetID="2" presetClass="entr" presetSubtype="4" fill="hold" grpId="0" nodeType="afterEffect">
                                  <p:stCondLst>
                                    <p:cond delay="0"/>
                                  </p:stCondLst>
                                  <p:childTnLst>
                                    <p:set>
                                      <p:cBhvr>
                                        <p:cTn id="20" dur="1" fill="hold">
                                          <p:stCondLst>
                                            <p:cond delay="0"/>
                                          </p:stCondLst>
                                        </p:cTn>
                                        <p:tgtEl>
                                          <p:spTgt spid="88"/>
                                        </p:tgtEl>
                                        <p:attrNameLst>
                                          <p:attrName>style.visibility</p:attrName>
                                        </p:attrNameLst>
                                      </p:cBhvr>
                                      <p:to>
                                        <p:strVal val="visible"/>
                                      </p:to>
                                    </p:set>
                                    <p:anim calcmode="lin" valueType="num">
                                      <p:cBhvr additive="base">
                                        <p:cTn id="21" dur="500" fill="hold"/>
                                        <p:tgtEl>
                                          <p:spTgt spid="88"/>
                                        </p:tgtEl>
                                        <p:attrNameLst>
                                          <p:attrName>ppt_x</p:attrName>
                                        </p:attrNameLst>
                                      </p:cBhvr>
                                      <p:tavLst>
                                        <p:tav tm="0">
                                          <p:val>
                                            <p:strVal val="#ppt_x"/>
                                          </p:val>
                                        </p:tav>
                                        <p:tav tm="100000">
                                          <p:val>
                                            <p:strVal val="#ppt_x"/>
                                          </p:val>
                                        </p:tav>
                                      </p:tavLst>
                                    </p:anim>
                                    <p:anim calcmode="lin" valueType="num">
                                      <p:cBhvr additive="base">
                                        <p:cTn id="22" dur="500" fill="hold"/>
                                        <p:tgtEl>
                                          <p:spTgt spid="88"/>
                                        </p:tgtEl>
                                        <p:attrNameLst>
                                          <p:attrName>ppt_y</p:attrName>
                                        </p:attrNameLst>
                                      </p:cBhvr>
                                      <p:tavLst>
                                        <p:tav tm="0">
                                          <p:val>
                                            <p:strVal val="1+#ppt_h/2"/>
                                          </p:val>
                                        </p:tav>
                                        <p:tav tm="100000">
                                          <p:val>
                                            <p:strVal val="#ppt_y"/>
                                          </p:val>
                                        </p:tav>
                                      </p:tavLst>
                                    </p:anim>
                                  </p:childTnLst>
                                </p:cTn>
                              </p:par>
                            </p:childTnLst>
                          </p:cTn>
                        </p:par>
                        <p:par>
                          <p:cTn id="23" fill="hold" nodeType="afterGroup">
                            <p:stCondLst>
                              <p:cond delay="2000"/>
                            </p:stCondLst>
                            <p:childTnLst>
                              <p:par>
                                <p:cTn id="24" presetID="2" presetClass="exit" presetSubtype="4" fill="hold" nodeType="afterEffect">
                                  <p:stCondLst>
                                    <p:cond delay="0"/>
                                  </p:stCondLst>
                                  <p:childTnLst>
                                    <p:anim calcmode="lin" valueType="num">
                                      <p:cBhvr additive="base">
                                        <p:cTn id="25" dur="500"/>
                                        <p:tgtEl>
                                          <p:spTgt spid="15"/>
                                        </p:tgtEl>
                                        <p:attrNameLst>
                                          <p:attrName>ppt_x</p:attrName>
                                        </p:attrNameLst>
                                      </p:cBhvr>
                                      <p:tavLst>
                                        <p:tav tm="0">
                                          <p:val>
                                            <p:strVal val="ppt_x"/>
                                          </p:val>
                                        </p:tav>
                                        <p:tav tm="100000">
                                          <p:val>
                                            <p:strVal val="ppt_x"/>
                                          </p:val>
                                        </p:tav>
                                      </p:tavLst>
                                    </p:anim>
                                    <p:anim calcmode="lin" valueType="num">
                                      <p:cBhvr additive="base">
                                        <p:cTn id="26" dur="500"/>
                                        <p:tgtEl>
                                          <p:spTgt spid="15"/>
                                        </p:tgtEl>
                                        <p:attrNameLst>
                                          <p:attrName>ppt_y</p:attrName>
                                        </p:attrNameLst>
                                      </p:cBhvr>
                                      <p:tavLst>
                                        <p:tav tm="0">
                                          <p:val>
                                            <p:strVal val="ppt_y"/>
                                          </p:val>
                                        </p:tav>
                                        <p:tav tm="100000">
                                          <p:val>
                                            <p:strVal val="1+ppt_h/2"/>
                                          </p:val>
                                        </p:tav>
                                      </p:tavLst>
                                    </p:anim>
                                    <p:set>
                                      <p:cBhvr>
                                        <p:cTn id="27" dur="1" fill="hold">
                                          <p:stCondLst>
                                            <p:cond delay="499"/>
                                          </p:stCondLst>
                                        </p:cTn>
                                        <p:tgtEl>
                                          <p:spTgt spid="15"/>
                                        </p:tgtEl>
                                        <p:attrNameLst>
                                          <p:attrName>style.visibility</p:attrName>
                                        </p:attrNameLst>
                                      </p:cBhvr>
                                      <p:to>
                                        <p:strVal val="hidden"/>
                                      </p:to>
                                    </p:set>
                                  </p:childTnLst>
                                </p:cTn>
                              </p:par>
                            </p:childTnLst>
                          </p:cTn>
                        </p:par>
                        <p:par>
                          <p:cTn id="28" fill="hold" nodeType="afterGroup">
                            <p:stCondLst>
                              <p:cond delay="2500"/>
                            </p:stCondLst>
                            <p:childTnLst>
                              <p:par>
                                <p:cTn id="29" presetID="2" presetClass="exit" presetSubtype="4" fill="hold" nodeType="afterEffect">
                                  <p:stCondLst>
                                    <p:cond delay="0"/>
                                  </p:stCondLst>
                                  <p:childTnLst>
                                    <p:anim calcmode="lin" valueType="num">
                                      <p:cBhvr additive="base">
                                        <p:cTn id="30" dur="500"/>
                                        <p:tgtEl>
                                          <p:spTgt spid="16"/>
                                        </p:tgtEl>
                                        <p:attrNameLst>
                                          <p:attrName>ppt_x</p:attrName>
                                        </p:attrNameLst>
                                      </p:cBhvr>
                                      <p:tavLst>
                                        <p:tav tm="0">
                                          <p:val>
                                            <p:strVal val="ppt_x"/>
                                          </p:val>
                                        </p:tav>
                                        <p:tav tm="100000">
                                          <p:val>
                                            <p:strVal val="ppt_x"/>
                                          </p:val>
                                        </p:tav>
                                      </p:tavLst>
                                    </p:anim>
                                    <p:anim calcmode="lin" valueType="num">
                                      <p:cBhvr additive="base">
                                        <p:cTn id="31" dur="500"/>
                                        <p:tgtEl>
                                          <p:spTgt spid="16"/>
                                        </p:tgtEl>
                                        <p:attrNameLst>
                                          <p:attrName>ppt_y</p:attrName>
                                        </p:attrNameLst>
                                      </p:cBhvr>
                                      <p:tavLst>
                                        <p:tav tm="0">
                                          <p:val>
                                            <p:strVal val="ppt_y"/>
                                          </p:val>
                                        </p:tav>
                                        <p:tav tm="100000">
                                          <p:val>
                                            <p:strVal val="1+ppt_h/2"/>
                                          </p:val>
                                        </p:tav>
                                      </p:tavLst>
                                    </p:anim>
                                    <p:set>
                                      <p:cBhvr>
                                        <p:cTn id="32" dur="1" fill="hold">
                                          <p:stCondLst>
                                            <p:cond delay="499"/>
                                          </p:stCondLst>
                                        </p:cTn>
                                        <p:tgtEl>
                                          <p:spTgt spid="16"/>
                                        </p:tgtEl>
                                        <p:attrNameLst>
                                          <p:attrName>style.visibility</p:attrName>
                                        </p:attrNameLst>
                                      </p:cBhvr>
                                      <p:to>
                                        <p:strVal val="hidden"/>
                                      </p:to>
                                    </p:set>
                                  </p:childTnLst>
                                </p:cTn>
                              </p:par>
                            </p:childTnLst>
                          </p:cTn>
                        </p:par>
                        <p:par>
                          <p:cTn id="33" fill="hold" nodeType="afterGroup">
                            <p:stCondLst>
                              <p:cond delay="3000"/>
                            </p:stCondLst>
                            <p:childTnLst>
                              <p:par>
                                <p:cTn id="34" presetID="42" presetClass="path" presetSubtype="0" accel="50000" decel="50000" fill="hold" grpId="1" nodeType="afterEffect">
                                  <p:stCondLst>
                                    <p:cond delay="0"/>
                                  </p:stCondLst>
                                  <p:childTnLst>
                                    <p:animMotion origin="layout" path="M -4.58333E-06 -3.33333E-06 L -0.01002 -0.2125" pathEditMode="relative" rAng="0" ptsTypes="AA">
                                      <p:cBhvr>
                                        <p:cTn id="35" dur="1000" fill="hold"/>
                                        <p:tgtEl>
                                          <p:spTgt spid="88"/>
                                        </p:tgtEl>
                                        <p:attrNameLst>
                                          <p:attrName>ppt_x</p:attrName>
                                          <p:attrName>ppt_y</p:attrName>
                                        </p:attrNameLst>
                                      </p:cBhvr>
                                      <p:rCtr x="-508" y="-1062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uiExpand="1"/>
      <p:bldP spid="88" grpId="1"/>
      <p:bldP spid="15" grpId="0" uiExpand="1"/>
      <p:bldP spid="15" grpId="1"/>
      <p:bldP spid="15" grpId="2"/>
      <p:bldP spid="16" grpId="0" uiExpand="1"/>
      <p:bldP spid="16" grpId="1"/>
      <p:bldP spid="16" grpId="2"/>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llipse 1">
            <a:extLst>
              <a:ext uri="{FF2B5EF4-FFF2-40B4-BE49-F238E27FC236}">
                <a16:creationId xmlns:a16="http://schemas.microsoft.com/office/drawing/2014/main" id="{2F3FCB9D-442A-6A2F-D94C-E24609D8FD61}"/>
              </a:ext>
            </a:extLst>
          </p:cNvPr>
          <p:cNvSpPr/>
          <p:nvPr/>
        </p:nvSpPr>
        <p:spPr>
          <a:xfrm>
            <a:off x="3960597" y="1632491"/>
            <a:ext cx="4020894" cy="3888379"/>
          </a:xfrm>
          <a:prstGeom prst="ellipse">
            <a:avLst/>
          </a:prstGeom>
          <a:solidFill>
            <a:schemeClr val="tx2">
              <a:lumMod val="50000"/>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19" dirty="0"/>
          </a:p>
        </p:txBody>
      </p:sp>
      <p:sp>
        <p:nvSpPr>
          <p:cNvPr id="3" name="ZoneTexte 2">
            <a:extLst>
              <a:ext uri="{FF2B5EF4-FFF2-40B4-BE49-F238E27FC236}">
                <a16:creationId xmlns:a16="http://schemas.microsoft.com/office/drawing/2014/main" id="{1D008507-0156-CEDA-CC0C-119211574C43}"/>
              </a:ext>
            </a:extLst>
          </p:cNvPr>
          <p:cNvSpPr txBox="1"/>
          <p:nvPr/>
        </p:nvSpPr>
        <p:spPr>
          <a:xfrm>
            <a:off x="4522227" y="3253516"/>
            <a:ext cx="2897634" cy="523220"/>
          </a:xfrm>
          <a:prstGeom prst="rect">
            <a:avLst/>
          </a:prstGeom>
          <a:noFill/>
        </p:spPr>
        <p:txBody>
          <a:bodyPr wrap="square" rtlCol="0">
            <a:spAutoFit/>
          </a:bodyPr>
          <a:lstStyle/>
          <a:p>
            <a:pPr algn="ctr"/>
            <a:r>
              <a:rPr lang="fr-FR" sz="2800" b="1" dirty="0">
                <a:solidFill>
                  <a:schemeClr val="bg1"/>
                </a:solidFill>
              </a:rPr>
              <a:t>CONCLUSION </a:t>
            </a:r>
          </a:p>
        </p:txBody>
      </p:sp>
      <p:sp>
        <p:nvSpPr>
          <p:cNvPr id="4" name="Rectangle 3">
            <a:extLst>
              <a:ext uri="{FF2B5EF4-FFF2-40B4-BE49-F238E27FC236}">
                <a16:creationId xmlns:a16="http://schemas.microsoft.com/office/drawing/2014/main" id="{9E3F8813-DEBB-619B-5EB6-46C2045723AD}"/>
              </a:ext>
            </a:extLst>
          </p:cNvPr>
          <p:cNvSpPr/>
          <p:nvPr/>
        </p:nvSpPr>
        <p:spPr>
          <a:xfrm>
            <a:off x="3584695" y="824402"/>
            <a:ext cx="8535423" cy="646331"/>
          </a:xfrm>
          <a:prstGeom prst="rect">
            <a:avLst/>
          </a:prstGeom>
        </p:spPr>
        <p:txBody>
          <a:bodyPr wrap="square">
            <a:spAutoFit/>
          </a:bodyPr>
          <a:lstStyle/>
          <a:p>
            <a:r>
              <a:rPr lang="fr-MA" dirty="0">
                <a:latin typeface="Verdana" panose="020B0604030504040204" pitchFamily="34" charset="0"/>
                <a:ea typeface="Verdana" panose="020B0604030504040204" pitchFamily="34" charset="0"/>
                <a:cs typeface="Verdana" panose="020B0604030504040204" pitchFamily="34" charset="0"/>
                <a:sym typeface="Arial"/>
              </a:rPr>
              <a:t>L’étude a mis en évidence que le MSP430G2553 est le choix optimal pour alimenter les capteurs physiologiques dans un WBAN.</a:t>
            </a:r>
            <a:endParaRPr lang="en-GB" dirty="0">
              <a:latin typeface="Verdana" panose="020B0604030504040204" pitchFamily="34" charset="0"/>
              <a:ea typeface="Verdana" panose="020B0604030504040204" pitchFamily="34" charset="0"/>
              <a:cs typeface="Verdana" panose="020B0604030504040204" pitchFamily="34" charset="0"/>
              <a:sym typeface="Arial"/>
            </a:endParaRPr>
          </a:p>
        </p:txBody>
      </p:sp>
      <p:sp>
        <p:nvSpPr>
          <p:cNvPr id="5" name="Rounded Rectangle 25">
            <a:extLst>
              <a:ext uri="{FF2B5EF4-FFF2-40B4-BE49-F238E27FC236}">
                <a16:creationId xmlns:a16="http://schemas.microsoft.com/office/drawing/2014/main" id="{6FDD3231-7F5A-9782-059B-FA748E21CBA2}"/>
              </a:ext>
            </a:extLst>
          </p:cNvPr>
          <p:cNvSpPr/>
          <p:nvPr/>
        </p:nvSpPr>
        <p:spPr>
          <a:xfrm>
            <a:off x="3214255" y="1092351"/>
            <a:ext cx="280948" cy="202766"/>
          </a:xfrm>
          <a:prstGeom prst="roundRect">
            <a:avLst>
              <a:gd name="adj" fmla="val 50000"/>
            </a:avLst>
          </a:prstGeom>
          <a:solidFill>
            <a:srgbClr val="29555D"/>
          </a:solidFill>
          <a:ln w="3175">
            <a:solidFill>
              <a:srgbClr val="29555D"/>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sz="2439" b="1">
              <a:solidFill>
                <a:schemeClr val="bg1">
                  <a:lumMod val="85000"/>
                </a:schemeClr>
              </a:solidFill>
              <a:effectLst>
                <a:outerShdw dist="38100" dir="2700000" algn="tl">
                  <a:srgbClr val="000000">
                    <a:alpha val="70000"/>
                  </a:srgbClr>
                </a:outerShdw>
              </a:effectLst>
              <a:latin typeface="Century Gothic" pitchFamily="34" charset="0"/>
            </a:endParaRPr>
          </a:p>
        </p:txBody>
      </p:sp>
      <p:sp>
        <p:nvSpPr>
          <p:cNvPr id="10" name="Rectangle 9">
            <a:extLst>
              <a:ext uri="{FF2B5EF4-FFF2-40B4-BE49-F238E27FC236}">
                <a16:creationId xmlns:a16="http://schemas.microsoft.com/office/drawing/2014/main" id="{E2E717BB-255D-C4C3-F759-A3F650C8F687}"/>
              </a:ext>
            </a:extLst>
          </p:cNvPr>
          <p:cNvSpPr/>
          <p:nvPr/>
        </p:nvSpPr>
        <p:spPr>
          <a:xfrm>
            <a:off x="3584695" y="2128470"/>
            <a:ext cx="8042451" cy="923330"/>
          </a:xfrm>
          <a:prstGeom prst="rect">
            <a:avLst/>
          </a:prstGeom>
        </p:spPr>
        <p:txBody>
          <a:bodyPr wrap="square">
            <a:spAutoFit/>
          </a:bodyPr>
          <a:lstStyle/>
          <a:p>
            <a:r>
              <a:rPr lang="en-GB" dirty="0">
                <a:latin typeface="Verdana" panose="020B0604030504040204" pitchFamily="34" charset="0"/>
                <a:ea typeface="Verdana" panose="020B0604030504040204" pitchFamily="34" charset="0"/>
                <a:cs typeface="Verdana" panose="020B0604030504040204" pitchFamily="34" charset="0"/>
              </a:rPr>
              <a:t>Les </a:t>
            </a:r>
            <a:r>
              <a:rPr lang="en-GB" dirty="0" err="1">
                <a:latin typeface="Verdana" panose="020B0604030504040204" pitchFamily="34" charset="0"/>
                <a:ea typeface="Verdana" panose="020B0604030504040204" pitchFamily="34" charset="0"/>
                <a:cs typeface="Verdana" panose="020B0604030504040204" pitchFamily="34" charset="0"/>
              </a:rPr>
              <a:t>avantages</a:t>
            </a:r>
            <a:r>
              <a:rPr lang="en-GB" dirty="0">
                <a:latin typeface="Verdana" panose="020B0604030504040204" pitchFamily="34" charset="0"/>
                <a:ea typeface="Verdana" panose="020B0604030504040204" pitchFamily="34" charset="0"/>
                <a:cs typeface="Verdana" panose="020B0604030504040204" pitchFamily="34" charset="0"/>
              </a:rPr>
              <a:t> de </a:t>
            </a:r>
            <a:r>
              <a:rPr lang="en-GB" dirty="0" err="1">
                <a:latin typeface="Verdana" panose="020B0604030504040204" pitchFamily="34" charset="0"/>
                <a:ea typeface="Verdana" panose="020B0604030504040204" pitchFamily="34" charset="0"/>
                <a:cs typeface="Verdana" panose="020B0604030504040204" pitchFamily="34" charset="0"/>
              </a:rPr>
              <a:t>cette</a:t>
            </a:r>
            <a:r>
              <a:rPr lang="en-GB" dirty="0">
                <a:latin typeface="Verdana" panose="020B0604030504040204" pitchFamily="34" charset="0"/>
                <a:ea typeface="Verdana" panose="020B0604030504040204" pitchFamily="34" charset="0"/>
                <a:cs typeface="Verdana" panose="020B0604030504040204" pitchFamily="34" charset="0"/>
              </a:rPr>
              <a:t> carte MSP430 </a:t>
            </a:r>
            <a:r>
              <a:rPr lang="en-GB" dirty="0" err="1">
                <a:latin typeface="Verdana" panose="020B0604030504040204" pitchFamily="34" charset="0"/>
                <a:ea typeface="Verdana" panose="020B0604030504040204" pitchFamily="34" charset="0"/>
                <a:cs typeface="Verdana" panose="020B0604030504040204" pitchFamily="34" charset="0"/>
              </a:rPr>
              <a:t>en</a:t>
            </a:r>
            <a:r>
              <a:rPr lang="en-GB" dirty="0">
                <a:latin typeface="Verdana" panose="020B0604030504040204" pitchFamily="34" charset="0"/>
                <a:ea typeface="Verdana" panose="020B0604030504040204" pitchFamily="34" charset="0"/>
                <a:cs typeface="Verdana" panose="020B0604030504040204" pitchFamily="34" charset="0"/>
              </a:rPr>
              <a:t> </a:t>
            </a:r>
            <a:r>
              <a:rPr lang="en-GB" dirty="0" err="1">
                <a:latin typeface="Verdana" panose="020B0604030504040204" pitchFamily="34" charset="0"/>
                <a:ea typeface="Verdana" panose="020B0604030504040204" pitchFamily="34" charset="0"/>
                <a:cs typeface="Verdana" panose="020B0604030504040204" pitchFamily="34" charset="0"/>
              </a:rPr>
              <a:t>terme</a:t>
            </a:r>
            <a:r>
              <a:rPr lang="en-GB" dirty="0">
                <a:latin typeface="Verdana" panose="020B0604030504040204" pitchFamily="34" charset="0"/>
                <a:ea typeface="Verdana" panose="020B0604030504040204" pitchFamily="34" charset="0"/>
                <a:cs typeface="Verdana" panose="020B0604030504040204" pitchFamily="34" charset="0"/>
              </a:rPr>
              <a:t> de </a:t>
            </a:r>
            <a:r>
              <a:rPr lang="en-GB" dirty="0" err="1">
                <a:latin typeface="Verdana" panose="020B0604030504040204" pitchFamily="34" charset="0"/>
                <a:ea typeface="Verdana" panose="020B0604030504040204" pitchFamily="34" charset="0"/>
                <a:cs typeface="Verdana" panose="020B0604030504040204" pitchFamily="34" charset="0"/>
              </a:rPr>
              <a:t>faible</a:t>
            </a:r>
            <a:r>
              <a:rPr lang="en-GB" dirty="0">
                <a:latin typeface="Verdana" panose="020B0604030504040204" pitchFamily="34" charset="0"/>
                <a:ea typeface="Verdana" panose="020B0604030504040204" pitchFamily="34" charset="0"/>
                <a:cs typeface="Verdana" panose="020B0604030504040204" pitchFamily="34" charset="0"/>
              </a:rPr>
              <a:t> </a:t>
            </a:r>
            <a:r>
              <a:rPr lang="en-GB" dirty="0" err="1">
                <a:latin typeface="Verdana" panose="020B0604030504040204" pitchFamily="34" charset="0"/>
                <a:ea typeface="Verdana" panose="020B0604030504040204" pitchFamily="34" charset="0"/>
                <a:cs typeface="Verdana" panose="020B0604030504040204" pitchFamily="34" charset="0"/>
              </a:rPr>
              <a:t>consommation</a:t>
            </a:r>
            <a:r>
              <a:rPr lang="en-GB" dirty="0">
                <a:latin typeface="Verdana" panose="020B0604030504040204" pitchFamily="34" charset="0"/>
                <a:ea typeface="Verdana" panose="020B0604030504040204" pitchFamily="34" charset="0"/>
                <a:cs typeface="Verdana" panose="020B0604030504040204" pitchFamily="34" charset="0"/>
              </a:rPr>
              <a:t> énergétique </a:t>
            </a:r>
            <a:r>
              <a:rPr lang="en-GB" dirty="0" err="1">
                <a:latin typeface="Verdana" panose="020B0604030504040204" pitchFamily="34" charset="0"/>
                <a:ea typeface="Verdana" panose="020B0604030504040204" pitchFamily="34" charset="0"/>
                <a:cs typeface="Verdana" panose="020B0604030504040204" pitchFamily="34" charset="0"/>
              </a:rPr>
              <a:t>offrent</a:t>
            </a:r>
            <a:r>
              <a:rPr lang="en-GB" dirty="0">
                <a:latin typeface="Verdana" panose="020B0604030504040204" pitchFamily="34" charset="0"/>
                <a:ea typeface="Verdana" panose="020B0604030504040204" pitchFamily="34" charset="0"/>
                <a:cs typeface="Verdana" panose="020B0604030504040204" pitchFamily="34" charset="0"/>
              </a:rPr>
              <a:t> des perspectives prometteuses pour </a:t>
            </a:r>
            <a:r>
              <a:rPr lang="en-GB" dirty="0" err="1">
                <a:latin typeface="Verdana" panose="020B0604030504040204" pitchFamily="34" charset="0"/>
                <a:ea typeface="Verdana" panose="020B0604030504040204" pitchFamily="34" charset="0"/>
                <a:cs typeface="Verdana" panose="020B0604030504040204" pitchFamily="34" charset="0"/>
              </a:rPr>
              <a:t>l’évolution</a:t>
            </a:r>
            <a:r>
              <a:rPr lang="en-GB" dirty="0">
                <a:latin typeface="Verdana" panose="020B0604030504040204" pitchFamily="34" charset="0"/>
                <a:ea typeface="Verdana" panose="020B0604030504040204" pitchFamily="34" charset="0"/>
                <a:cs typeface="Verdana" panose="020B0604030504040204" pitchFamily="34" charset="0"/>
              </a:rPr>
              <a:t> future des technologies.</a:t>
            </a:r>
          </a:p>
        </p:txBody>
      </p:sp>
      <p:sp>
        <p:nvSpPr>
          <p:cNvPr id="11" name="Rounded Rectangle 25">
            <a:extLst>
              <a:ext uri="{FF2B5EF4-FFF2-40B4-BE49-F238E27FC236}">
                <a16:creationId xmlns:a16="http://schemas.microsoft.com/office/drawing/2014/main" id="{37B2D04E-B54B-33B3-AECA-1F2FD1096999}"/>
              </a:ext>
            </a:extLst>
          </p:cNvPr>
          <p:cNvSpPr/>
          <p:nvPr/>
        </p:nvSpPr>
        <p:spPr>
          <a:xfrm>
            <a:off x="3151263" y="2339192"/>
            <a:ext cx="280948" cy="202766"/>
          </a:xfrm>
          <a:prstGeom prst="roundRect">
            <a:avLst>
              <a:gd name="adj" fmla="val 50000"/>
            </a:avLst>
          </a:prstGeom>
          <a:solidFill>
            <a:srgbClr val="29555D"/>
          </a:solidFill>
          <a:ln w="3175">
            <a:solidFill>
              <a:srgbClr val="29555D"/>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sz="2439" b="1">
              <a:solidFill>
                <a:schemeClr val="bg1">
                  <a:lumMod val="85000"/>
                </a:schemeClr>
              </a:solidFill>
              <a:effectLst>
                <a:outerShdw dist="38100" dir="2700000" algn="tl">
                  <a:srgbClr val="000000">
                    <a:alpha val="70000"/>
                  </a:srgbClr>
                </a:outerShdw>
              </a:effectLst>
              <a:latin typeface="Century Gothic" pitchFamily="34" charset="0"/>
            </a:endParaRPr>
          </a:p>
        </p:txBody>
      </p:sp>
      <p:sp>
        <p:nvSpPr>
          <p:cNvPr id="12" name="Rectangle 11">
            <a:extLst>
              <a:ext uri="{FF2B5EF4-FFF2-40B4-BE49-F238E27FC236}">
                <a16:creationId xmlns:a16="http://schemas.microsoft.com/office/drawing/2014/main" id="{961D9264-6172-4094-39D8-C9E850839434}"/>
              </a:ext>
            </a:extLst>
          </p:cNvPr>
          <p:cNvSpPr/>
          <p:nvPr/>
        </p:nvSpPr>
        <p:spPr>
          <a:xfrm>
            <a:off x="3986317" y="6460177"/>
            <a:ext cx="8205683" cy="399327"/>
          </a:xfrm>
          <a:prstGeom prst="rect">
            <a:avLst/>
          </a:prstGeom>
          <a:gradFill>
            <a:gsLst>
              <a:gs pos="25000">
                <a:srgbClr val="D7EAED"/>
              </a:gs>
              <a:gs pos="71000">
                <a:schemeClr val="accent1">
                  <a:lumMod val="20000"/>
                  <a:lumOff val="80000"/>
                  <a:shade val="67500"/>
                  <a:satMod val="115000"/>
                </a:schemeClr>
              </a:gs>
              <a:gs pos="100000">
                <a:schemeClr val="accent1">
                  <a:lumMod val="20000"/>
                  <a:lumOff val="80000"/>
                  <a:shade val="100000"/>
                  <a:satMod val="11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2400" b="0" i="0" u="none" strike="noStrike" kern="1200" cap="none" spc="0" normalizeH="0" baseline="0" noProof="0">
              <a:ln>
                <a:noFill/>
              </a:ln>
              <a:solidFill>
                <a:srgbClr val="FFFFFF"/>
              </a:solidFill>
              <a:effectLst/>
              <a:uLnTx/>
              <a:uFillTx/>
              <a:latin typeface="Arial"/>
              <a:cs typeface="Arial"/>
            </a:endParaRPr>
          </a:p>
        </p:txBody>
      </p:sp>
      <p:sp>
        <p:nvSpPr>
          <p:cNvPr id="13" name="Pentagone 55">
            <a:extLst>
              <a:ext uri="{FF2B5EF4-FFF2-40B4-BE49-F238E27FC236}">
                <a16:creationId xmlns:a16="http://schemas.microsoft.com/office/drawing/2014/main" id="{D58D036B-2092-81AB-3142-7172ACCC8E13}"/>
              </a:ext>
            </a:extLst>
          </p:cNvPr>
          <p:cNvSpPr/>
          <p:nvPr/>
        </p:nvSpPr>
        <p:spPr>
          <a:xfrm>
            <a:off x="-6420" y="6480671"/>
            <a:ext cx="7143490" cy="401835"/>
          </a:xfrm>
          <a:prstGeom prst="homePlate">
            <a:avLst/>
          </a:prstGeom>
          <a:gradFill>
            <a:gsLst>
              <a:gs pos="25000">
                <a:srgbClr val="29555D"/>
              </a:gs>
              <a:gs pos="71000">
                <a:schemeClr val="accent1">
                  <a:lumMod val="20000"/>
                  <a:lumOff val="80000"/>
                  <a:shade val="67500"/>
                  <a:satMod val="115000"/>
                </a:schemeClr>
              </a:gs>
              <a:gs pos="100000">
                <a:schemeClr val="accent1">
                  <a:lumMod val="20000"/>
                  <a:lumOff val="80000"/>
                  <a:shade val="100000"/>
                  <a:satMod val="11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1" i="0" u="none" strike="noStrike" kern="1200" cap="none" spc="0" normalizeH="0" baseline="0" noProof="0">
              <a:ln>
                <a:noFill/>
              </a:ln>
              <a:solidFill>
                <a:srgbClr val="FFFFFF"/>
              </a:solidFill>
              <a:effectLst/>
              <a:uLnTx/>
              <a:uFillTx/>
              <a:latin typeface="Arial"/>
              <a:cs typeface="Arial"/>
            </a:endParaRPr>
          </a:p>
        </p:txBody>
      </p:sp>
      <p:sp>
        <p:nvSpPr>
          <p:cNvPr id="14" name="ZoneTexte 11">
            <a:extLst>
              <a:ext uri="{FF2B5EF4-FFF2-40B4-BE49-F238E27FC236}">
                <a16:creationId xmlns:a16="http://schemas.microsoft.com/office/drawing/2014/main" id="{58075CC5-AD21-23D5-9D76-59986B9FEC47}"/>
              </a:ext>
            </a:extLst>
          </p:cNvPr>
          <p:cNvSpPr txBox="1"/>
          <p:nvPr/>
        </p:nvSpPr>
        <p:spPr>
          <a:xfrm>
            <a:off x="8718037" y="6510825"/>
            <a:ext cx="3244931" cy="307777"/>
          </a:xfrm>
          <a:prstGeom prst="rect">
            <a:avLst/>
          </a:prstGeom>
          <a:noFill/>
        </p:spPr>
        <p:txBody>
          <a:bodyPr wrap="square" lIns="91440" tIns="45720" rIns="9144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400" b="1" i="0" u="none" strike="noStrike" kern="1200" cap="none" spc="0" normalizeH="0" baseline="0" dirty="0">
                <a:ln>
                  <a:noFill/>
                </a:ln>
                <a:solidFill>
                  <a:srgbClr val="29555D"/>
                </a:solidFill>
                <a:effectLst/>
                <a:uLnTx/>
                <a:uFillTx/>
                <a:latin typeface="Century Gothic" pitchFamily="34" charset="0"/>
                <a:cs typeface="Arial"/>
              </a:rPr>
              <a:t>Année</a:t>
            </a:r>
            <a:r>
              <a:rPr kumimoji="0" lang="en-GB" sz="1400" b="1" i="0" u="none" strike="noStrike" kern="1200" cap="none" spc="0" normalizeH="0" baseline="0" noProof="0" dirty="0">
                <a:ln>
                  <a:noFill/>
                </a:ln>
                <a:solidFill>
                  <a:srgbClr val="29555D"/>
                </a:solidFill>
                <a:effectLst/>
                <a:uLnTx/>
                <a:uFillTx/>
                <a:latin typeface="Century Gothic" pitchFamily="34" charset="0"/>
                <a:cs typeface="Arial"/>
              </a:rPr>
              <a:t> </a:t>
            </a:r>
            <a:r>
              <a:rPr kumimoji="0" lang="fr-FR" sz="1400" b="1" i="0" u="none" strike="noStrike" kern="1200" cap="none" spc="0" normalizeH="0" baseline="0" dirty="0">
                <a:ln>
                  <a:noFill/>
                </a:ln>
                <a:solidFill>
                  <a:srgbClr val="29555D"/>
                </a:solidFill>
                <a:effectLst/>
                <a:uLnTx/>
                <a:uFillTx/>
                <a:latin typeface="Century Gothic" pitchFamily="34" charset="0"/>
                <a:cs typeface="Arial"/>
              </a:rPr>
              <a:t>universitaire</a:t>
            </a:r>
            <a:r>
              <a:rPr kumimoji="0" lang="en-GB" sz="1400" b="1" i="0" u="none" strike="noStrike" kern="1200" cap="none" spc="0" normalizeH="0" baseline="0" noProof="0" dirty="0">
                <a:ln>
                  <a:noFill/>
                </a:ln>
                <a:solidFill>
                  <a:srgbClr val="29555D"/>
                </a:solidFill>
                <a:effectLst/>
                <a:uLnTx/>
                <a:uFillTx/>
                <a:latin typeface="Century Gothic" pitchFamily="34" charset="0"/>
                <a:cs typeface="Arial"/>
              </a:rPr>
              <a:t> </a:t>
            </a:r>
            <a:r>
              <a:rPr kumimoji="0" lang="fr-FR" sz="1400" b="1" i="0" u="none" strike="noStrike" kern="1200" cap="none" spc="0" normalizeH="0" baseline="0" noProof="0" dirty="0">
                <a:ln>
                  <a:noFill/>
                </a:ln>
                <a:solidFill>
                  <a:srgbClr val="29555D"/>
                </a:solidFill>
                <a:effectLst/>
                <a:uLnTx/>
                <a:uFillTx/>
                <a:latin typeface="Century Gothic" pitchFamily="34" charset="0"/>
                <a:cs typeface="Arial"/>
              </a:rPr>
              <a:t>2023- 2024</a:t>
            </a:r>
          </a:p>
        </p:txBody>
      </p:sp>
      <p:sp>
        <p:nvSpPr>
          <p:cNvPr id="15" name="Slide Number Placeholder 2">
            <a:extLst>
              <a:ext uri="{FF2B5EF4-FFF2-40B4-BE49-F238E27FC236}">
                <a16:creationId xmlns:a16="http://schemas.microsoft.com/office/drawing/2014/main" id="{74416623-2123-B9BE-4BAC-FFAAD00A5835}"/>
              </a:ext>
            </a:extLst>
          </p:cNvPr>
          <p:cNvSpPr>
            <a:spLocks noGrp="1"/>
          </p:cNvSpPr>
          <p:nvPr>
            <p:ph type="sldNum" sz="quarter" idx="12"/>
          </p:nvPr>
        </p:nvSpPr>
        <p:spPr>
          <a:xfrm>
            <a:off x="5976825" y="6480671"/>
            <a:ext cx="1758211" cy="365125"/>
          </a:xfrm>
        </p:spPr>
        <p: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fld id="{837B9798-1630-4D3F-B4E1-5AB2FBF33659}" type="slidenum">
              <a:rPr kumimoji="0" lang="en-US" sz="1400" b="1" i="0" u="none" strike="noStrike" kern="1200" cap="none" spc="0" normalizeH="0" baseline="0" noProof="0" smtClean="0">
                <a:ln>
                  <a:noFill/>
                </a:ln>
                <a:solidFill>
                  <a:srgbClr val="29555D"/>
                </a:solidFill>
                <a:effectLst/>
                <a:uLnTx/>
                <a:uFillTx/>
                <a:latin typeface="Raleway ExtraBold"/>
                <a:sym typeface="Raleway ExtraBold"/>
              </a:rPr>
              <a:pPr marL="0" marR="0" lvl="0" indent="0" algn="ctr" defTabSz="914377" rtl="0" eaLnBrk="1" fontAlgn="auto" latinLnBrk="0" hangingPunct="1">
                <a:lnSpc>
                  <a:spcPct val="100000"/>
                </a:lnSpc>
                <a:spcBef>
                  <a:spcPts val="0"/>
                </a:spcBef>
                <a:spcAft>
                  <a:spcPts val="0"/>
                </a:spcAft>
                <a:buClrTx/>
                <a:buSzTx/>
                <a:buFontTx/>
                <a:buNone/>
                <a:tabLst/>
                <a:defRPr/>
              </a:pPr>
              <a:t>24</a:t>
            </a:fld>
            <a:endParaRPr kumimoji="0" lang="en-US" sz="1400" b="1" i="0" u="none" strike="noStrike" kern="1200" cap="none" spc="0" normalizeH="0" baseline="0" noProof="0" dirty="0">
              <a:ln>
                <a:noFill/>
              </a:ln>
              <a:solidFill>
                <a:srgbClr val="29555D"/>
              </a:solidFill>
              <a:effectLst/>
              <a:uLnTx/>
              <a:uFillTx/>
              <a:latin typeface="Raleway ExtraBold"/>
              <a:sym typeface="Raleway ExtraBold"/>
            </a:endParaRPr>
          </a:p>
        </p:txBody>
      </p:sp>
    </p:spTree>
    <p:extLst>
      <p:ext uri="{BB962C8B-B14F-4D97-AF65-F5344CB8AC3E}">
        <p14:creationId xmlns:p14="http://schemas.microsoft.com/office/powerpoint/2010/main" val="38625192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1"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1000"/>
                                        <p:tgtEl>
                                          <p:spTgt spid="2"/>
                                        </p:tgtEl>
                                      </p:cBhvr>
                                    </p:animEffect>
                                  </p:childTnLst>
                                </p:cTn>
                              </p:par>
                              <p:par>
                                <p:cTn id="8" presetID="2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edge">
                                      <p:cBhvr>
                                        <p:cTn id="10" dur="1250"/>
                                        <p:tgtEl>
                                          <p:spTgt spid="3"/>
                                        </p:tgtEl>
                                      </p:cBhvr>
                                    </p:animEffect>
                                  </p:childTnLst>
                                </p:cTn>
                              </p:par>
                            </p:childTnLst>
                          </p:cTn>
                        </p:par>
                        <p:par>
                          <p:cTn id="11" fill="hold">
                            <p:stCondLst>
                              <p:cond delay="1250"/>
                            </p:stCondLst>
                            <p:childTnLst>
                              <p:par>
                                <p:cTn id="12" presetID="42" presetClass="path" presetSubtype="0" accel="50000" decel="50000" fill="hold" grpId="0" nodeType="afterEffect">
                                  <p:stCondLst>
                                    <p:cond delay="0"/>
                                  </p:stCondLst>
                                  <p:childTnLst>
                                    <p:animMotion origin="layout" path="M -3.54167E-6 2.22222E-6 L -0.42617 -0.00672 " pathEditMode="relative" rAng="0" ptsTypes="AA">
                                      <p:cBhvr>
                                        <p:cTn id="13" dur="1000" fill="hold"/>
                                        <p:tgtEl>
                                          <p:spTgt spid="2"/>
                                        </p:tgtEl>
                                        <p:attrNameLst>
                                          <p:attrName>ppt_x</p:attrName>
                                          <p:attrName>ppt_y</p:attrName>
                                        </p:attrNameLst>
                                      </p:cBhvr>
                                      <p:rCtr x="-21315" y="-347"/>
                                    </p:animMotion>
                                  </p:childTnLst>
                                </p:cTn>
                              </p:par>
                              <p:par>
                                <p:cTn id="14" presetID="42" presetClass="path" presetSubtype="0" accel="50000" decel="50000" fill="hold" nodeType="withEffect">
                                  <p:stCondLst>
                                    <p:cond delay="0"/>
                                  </p:stCondLst>
                                  <p:childTnLst>
                                    <p:animMotion origin="layout" path="M -3.54167E-06 2.22222E-06 L -0.38007 -0.00371" pathEditMode="relative" rAng="0" ptsTypes="AA">
                                      <p:cBhvr>
                                        <p:cTn id="15" dur="1000" fill="hold"/>
                                        <p:tgtEl>
                                          <p:spTgt spid="3"/>
                                        </p:tgtEl>
                                        <p:attrNameLst>
                                          <p:attrName>ppt_x</p:attrName>
                                          <p:attrName>ppt_y</p:attrName>
                                        </p:attrNameLst>
                                      </p:cBhvr>
                                      <p:rCtr x="-19010" y="-185"/>
                                    </p:animMotion>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250" fill="hold"/>
                                        <p:tgtEl>
                                          <p:spTgt spid="5"/>
                                        </p:tgtEl>
                                        <p:attrNameLst>
                                          <p:attrName>ppt_x</p:attrName>
                                        </p:attrNameLst>
                                      </p:cBhvr>
                                      <p:tavLst>
                                        <p:tav tm="0">
                                          <p:val>
                                            <p:strVal val="0-#ppt_w/2"/>
                                          </p:val>
                                        </p:tav>
                                        <p:tav tm="100000">
                                          <p:val>
                                            <p:strVal val="#ppt_x"/>
                                          </p:val>
                                        </p:tav>
                                      </p:tavLst>
                                    </p:anim>
                                    <p:anim calcmode="lin" valueType="num">
                                      <p:cBhvr additive="base">
                                        <p:cTn id="21" dur="250" fill="hold"/>
                                        <p:tgtEl>
                                          <p:spTgt spid="5"/>
                                        </p:tgtEl>
                                        <p:attrNameLst>
                                          <p:attrName>ppt_y</p:attrName>
                                        </p:attrNameLst>
                                      </p:cBhvr>
                                      <p:tavLst>
                                        <p:tav tm="0">
                                          <p:val>
                                            <p:strVal val="#ppt_y"/>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250"/>
                                        <p:tgtEl>
                                          <p:spTgt spid="4"/>
                                        </p:tgtEl>
                                      </p:cBhvr>
                                    </p:animEffect>
                                    <p:anim calcmode="lin" valueType="num">
                                      <p:cBhvr>
                                        <p:cTn id="25" dur="250" fill="hold"/>
                                        <p:tgtEl>
                                          <p:spTgt spid="4"/>
                                        </p:tgtEl>
                                        <p:attrNameLst>
                                          <p:attrName>ppt_x</p:attrName>
                                        </p:attrNameLst>
                                      </p:cBhvr>
                                      <p:tavLst>
                                        <p:tav tm="0">
                                          <p:val>
                                            <p:strVal val="#ppt_x"/>
                                          </p:val>
                                        </p:tav>
                                        <p:tav tm="100000">
                                          <p:val>
                                            <p:strVal val="#ppt_x"/>
                                          </p:val>
                                        </p:tav>
                                      </p:tavLst>
                                    </p:anim>
                                    <p:anim calcmode="lin" valueType="num">
                                      <p:cBhvr>
                                        <p:cTn id="26" dur="25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250" fill="hold"/>
                                        <p:tgtEl>
                                          <p:spTgt spid="11"/>
                                        </p:tgtEl>
                                        <p:attrNameLst>
                                          <p:attrName>ppt_x</p:attrName>
                                        </p:attrNameLst>
                                      </p:cBhvr>
                                      <p:tavLst>
                                        <p:tav tm="0">
                                          <p:val>
                                            <p:strVal val="0-#ppt_w/2"/>
                                          </p:val>
                                        </p:tav>
                                        <p:tav tm="100000">
                                          <p:val>
                                            <p:strVal val="#ppt_x"/>
                                          </p:val>
                                        </p:tav>
                                      </p:tavLst>
                                    </p:anim>
                                    <p:anim calcmode="lin" valueType="num">
                                      <p:cBhvr additive="base">
                                        <p:cTn id="32" dur="250" fill="hold"/>
                                        <p:tgtEl>
                                          <p:spTgt spid="11"/>
                                        </p:tgtEl>
                                        <p:attrNameLst>
                                          <p:attrName>ppt_y</p:attrName>
                                        </p:attrNameLst>
                                      </p:cBhvr>
                                      <p:tavLst>
                                        <p:tav tm="0">
                                          <p:val>
                                            <p:strVal val="#ppt_y"/>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250"/>
                                        <p:tgtEl>
                                          <p:spTgt spid="10"/>
                                        </p:tgtEl>
                                      </p:cBhvr>
                                    </p:animEffect>
                                    <p:anim calcmode="lin" valueType="num">
                                      <p:cBhvr>
                                        <p:cTn id="36" dur="250" fill="hold"/>
                                        <p:tgtEl>
                                          <p:spTgt spid="10"/>
                                        </p:tgtEl>
                                        <p:attrNameLst>
                                          <p:attrName>ppt_x</p:attrName>
                                        </p:attrNameLst>
                                      </p:cBhvr>
                                      <p:tavLst>
                                        <p:tav tm="0">
                                          <p:val>
                                            <p:strVal val="#ppt_x"/>
                                          </p:val>
                                        </p:tav>
                                        <p:tav tm="100000">
                                          <p:val>
                                            <p:strVal val="#ppt_x"/>
                                          </p:val>
                                        </p:tav>
                                      </p:tavLst>
                                    </p:anim>
                                    <p:anim calcmode="lin" valueType="num">
                                      <p:cBhvr>
                                        <p:cTn id="37" dur="25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animBg="1"/>
      <p:bldP spid="2" grpId="1" animBg="1"/>
      <p:bldP spid="3" grpId="0" uiExpand="1"/>
      <p:bldP spid="3" grpId="1"/>
      <p:bldP spid="4" grpId="0"/>
      <p:bldP spid="5" grpId="0"/>
      <p:bldP spid="10" grpId="0"/>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llipse 1">
            <a:extLst>
              <a:ext uri="{FF2B5EF4-FFF2-40B4-BE49-F238E27FC236}">
                <a16:creationId xmlns:a16="http://schemas.microsoft.com/office/drawing/2014/main" id="{CA2DCAD1-8691-9647-7523-CE400A519835}"/>
              </a:ext>
            </a:extLst>
          </p:cNvPr>
          <p:cNvSpPr/>
          <p:nvPr/>
        </p:nvSpPr>
        <p:spPr>
          <a:xfrm>
            <a:off x="-1314323" y="1570935"/>
            <a:ext cx="4020894" cy="3888379"/>
          </a:xfrm>
          <a:prstGeom prst="ellipse">
            <a:avLst/>
          </a:prstGeom>
          <a:solidFill>
            <a:schemeClr val="tx2">
              <a:lumMod val="50000"/>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19"/>
          </a:p>
        </p:txBody>
      </p:sp>
      <p:sp>
        <p:nvSpPr>
          <p:cNvPr id="3" name="ZoneTexte 2">
            <a:extLst>
              <a:ext uri="{FF2B5EF4-FFF2-40B4-BE49-F238E27FC236}">
                <a16:creationId xmlns:a16="http://schemas.microsoft.com/office/drawing/2014/main" id="{63D8A955-9B80-5511-8077-68814C4176D2}"/>
              </a:ext>
            </a:extLst>
          </p:cNvPr>
          <p:cNvSpPr txBox="1"/>
          <p:nvPr/>
        </p:nvSpPr>
        <p:spPr>
          <a:xfrm>
            <a:off x="-191063" y="3253514"/>
            <a:ext cx="2897634" cy="523220"/>
          </a:xfrm>
          <a:prstGeom prst="rect">
            <a:avLst/>
          </a:prstGeom>
          <a:noFill/>
        </p:spPr>
        <p:txBody>
          <a:bodyPr wrap="square" rtlCol="0">
            <a:spAutoFit/>
          </a:bodyPr>
          <a:lstStyle/>
          <a:p>
            <a:pPr algn="ctr"/>
            <a:r>
              <a:rPr lang="fr-FR" sz="2800" b="1" dirty="0">
                <a:solidFill>
                  <a:schemeClr val="bg1"/>
                </a:solidFill>
              </a:rPr>
              <a:t>Amélioration</a:t>
            </a:r>
          </a:p>
        </p:txBody>
      </p:sp>
      <p:sp>
        <p:nvSpPr>
          <p:cNvPr id="7" name="Rectangle 6">
            <a:extLst>
              <a:ext uri="{FF2B5EF4-FFF2-40B4-BE49-F238E27FC236}">
                <a16:creationId xmlns:a16="http://schemas.microsoft.com/office/drawing/2014/main" id="{5D3C1AF0-DE8D-E02D-E965-C25CA50F39C4}"/>
              </a:ext>
            </a:extLst>
          </p:cNvPr>
          <p:cNvSpPr/>
          <p:nvPr/>
        </p:nvSpPr>
        <p:spPr>
          <a:xfrm>
            <a:off x="3986317" y="6460177"/>
            <a:ext cx="8205683" cy="399327"/>
          </a:xfrm>
          <a:prstGeom prst="rect">
            <a:avLst/>
          </a:prstGeom>
          <a:gradFill>
            <a:gsLst>
              <a:gs pos="25000">
                <a:srgbClr val="D7EAED"/>
              </a:gs>
              <a:gs pos="71000">
                <a:schemeClr val="accent1">
                  <a:lumMod val="20000"/>
                  <a:lumOff val="80000"/>
                  <a:shade val="67500"/>
                  <a:satMod val="115000"/>
                </a:schemeClr>
              </a:gs>
              <a:gs pos="100000">
                <a:schemeClr val="accent1">
                  <a:lumMod val="20000"/>
                  <a:lumOff val="80000"/>
                  <a:shade val="100000"/>
                  <a:satMod val="11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2400" b="0" i="0" u="none" strike="noStrike" kern="1200" cap="none" spc="0" normalizeH="0" baseline="0" noProof="0">
              <a:ln>
                <a:noFill/>
              </a:ln>
              <a:solidFill>
                <a:srgbClr val="FFFFFF"/>
              </a:solidFill>
              <a:effectLst/>
              <a:uLnTx/>
              <a:uFillTx/>
              <a:latin typeface="Arial"/>
              <a:cs typeface="Arial"/>
            </a:endParaRPr>
          </a:p>
        </p:txBody>
      </p:sp>
      <p:sp>
        <p:nvSpPr>
          <p:cNvPr id="8" name="Pentagone 55">
            <a:extLst>
              <a:ext uri="{FF2B5EF4-FFF2-40B4-BE49-F238E27FC236}">
                <a16:creationId xmlns:a16="http://schemas.microsoft.com/office/drawing/2014/main" id="{8A72982B-DA6E-7BE9-521D-C025F6F0725D}"/>
              </a:ext>
            </a:extLst>
          </p:cNvPr>
          <p:cNvSpPr/>
          <p:nvPr/>
        </p:nvSpPr>
        <p:spPr>
          <a:xfrm>
            <a:off x="-6420" y="6480671"/>
            <a:ext cx="7143490" cy="401835"/>
          </a:xfrm>
          <a:prstGeom prst="homePlate">
            <a:avLst/>
          </a:prstGeom>
          <a:gradFill>
            <a:gsLst>
              <a:gs pos="25000">
                <a:srgbClr val="29555D"/>
              </a:gs>
              <a:gs pos="71000">
                <a:schemeClr val="accent1">
                  <a:lumMod val="20000"/>
                  <a:lumOff val="80000"/>
                  <a:shade val="67500"/>
                  <a:satMod val="115000"/>
                </a:schemeClr>
              </a:gs>
              <a:gs pos="100000">
                <a:schemeClr val="accent1">
                  <a:lumMod val="20000"/>
                  <a:lumOff val="80000"/>
                  <a:shade val="100000"/>
                  <a:satMod val="11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1" i="0" u="none" strike="noStrike" kern="1200" cap="none" spc="0" normalizeH="0" baseline="0" noProof="0">
              <a:ln>
                <a:noFill/>
              </a:ln>
              <a:solidFill>
                <a:srgbClr val="FFFFFF"/>
              </a:solidFill>
              <a:effectLst/>
              <a:uLnTx/>
              <a:uFillTx/>
              <a:latin typeface="Arial"/>
              <a:cs typeface="Arial"/>
            </a:endParaRPr>
          </a:p>
        </p:txBody>
      </p:sp>
      <p:sp>
        <p:nvSpPr>
          <p:cNvPr id="9" name="ZoneTexte 11">
            <a:extLst>
              <a:ext uri="{FF2B5EF4-FFF2-40B4-BE49-F238E27FC236}">
                <a16:creationId xmlns:a16="http://schemas.microsoft.com/office/drawing/2014/main" id="{C5890734-412D-DEA1-CC38-40699002C5C7}"/>
              </a:ext>
            </a:extLst>
          </p:cNvPr>
          <p:cNvSpPr txBox="1"/>
          <p:nvPr/>
        </p:nvSpPr>
        <p:spPr>
          <a:xfrm>
            <a:off x="8713814" y="6485264"/>
            <a:ext cx="3244931" cy="307777"/>
          </a:xfrm>
          <a:prstGeom prst="rect">
            <a:avLst/>
          </a:prstGeom>
          <a:noFill/>
        </p:spPr>
        <p:txBody>
          <a:bodyPr wrap="square" lIns="91440" tIns="45720" rIns="9144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400" b="1" i="0" u="none" strike="noStrike" kern="1200" cap="none" spc="0" normalizeH="0" baseline="0" dirty="0">
                <a:ln>
                  <a:noFill/>
                </a:ln>
                <a:solidFill>
                  <a:srgbClr val="29555D"/>
                </a:solidFill>
                <a:effectLst/>
                <a:uLnTx/>
                <a:uFillTx/>
                <a:latin typeface="Century Gothic" pitchFamily="34" charset="0"/>
                <a:cs typeface="Arial"/>
              </a:rPr>
              <a:t>Année</a:t>
            </a:r>
            <a:r>
              <a:rPr kumimoji="0" lang="en-GB" sz="1400" b="1" i="0" u="none" strike="noStrike" kern="1200" cap="none" spc="0" normalizeH="0" baseline="0" noProof="0" dirty="0">
                <a:ln>
                  <a:noFill/>
                </a:ln>
                <a:solidFill>
                  <a:srgbClr val="29555D"/>
                </a:solidFill>
                <a:effectLst/>
                <a:uLnTx/>
                <a:uFillTx/>
                <a:latin typeface="Century Gothic" pitchFamily="34" charset="0"/>
                <a:cs typeface="Arial"/>
              </a:rPr>
              <a:t> </a:t>
            </a:r>
            <a:r>
              <a:rPr kumimoji="0" lang="fr-FR" sz="1400" b="1" i="0" u="none" strike="noStrike" kern="1200" cap="none" spc="0" normalizeH="0" baseline="0" dirty="0">
                <a:ln>
                  <a:noFill/>
                </a:ln>
                <a:solidFill>
                  <a:srgbClr val="29555D"/>
                </a:solidFill>
                <a:effectLst/>
                <a:uLnTx/>
                <a:uFillTx/>
                <a:latin typeface="Century Gothic" pitchFamily="34" charset="0"/>
                <a:cs typeface="Arial"/>
              </a:rPr>
              <a:t>universitaire</a:t>
            </a:r>
            <a:r>
              <a:rPr kumimoji="0" lang="en-GB" sz="1400" b="1" i="0" u="none" strike="noStrike" kern="1200" cap="none" spc="0" normalizeH="0" baseline="0" noProof="0" dirty="0">
                <a:ln>
                  <a:noFill/>
                </a:ln>
                <a:solidFill>
                  <a:srgbClr val="29555D"/>
                </a:solidFill>
                <a:effectLst/>
                <a:uLnTx/>
                <a:uFillTx/>
                <a:latin typeface="Century Gothic" pitchFamily="34" charset="0"/>
                <a:cs typeface="Arial"/>
              </a:rPr>
              <a:t> </a:t>
            </a:r>
            <a:r>
              <a:rPr kumimoji="0" lang="fr-FR" sz="1400" b="1" i="0" u="none" strike="noStrike" kern="1200" cap="none" spc="0" normalizeH="0" baseline="0" noProof="0" dirty="0">
                <a:ln>
                  <a:noFill/>
                </a:ln>
                <a:solidFill>
                  <a:srgbClr val="29555D"/>
                </a:solidFill>
                <a:effectLst/>
                <a:uLnTx/>
                <a:uFillTx/>
                <a:latin typeface="Century Gothic" pitchFamily="34" charset="0"/>
                <a:cs typeface="Arial"/>
              </a:rPr>
              <a:t>2023- 2024</a:t>
            </a:r>
          </a:p>
        </p:txBody>
      </p:sp>
      <p:sp>
        <p:nvSpPr>
          <p:cNvPr id="10" name="Slide Number Placeholder 2">
            <a:extLst>
              <a:ext uri="{FF2B5EF4-FFF2-40B4-BE49-F238E27FC236}">
                <a16:creationId xmlns:a16="http://schemas.microsoft.com/office/drawing/2014/main" id="{3FE0BAC5-33F9-622C-E9E9-70526BE11E14}"/>
              </a:ext>
            </a:extLst>
          </p:cNvPr>
          <p:cNvSpPr>
            <a:spLocks noGrp="1"/>
          </p:cNvSpPr>
          <p:nvPr>
            <p:ph type="sldNum" sz="quarter" idx="12"/>
          </p:nvPr>
        </p:nvSpPr>
        <p:spPr>
          <a:xfrm>
            <a:off x="5976825" y="6480671"/>
            <a:ext cx="1758211" cy="365125"/>
          </a:xfrm>
        </p:spPr>
        <p: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fld id="{837B9798-1630-4D3F-B4E1-5AB2FBF33659}" type="slidenum">
              <a:rPr kumimoji="0" lang="en-US" sz="1400" b="1" i="0" u="none" strike="noStrike" kern="1200" cap="none" spc="0" normalizeH="0" baseline="0" noProof="0" smtClean="0">
                <a:ln>
                  <a:noFill/>
                </a:ln>
                <a:solidFill>
                  <a:srgbClr val="29555D"/>
                </a:solidFill>
                <a:effectLst/>
                <a:uLnTx/>
                <a:uFillTx/>
                <a:latin typeface="Raleway ExtraBold"/>
                <a:sym typeface="Raleway ExtraBold"/>
              </a:rPr>
              <a:pPr marL="0" marR="0" lvl="0" indent="0" algn="ctr" defTabSz="914377" rtl="0" eaLnBrk="1" fontAlgn="auto" latinLnBrk="0" hangingPunct="1">
                <a:lnSpc>
                  <a:spcPct val="100000"/>
                </a:lnSpc>
                <a:spcBef>
                  <a:spcPts val="0"/>
                </a:spcBef>
                <a:spcAft>
                  <a:spcPts val="0"/>
                </a:spcAft>
                <a:buClrTx/>
                <a:buSzTx/>
                <a:buFontTx/>
                <a:buNone/>
                <a:tabLst/>
                <a:defRPr/>
              </a:pPr>
              <a:t>25</a:t>
            </a:fld>
            <a:endParaRPr kumimoji="0" lang="en-US" sz="1400" b="1" i="0" u="none" strike="noStrike" kern="1200" cap="none" spc="0" normalizeH="0" baseline="0" noProof="0" dirty="0">
              <a:ln>
                <a:noFill/>
              </a:ln>
              <a:solidFill>
                <a:srgbClr val="29555D"/>
              </a:solidFill>
              <a:effectLst/>
              <a:uLnTx/>
              <a:uFillTx/>
              <a:latin typeface="Raleway ExtraBold"/>
              <a:sym typeface="Raleway ExtraBold"/>
            </a:endParaRPr>
          </a:p>
        </p:txBody>
      </p:sp>
      <p:sp>
        <p:nvSpPr>
          <p:cNvPr id="4" name="ZoneTexte 3">
            <a:extLst>
              <a:ext uri="{FF2B5EF4-FFF2-40B4-BE49-F238E27FC236}">
                <a16:creationId xmlns:a16="http://schemas.microsoft.com/office/drawing/2014/main" id="{6897E5E0-3552-C145-4ACD-B6C172020437}"/>
              </a:ext>
            </a:extLst>
          </p:cNvPr>
          <p:cNvSpPr txBox="1"/>
          <p:nvPr/>
        </p:nvSpPr>
        <p:spPr>
          <a:xfrm>
            <a:off x="4110649" y="1759146"/>
            <a:ext cx="6803136" cy="3416320"/>
          </a:xfrm>
          <a:prstGeom prst="rect">
            <a:avLst/>
          </a:prstGeom>
          <a:noFill/>
        </p:spPr>
        <p:txBody>
          <a:bodyPr wrap="square" rtlCol="0">
            <a:spAutoFit/>
          </a:bodyPr>
          <a:lstStyle/>
          <a:p>
            <a:pPr marL="285750" indent="-285750">
              <a:buFont typeface="Arial" panose="020B0604020202020204" pitchFamily="34" charset="0"/>
              <a:buChar char="•"/>
            </a:pPr>
            <a:endParaRPr lang="fr-MA"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r>
              <a:rPr lang="fr-FR" dirty="0">
                <a:latin typeface="Verdana" panose="020B0604030504040204" pitchFamily="34" charset="0"/>
                <a:ea typeface="Verdana" panose="020B0604030504040204" pitchFamily="34" charset="0"/>
              </a:rPr>
              <a:t>L</a:t>
            </a:r>
            <a:r>
              <a:rPr lang="fr-FR">
                <a:latin typeface="Verdana" panose="020B0604030504040204" pitchFamily="34" charset="0"/>
                <a:ea typeface="Verdana" panose="020B0604030504040204" pitchFamily="34" charset="0"/>
              </a:rPr>
              <a:t>'optimisation </a:t>
            </a:r>
            <a:r>
              <a:rPr lang="fr-FR" dirty="0">
                <a:latin typeface="Verdana" panose="020B0604030504040204" pitchFamily="34" charset="0"/>
                <a:ea typeface="Verdana" panose="020B0604030504040204" pitchFamily="34" charset="0"/>
              </a:rPr>
              <a:t>supplémentaire de la consommation électrique et l'expansion des fonctionnalités de la carte électronique pour prendre en charge davantage de capteurs et de communications sans fil</a:t>
            </a:r>
          </a:p>
          <a:p>
            <a:pPr marL="285750" indent="-285750">
              <a:buFont typeface="Arial" panose="020B0604020202020204" pitchFamily="34" charset="0"/>
              <a:buChar char="•"/>
            </a:pPr>
            <a:endParaRPr lang="fr-FR" sz="1800" dirty="0">
              <a:effectLst/>
              <a:latin typeface="Aptos" panose="020B0004020202020204" pitchFamily="34" charset="0"/>
              <a:ea typeface="Aptos" panose="020B0004020202020204" pitchFamily="34" charset="0"/>
              <a:cs typeface="Times New Roman" panose="02020603050405020304" pitchFamily="18" charset="0"/>
            </a:endParaRPr>
          </a:p>
          <a:p>
            <a:pPr marL="285750" indent="-285750">
              <a:buFont typeface="Arial" panose="020B0604020202020204" pitchFamily="34" charset="0"/>
              <a:buChar char="•"/>
            </a:pPr>
            <a:r>
              <a:rPr lang="fr-MA" dirty="0">
                <a:latin typeface="Verdana" panose="020B0604030504040204" pitchFamily="34" charset="0"/>
                <a:ea typeface="Verdana" panose="020B0604030504040204" pitchFamily="34" charset="0"/>
                <a:cs typeface="Verdana" panose="020B0604030504040204" pitchFamily="34" charset="0"/>
              </a:rPr>
              <a:t>La réussite de la conception intégrale d’un système complet de </a:t>
            </a:r>
            <a:r>
              <a:rPr lang="fr-MA" dirty="0" err="1">
                <a:latin typeface="Verdana" panose="020B0604030504040204" pitchFamily="34" charset="0"/>
                <a:ea typeface="Verdana" panose="020B0604030504040204" pitchFamily="34" charset="0"/>
                <a:cs typeface="Verdana" panose="020B0604030504040204" pitchFamily="34" charset="0"/>
              </a:rPr>
              <a:t>rectenna</a:t>
            </a:r>
            <a:r>
              <a:rPr lang="fr-MA" dirty="0">
                <a:latin typeface="Verdana" panose="020B0604030504040204" pitchFamily="34" charset="0"/>
                <a:ea typeface="Verdana" panose="020B0604030504040204" pitchFamily="34" charset="0"/>
                <a:cs typeface="Verdana" panose="020B0604030504040204" pitchFamily="34" charset="0"/>
              </a:rPr>
              <a:t>.</a:t>
            </a:r>
          </a:p>
          <a:p>
            <a:pPr marL="285750" indent="-285750">
              <a:buFont typeface="Arial" panose="020B0604020202020204" pitchFamily="34" charset="0"/>
              <a:buChar char="•"/>
            </a:pPr>
            <a:endParaRPr lang="fr-MA"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r>
              <a:rPr lang="fr-MA" dirty="0">
                <a:latin typeface="Verdana" panose="020B0604030504040204" pitchFamily="34" charset="0"/>
                <a:ea typeface="Verdana" panose="020B0604030504040204" pitchFamily="34" charset="0"/>
                <a:cs typeface="Verdana" panose="020B0604030504040204" pitchFamily="34" charset="0"/>
              </a:rPr>
              <a:t>La création de plus de systèmes médicaux et de bien-être efficaces et innovants.</a:t>
            </a:r>
          </a:p>
          <a:p>
            <a:pPr marL="285750" indent="-285750">
              <a:buFont typeface="Arial" panose="020B0604020202020204" pitchFamily="34" charset="0"/>
              <a:buChar char="•"/>
            </a:pPr>
            <a:endParaRPr lang="fr-MA"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2094385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1000"/>
                                        <p:tgtEl>
                                          <p:spTgt spid="2"/>
                                        </p:tgtEl>
                                      </p:cBhvr>
                                    </p:animEffect>
                                  </p:childTnLst>
                                </p:cTn>
                              </p:par>
                              <p:par>
                                <p:cTn id="8" presetID="2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edge">
                                      <p:cBhvr>
                                        <p:cTn id="10" dur="1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uiExpand="1"/>
      <p:bldP spid="3"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38E29D7-1BD0-E7DE-0C4D-930020351F6E}"/>
              </a:ext>
            </a:extLst>
          </p:cNvPr>
          <p:cNvSpPr/>
          <p:nvPr/>
        </p:nvSpPr>
        <p:spPr>
          <a:xfrm>
            <a:off x="3986317" y="6460177"/>
            <a:ext cx="8205683" cy="399327"/>
          </a:xfrm>
          <a:prstGeom prst="rect">
            <a:avLst/>
          </a:prstGeom>
          <a:gradFill>
            <a:gsLst>
              <a:gs pos="25000">
                <a:srgbClr val="D7EAED"/>
              </a:gs>
              <a:gs pos="71000">
                <a:schemeClr val="accent1">
                  <a:lumMod val="20000"/>
                  <a:lumOff val="80000"/>
                  <a:shade val="67500"/>
                  <a:satMod val="115000"/>
                </a:schemeClr>
              </a:gs>
              <a:gs pos="100000">
                <a:schemeClr val="accent1">
                  <a:lumMod val="20000"/>
                  <a:lumOff val="80000"/>
                  <a:shade val="100000"/>
                  <a:satMod val="11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2400" b="0" i="0" u="none" strike="noStrike" kern="1200" cap="none" spc="0" normalizeH="0" baseline="0" noProof="0">
              <a:ln>
                <a:noFill/>
              </a:ln>
              <a:solidFill>
                <a:srgbClr val="FFFFFF"/>
              </a:solidFill>
              <a:effectLst/>
              <a:uLnTx/>
              <a:uFillTx/>
              <a:latin typeface="Arial"/>
              <a:cs typeface="Arial"/>
            </a:endParaRPr>
          </a:p>
        </p:txBody>
      </p:sp>
      <p:sp>
        <p:nvSpPr>
          <p:cNvPr id="7" name="Pentagone 55">
            <a:extLst>
              <a:ext uri="{FF2B5EF4-FFF2-40B4-BE49-F238E27FC236}">
                <a16:creationId xmlns:a16="http://schemas.microsoft.com/office/drawing/2014/main" id="{51A950B4-722E-C484-EB80-52FBF6571F3E}"/>
              </a:ext>
            </a:extLst>
          </p:cNvPr>
          <p:cNvSpPr/>
          <p:nvPr/>
        </p:nvSpPr>
        <p:spPr>
          <a:xfrm>
            <a:off x="-6420" y="6480671"/>
            <a:ext cx="7143490" cy="401835"/>
          </a:xfrm>
          <a:prstGeom prst="homePlate">
            <a:avLst/>
          </a:prstGeom>
          <a:gradFill>
            <a:gsLst>
              <a:gs pos="25000">
                <a:srgbClr val="29555D"/>
              </a:gs>
              <a:gs pos="71000">
                <a:schemeClr val="accent1">
                  <a:lumMod val="20000"/>
                  <a:lumOff val="80000"/>
                  <a:shade val="67500"/>
                  <a:satMod val="115000"/>
                </a:schemeClr>
              </a:gs>
              <a:gs pos="100000">
                <a:schemeClr val="accent1">
                  <a:lumMod val="20000"/>
                  <a:lumOff val="80000"/>
                  <a:shade val="100000"/>
                  <a:satMod val="11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1" i="0" u="none" strike="noStrike" kern="1200" cap="none" spc="0" normalizeH="0" baseline="0" noProof="0">
              <a:ln>
                <a:noFill/>
              </a:ln>
              <a:solidFill>
                <a:srgbClr val="FFFFFF"/>
              </a:solidFill>
              <a:effectLst/>
              <a:uLnTx/>
              <a:uFillTx/>
              <a:latin typeface="Arial"/>
              <a:cs typeface="Arial"/>
            </a:endParaRPr>
          </a:p>
        </p:txBody>
      </p:sp>
      <p:sp>
        <p:nvSpPr>
          <p:cNvPr id="10" name="Rectangle 9">
            <a:extLst>
              <a:ext uri="{FF2B5EF4-FFF2-40B4-BE49-F238E27FC236}">
                <a16:creationId xmlns:a16="http://schemas.microsoft.com/office/drawing/2014/main" id="{4817C237-4593-7E5A-66E1-03F8DEF3D39B}"/>
              </a:ext>
            </a:extLst>
          </p:cNvPr>
          <p:cNvSpPr/>
          <p:nvPr/>
        </p:nvSpPr>
        <p:spPr>
          <a:xfrm>
            <a:off x="3986317" y="0"/>
            <a:ext cx="8205683" cy="399327"/>
          </a:xfrm>
          <a:prstGeom prst="rect">
            <a:avLst/>
          </a:prstGeom>
          <a:gradFill>
            <a:gsLst>
              <a:gs pos="25000">
                <a:srgbClr val="D7EAED"/>
              </a:gs>
              <a:gs pos="71000">
                <a:schemeClr val="accent1">
                  <a:lumMod val="20000"/>
                  <a:lumOff val="80000"/>
                  <a:shade val="67500"/>
                  <a:satMod val="115000"/>
                </a:schemeClr>
              </a:gs>
              <a:gs pos="100000">
                <a:schemeClr val="accent1">
                  <a:lumMod val="20000"/>
                  <a:lumOff val="80000"/>
                  <a:shade val="100000"/>
                  <a:satMod val="11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2400" b="0" i="0" u="none" strike="noStrike" kern="1200" cap="none" spc="0" normalizeH="0" baseline="0" noProof="0">
              <a:ln>
                <a:noFill/>
              </a:ln>
              <a:solidFill>
                <a:srgbClr val="FFFFFF"/>
              </a:solidFill>
              <a:effectLst/>
              <a:uLnTx/>
              <a:uFillTx/>
              <a:latin typeface="Arial"/>
              <a:cs typeface="Arial"/>
            </a:endParaRPr>
          </a:p>
        </p:txBody>
      </p:sp>
      <p:sp>
        <p:nvSpPr>
          <p:cNvPr id="11" name="Pentagone 55">
            <a:extLst>
              <a:ext uri="{FF2B5EF4-FFF2-40B4-BE49-F238E27FC236}">
                <a16:creationId xmlns:a16="http://schemas.microsoft.com/office/drawing/2014/main" id="{555AA6C7-904F-3540-2EA1-FD743C8D6799}"/>
              </a:ext>
            </a:extLst>
          </p:cNvPr>
          <p:cNvSpPr/>
          <p:nvPr/>
        </p:nvSpPr>
        <p:spPr>
          <a:xfrm>
            <a:off x="-6420" y="20494"/>
            <a:ext cx="7143490" cy="401835"/>
          </a:xfrm>
          <a:prstGeom prst="homePlate">
            <a:avLst/>
          </a:prstGeom>
          <a:gradFill>
            <a:gsLst>
              <a:gs pos="25000">
                <a:srgbClr val="29555D"/>
              </a:gs>
              <a:gs pos="71000">
                <a:schemeClr val="accent1">
                  <a:lumMod val="20000"/>
                  <a:lumOff val="80000"/>
                  <a:shade val="67500"/>
                  <a:satMod val="115000"/>
                </a:schemeClr>
              </a:gs>
              <a:gs pos="100000">
                <a:schemeClr val="accent1">
                  <a:lumMod val="20000"/>
                  <a:lumOff val="80000"/>
                  <a:shade val="100000"/>
                  <a:satMod val="11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1" i="0" u="none" strike="noStrike" kern="1200" cap="none" spc="0" normalizeH="0" baseline="0" noProof="0">
              <a:ln>
                <a:noFill/>
              </a:ln>
              <a:solidFill>
                <a:srgbClr val="FFFFFF"/>
              </a:solidFill>
              <a:effectLst/>
              <a:uLnTx/>
              <a:uFillTx/>
              <a:latin typeface="Arial"/>
              <a:cs typeface="Arial"/>
            </a:endParaRPr>
          </a:p>
        </p:txBody>
      </p:sp>
      <p:sp>
        <p:nvSpPr>
          <p:cNvPr id="15" name="Title 1">
            <a:extLst>
              <a:ext uri="{FF2B5EF4-FFF2-40B4-BE49-F238E27FC236}">
                <a16:creationId xmlns:a16="http://schemas.microsoft.com/office/drawing/2014/main" id="{74404922-30BE-42BC-74E1-3B1E95A7552A}"/>
              </a:ext>
            </a:extLst>
          </p:cNvPr>
          <p:cNvSpPr txBox="1">
            <a:spLocks/>
          </p:cNvSpPr>
          <p:nvPr/>
        </p:nvSpPr>
        <p:spPr>
          <a:xfrm>
            <a:off x="3665360" y="2952992"/>
            <a:ext cx="4777182" cy="942604"/>
          </a:xfrm>
          <a:prstGeom prst="rect">
            <a:avLst/>
          </a:prstGeom>
          <a:noFill/>
        </p:spPr>
        <p:txBody>
          <a:bodyPr vert="horz" lIns="91440" tIns="45720" rIns="91440" bIns="45720" rtlCol="0" anchor="ctr">
            <a:noAutofit/>
          </a:bodyPr>
          <a:lstStyle/>
          <a:p>
            <a:pPr algn="ctr">
              <a:spcBef>
                <a:spcPct val="0"/>
              </a:spcBef>
              <a:defRPr/>
            </a:pPr>
            <a:r>
              <a:rPr lang="en-GB" sz="4400" b="1" i="1" dirty="0">
                <a:solidFill>
                  <a:schemeClr val="accent1">
                    <a:lumMod val="75000"/>
                  </a:schemeClr>
                </a:solidFill>
                <a:latin typeface="Century Gothic" pitchFamily="34" charset="0"/>
                <a:ea typeface="+mj-ea"/>
                <a:cs typeface="+mj-cs"/>
              </a:rPr>
              <a:t>Merci Pour </a:t>
            </a:r>
            <a:r>
              <a:rPr lang="fr-FR" sz="4400" b="1" i="1" dirty="0">
                <a:solidFill>
                  <a:schemeClr val="accent1">
                    <a:lumMod val="75000"/>
                  </a:schemeClr>
                </a:solidFill>
                <a:latin typeface="Century Gothic" pitchFamily="34" charset="0"/>
                <a:ea typeface="+mj-ea"/>
                <a:cs typeface="+mj-cs"/>
              </a:rPr>
              <a:t>Votre</a:t>
            </a:r>
            <a:r>
              <a:rPr lang="en-GB" sz="4400" b="1" i="1" dirty="0">
                <a:solidFill>
                  <a:schemeClr val="accent1">
                    <a:lumMod val="75000"/>
                  </a:schemeClr>
                </a:solidFill>
                <a:latin typeface="Century Gothic" pitchFamily="34" charset="0"/>
                <a:ea typeface="+mj-ea"/>
                <a:cs typeface="+mj-cs"/>
              </a:rPr>
              <a:t> Attention </a:t>
            </a:r>
          </a:p>
        </p:txBody>
      </p:sp>
      <p:sp>
        <p:nvSpPr>
          <p:cNvPr id="16" name="Freeform 5" descr="&lt;LOGICA_QUOTE_LEFT&gt;">
            <a:extLst>
              <a:ext uri="{FF2B5EF4-FFF2-40B4-BE49-F238E27FC236}">
                <a16:creationId xmlns:a16="http://schemas.microsoft.com/office/drawing/2014/main" id="{F133935F-7BF9-A97B-5DF9-AF13AC269253}"/>
              </a:ext>
            </a:extLst>
          </p:cNvPr>
          <p:cNvSpPr>
            <a:spLocks/>
          </p:cNvSpPr>
          <p:nvPr/>
        </p:nvSpPr>
        <p:spPr bwMode="gray">
          <a:xfrm>
            <a:off x="3137616" y="2639605"/>
            <a:ext cx="527744" cy="1504800"/>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chemeClr val="accent4">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9" descr="&lt;LOGICA_QUOTE_RIGHT&gt;">
            <a:extLst>
              <a:ext uri="{FF2B5EF4-FFF2-40B4-BE49-F238E27FC236}">
                <a16:creationId xmlns:a16="http://schemas.microsoft.com/office/drawing/2014/main" id="{8D0C74F9-2EBD-3124-F95F-223C85291E84}"/>
              </a:ext>
            </a:extLst>
          </p:cNvPr>
          <p:cNvSpPr>
            <a:spLocks/>
          </p:cNvSpPr>
          <p:nvPr/>
        </p:nvSpPr>
        <p:spPr bwMode="gray">
          <a:xfrm>
            <a:off x="3716114" y="2602817"/>
            <a:ext cx="528305" cy="1504800"/>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chemeClr val="accent4">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chemeClr val="accent3">
                  <a:lumMod val="50000"/>
                </a:schemeClr>
              </a:solidFill>
            </a:endParaRPr>
          </a:p>
        </p:txBody>
      </p:sp>
    </p:spTree>
    <p:extLst>
      <p:ext uri="{BB962C8B-B14F-4D97-AF65-F5344CB8AC3E}">
        <p14:creationId xmlns:p14="http://schemas.microsoft.com/office/powerpoint/2010/main" val="38118291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3.95833E-6 -1.48148E-6 L 0.37318 -1.85185E-6 " pathEditMode="relative" rAng="0" ptsTypes="AA">
                                      <p:cBhvr>
                                        <p:cTn id="6" dur="1500" fill="hold"/>
                                        <p:tgtEl>
                                          <p:spTgt spid="17"/>
                                        </p:tgtEl>
                                        <p:attrNameLst>
                                          <p:attrName>ppt_x</p:attrName>
                                          <p:attrName>ppt_y</p:attrName>
                                        </p:attrNameLst>
                                      </p:cBhvr>
                                      <p:rCtr x="18659" y="69"/>
                                    </p:animMotion>
                                  </p:childTnLst>
                                </p:cTn>
                              </p:par>
                              <p:par>
                                <p:cTn id="7" presetID="22" presetClass="entr" presetSubtype="8" fill="hold" grpId="0" nodeType="withEffect">
                                  <p:stCondLst>
                                    <p:cond delay="600"/>
                                  </p:stCondLst>
                                  <p:childTnLst>
                                    <p:set>
                                      <p:cBhvr>
                                        <p:cTn id="8" dur="1" fill="hold">
                                          <p:stCondLst>
                                            <p:cond delay="0"/>
                                          </p:stCondLst>
                                        </p:cTn>
                                        <p:tgtEl>
                                          <p:spTgt spid="15"/>
                                        </p:tgtEl>
                                        <p:attrNameLst>
                                          <p:attrName>style.visibility</p:attrName>
                                        </p:attrNameLst>
                                      </p:cBhvr>
                                      <p:to>
                                        <p:strVal val="visible"/>
                                      </p:to>
                                    </p:set>
                                    <p:animEffect transition="in" filter="wipe(left)">
                                      <p:cBhvr>
                                        <p:cTn id="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50000"/>
            <a:alpha val="15000"/>
          </a:schemeClr>
        </a:solidFill>
        <a:effectLst/>
      </p:bgPr>
    </p:bg>
    <p:spTree>
      <p:nvGrpSpPr>
        <p:cNvPr id="1" name="Shape 87"/>
        <p:cNvGrpSpPr/>
        <p:nvPr/>
      </p:nvGrpSpPr>
      <p:grpSpPr>
        <a:xfrm>
          <a:off x="0" y="0"/>
          <a:ext cx="0" cy="0"/>
          <a:chOff x="0" y="0"/>
          <a:chExt cx="0" cy="0"/>
        </a:xfrm>
      </p:grpSpPr>
      <p:sp>
        <p:nvSpPr>
          <p:cNvPr id="88" name="Google Shape;88;p15"/>
          <p:cNvSpPr txBox="1">
            <a:spLocks noGrp="1"/>
          </p:cNvSpPr>
          <p:nvPr>
            <p:ph type="ctrTitle"/>
          </p:nvPr>
        </p:nvSpPr>
        <p:spPr>
          <a:xfrm>
            <a:off x="3818660" y="2402959"/>
            <a:ext cx="5911704" cy="2998381"/>
          </a:xfrm>
          <a:prstGeom prst="rect">
            <a:avLst/>
          </a:prstGeom>
        </p:spPr>
        <p:txBody>
          <a:bodyPr spcFirstLastPara="1" vert="horz" wrap="square" lIns="121900" tIns="121900" rIns="121900" bIns="121900" rtlCol="0" anchor="b" anchorCtr="0">
            <a:noAutofit/>
          </a:bodyPr>
          <a:lstStyle/>
          <a:p>
            <a:r>
              <a:rPr lang="fr-FR" sz="4800" b="1" dirty="0">
                <a:solidFill>
                  <a:srgbClr val="002060"/>
                </a:solidFill>
              </a:rPr>
              <a:t>Présentation</a:t>
            </a:r>
            <a:r>
              <a:rPr lang="en-GB" sz="4800" b="1" dirty="0">
                <a:solidFill>
                  <a:srgbClr val="002060"/>
                </a:solidFill>
              </a:rPr>
              <a:t> et </a:t>
            </a:r>
            <a:r>
              <a:rPr lang="fr-FR" sz="4800" b="1" dirty="0">
                <a:solidFill>
                  <a:srgbClr val="002060"/>
                </a:solidFill>
              </a:rPr>
              <a:t>Contexte</a:t>
            </a:r>
            <a:r>
              <a:rPr lang="en-GB" sz="4800" b="1" dirty="0">
                <a:solidFill>
                  <a:srgbClr val="002060"/>
                </a:solidFill>
              </a:rPr>
              <a:t> </a:t>
            </a:r>
            <a:r>
              <a:rPr lang="fr-FR" sz="4800" b="1" dirty="0">
                <a:solidFill>
                  <a:srgbClr val="002060"/>
                </a:solidFill>
              </a:rPr>
              <a:t>Général</a:t>
            </a:r>
            <a:r>
              <a:rPr lang="en-GB" sz="4800" b="1" dirty="0">
                <a:solidFill>
                  <a:srgbClr val="002060"/>
                </a:solidFill>
              </a:rPr>
              <a:t> du </a:t>
            </a:r>
            <a:r>
              <a:rPr lang="fr-FR" sz="4800" b="1" dirty="0">
                <a:solidFill>
                  <a:srgbClr val="002060"/>
                </a:solidFill>
              </a:rPr>
              <a:t>Projet</a:t>
            </a:r>
          </a:p>
        </p:txBody>
      </p:sp>
      <p:sp>
        <p:nvSpPr>
          <p:cNvPr id="90" name="Google Shape;90;p15"/>
          <p:cNvSpPr txBox="1"/>
          <p:nvPr/>
        </p:nvSpPr>
        <p:spPr>
          <a:xfrm>
            <a:off x="10415100" y="0"/>
            <a:ext cx="1281200" cy="1854000"/>
          </a:xfrm>
          <a:prstGeom prst="rect">
            <a:avLst/>
          </a:prstGeom>
          <a:noFill/>
          <a:ln>
            <a:noFill/>
          </a:ln>
        </p:spPr>
        <p:txBody>
          <a:bodyPr spcFirstLastPara="1" wrap="square" lIns="121900" tIns="121900" rIns="121900" bIns="1219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 sz="12800" b="0" i="0" u="none" strike="noStrike" kern="1200" cap="none" spc="0" normalizeH="0" baseline="0" noProof="0">
                <a:ln>
                  <a:noFill/>
                </a:ln>
                <a:solidFill>
                  <a:srgbClr val="29555D"/>
                </a:solidFill>
                <a:effectLst/>
                <a:uLnTx/>
                <a:uFillTx/>
                <a:latin typeface="Raleway ExtraBold"/>
                <a:ea typeface="Raleway ExtraBold"/>
                <a:cs typeface="Raleway ExtraBold"/>
                <a:sym typeface="Raleway ExtraBold"/>
              </a:rPr>
              <a:t>1</a:t>
            </a:r>
            <a:endParaRPr kumimoji="0" sz="12800" b="0" i="0" u="none" strike="noStrike" kern="1200" cap="none" spc="0" normalizeH="0" baseline="0" noProof="0">
              <a:ln>
                <a:noFill/>
              </a:ln>
              <a:solidFill>
                <a:srgbClr val="29555D"/>
              </a:solidFill>
              <a:effectLst/>
              <a:uLnTx/>
              <a:uFillTx/>
              <a:latin typeface="Raleway ExtraBold"/>
              <a:ea typeface="Raleway ExtraBold"/>
              <a:cs typeface="Raleway ExtraBold"/>
              <a:sym typeface="Raleway ExtraBold"/>
            </a:endParaRPr>
          </a:p>
        </p:txBody>
      </p:sp>
      <p:sp>
        <p:nvSpPr>
          <p:cNvPr id="15" name="Freeform 9"/>
          <p:cNvSpPr/>
          <p:nvPr/>
        </p:nvSpPr>
        <p:spPr bwMode="gray">
          <a:xfrm>
            <a:off x="6510352" y="2101091"/>
            <a:ext cx="528320" cy="2058309"/>
          </a:xfrm>
          <a:custGeom>
            <a:avLst/>
            <a:gdLst>
              <a:gd name="T0" fmla="*/ 2147483647 w 132"/>
              <a:gd name="T1" fmla="*/ 2147483647 h 378"/>
              <a:gd name="T2" fmla="*/ 2147483647 w 132"/>
              <a:gd name="T3" fmla="*/ 2147483647 h 378"/>
              <a:gd name="T4" fmla="*/ 0 w 132"/>
              <a:gd name="T5" fmla="*/ 0 h 378"/>
              <a:gd name="T6" fmla="*/ 0 w 132"/>
              <a:gd name="T7" fmla="*/ 2147483647 h 378"/>
              <a:gd name="T8" fmla="*/ 2147483647 w 132"/>
              <a:gd name="T9" fmla="*/ 2147483647 h 378"/>
              <a:gd name="T10" fmla="*/ 2147483647 w 132"/>
              <a:gd name="T11" fmla="*/ 2147483647 h 378"/>
              <a:gd name="T12" fmla="*/ 2147483647 w 132"/>
              <a:gd name="T13" fmla="*/ 2147483647 h 378"/>
              <a:gd name="T14" fmla="*/ 0 60000 65536"/>
              <a:gd name="T15" fmla="*/ 0 60000 65536"/>
              <a:gd name="T16" fmla="*/ 0 60000 65536"/>
              <a:gd name="T17" fmla="*/ 0 60000 65536"/>
              <a:gd name="T18" fmla="*/ 0 60000 65536"/>
              <a:gd name="T19" fmla="*/ 0 60000 65536"/>
              <a:gd name="T20" fmla="*/ 0 60000 65536"/>
              <a:gd name="T21" fmla="*/ 0 w 132"/>
              <a:gd name="T22" fmla="*/ 0 h 378"/>
              <a:gd name="T23" fmla="*/ 132 w 132"/>
              <a:gd name="T24" fmla="*/ 378 h 3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rgbClr val="29555D"/>
          </a:solidFill>
          <a:ln>
            <a:solidFill>
              <a:srgbClr val="29555D"/>
            </a:solidFill>
          </a:ln>
        </p:spPr>
        <p:style>
          <a:lnRef idx="2">
            <a:schemeClr val="dk1">
              <a:shade val="50000"/>
            </a:schemeClr>
          </a:lnRef>
          <a:fillRef idx="1">
            <a:schemeClr val="dk1"/>
          </a:fillRef>
          <a:effectRef idx="0">
            <a:schemeClr val="dk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262626"/>
              </a:solidFill>
              <a:effectLst/>
              <a:uLnTx/>
              <a:uFillTx/>
              <a:latin typeface="Arial"/>
              <a:cs typeface="Arial"/>
            </a:endParaRPr>
          </a:p>
        </p:txBody>
      </p:sp>
      <p:sp>
        <p:nvSpPr>
          <p:cNvPr id="16" name="Freeform 5"/>
          <p:cNvSpPr/>
          <p:nvPr/>
        </p:nvSpPr>
        <p:spPr bwMode="gray">
          <a:xfrm>
            <a:off x="5626099" y="2713392"/>
            <a:ext cx="527051" cy="2038350"/>
          </a:xfrm>
          <a:custGeom>
            <a:avLst/>
            <a:gdLst>
              <a:gd name="T0" fmla="*/ 0 w 132"/>
              <a:gd name="T1" fmla="*/ 0 h 378"/>
              <a:gd name="T2" fmla="*/ 0 w 132"/>
              <a:gd name="T3" fmla="*/ 2147483647 h 378"/>
              <a:gd name="T4" fmla="*/ 2147483647 w 132"/>
              <a:gd name="T5" fmla="*/ 2147483647 h 378"/>
              <a:gd name="T6" fmla="*/ 2147483647 w 132"/>
              <a:gd name="T7" fmla="*/ 2147483647 h 378"/>
              <a:gd name="T8" fmla="*/ 2147483647 w 132"/>
              <a:gd name="T9" fmla="*/ 2147483647 h 378"/>
              <a:gd name="T10" fmla="*/ 2147483647 w 132"/>
              <a:gd name="T11" fmla="*/ 0 h 378"/>
              <a:gd name="T12" fmla="*/ 0 w 132"/>
              <a:gd name="T13" fmla="*/ 0 h 378"/>
              <a:gd name="T14" fmla="*/ 0 60000 65536"/>
              <a:gd name="T15" fmla="*/ 0 60000 65536"/>
              <a:gd name="T16" fmla="*/ 0 60000 65536"/>
              <a:gd name="T17" fmla="*/ 0 60000 65536"/>
              <a:gd name="T18" fmla="*/ 0 60000 65536"/>
              <a:gd name="T19" fmla="*/ 0 60000 65536"/>
              <a:gd name="T20" fmla="*/ 0 60000 65536"/>
              <a:gd name="T21" fmla="*/ 0 w 132"/>
              <a:gd name="T22" fmla="*/ 0 h 378"/>
              <a:gd name="T23" fmla="*/ 132 w 132"/>
              <a:gd name="T24" fmla="*/ 378 h 3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rgbClr val="29555D"/>
          </a:solidFill>
          <a:ln>
            <a:solidFill>
              <a:srgbClr val="29555D"/>
            </a:solidFill>
          </a:ln>
        </p:spPr>
        <p:style>
          <a:lnRef idx="2">
            <a:schemeClr val="dk1">
              <a:shade val="50000"/>
            </a:schemeClr>
          </a:lnRef>
          <a:fillRef idx="1">
            <a:schemeClr val="dk1"/>
          </a:fillRef>
          <a:effectRef idx="0">
            <a:schemeClr val="dk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262626"/>
              </a:solidFill>
              <a:effectLst/>
              <a:uLnTx/>
              <a:uFillTx/>
              <a:latin typeface="Arial"/>
              <a:cs typeface="Arial"/>
            </a:endParaRPr>
          </a:p>
        </p:txBody>
      </p:sp>
    </p:spTree>
    <p:extLst>
      <p:ext uri="{BB962C8B-B14F-4D97-AF65-F5344CB8AC3E}">
        <p14:creationId xmlns:p14="http://schemas.microsoft.com/office/powerpoint/2010/main" val="1918559062"/>
      </p:ext>
    </p:extLst>
  </p:cSld>
  <p:clrMapOvr>
    <a:overrideClrMapping bg1="lt1" tx1="dk1" bg2="dk2" tx2="lt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4"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childTnLst>
                          </p:cTn>
                        </p:par>
                        <p:par>
                          <p:cTn id="13" fill="hold" nodeType="afterGroup">
                            <p:stCondLst>
                              <p:cond delay="500"/>
                            </p:stCondLst>
                            <p:childTnLst>
                              <p:par>
                                <p:cTn id="14" presetID="42" presetClass="path" presetSubtype="0" accel="50000" decel="50000" fill="hold" nodeType="afterEffect">
                                  <p:stCondLst>
                                    <p:cond delay="500"/>
                                  </p:stCondLst>
                                  <p:childTnLst>
                                    <p:animMotion origin="layout" path="M 1.04167E-6 -1.48148E-6 L 0.19036 -0.00602 " pathEditMode="relative" rAng="0" ptsTypes="AA">
                                      <p:cBhvr>
                                        <p:cTn id="15" dur="500" fill="hold"/>
                                        <p:tgtEl>
                                          <p:spTgt spid="15"/>
                                        </p:tgtEl>
                                        <p:attrNameLst>
                                          <p:attrName>ppt_x</p:attrName>
                                          <p:attrName>ppt_y</p:attrName>
                                        </p:attrNameLst>
                                      </p:cBhvr>
                                      <p:rCtr x="9518" y="-301"/>
                                    </p:animMotion>
                                  </p:childTnLst>
                                </p:cTn>
                              </p:par>
                              <p:par>
                                <p:cTn id="16" presetID="42" presetClass="path" presetSubtype="0" accel="50000" decel="50000" fill="hold" nodeType="withEffect">
                                  <p:stCondLst>
                                    <p:cond delay="500"/>
                                  </p:stCondLst>
                                  <p:childTnLst>
                                    <p:animMotion origin="layout" path="M -2.91667E-6 -2.96296E-6 L -0.19075 -2.96296E-6 " pathEditMode="relative" rAng="0" ptsTypes="AA">
                                      <p:cBhvr>
                                        <p:cTn id="17" dur="500" fill="hold"/>
                                        <p:tgtEl>
                                          <p:spTgt spid="16"/>
                                        </p:tgtEl>
                                        <p:attrNameLst>
                                          <p:attrName>ppt_x</p:attrName>
                                          <p:attrName>ppt_y</p:attrName>
                                        </p:attrNameLst>
                                      </p:cBhvr>
                                      <p:rCtr x="-9544" y="0"/>
                                    </p:animMotion>
                                  </p:childTnLst>
                                </p:cTn>
                              </p:par>
                            </p:childTnLst>
                          </p:cTn>
                        </p:par>
                        <p:par>
                          <p:cTn id="18" fill="hold" nodeType="afterGroup">
                            <p:stCondLst>
                              <p:cond delay="1500"/>
                            </p:stCondLst>
                            <p:childTnLst>
                              <p:par>
                                <p:cTn id="19" presetID="2" presetClass="entr" presetSubtype="4" fill="hold" grpId="0" nodeType="afterEffect">
                                  <p:stCondLst>
                                    <p:cond delay="0"/>
                                  </p:stCondLst>
                                  <p:childTnLst>
                                    <p:set>
                                      <p:cBhvr>
                                        <p:cTn id="20" dur="1" fill="hold">
                                          <p:stCondLst>
                                            <p:cond delay="0"/>
                                          </p:stCondLst>
                                        </p:cTn>
                                        <p:tgtEl>
                                          <p:spTgt spid="88"/>
                                        </p:tgtEl>
                                        <p:attrNameLst>
                                          <p:attrName>style.visibility</p:attrName>
                                        </p:attrNameLst>
                                      </p:cBhvr>
                                      <p:to>
                                        <p:strVal val="visible"/>
                                      </p:to>
                                    </p:set>
                                    <p:anim calcmode="lin" valueType="num">
                                      <p:cBhvr additive="base">
                                        <p:cTn id="21" dur="500" fill="hold"/>
                                        <p:tgtEl>
                                          <p:spTgt spid="88"/>
                                        </p:tgtEl>
                                        <p:attrNameLst>
                                          <p:attrName>ppt_x</p:attrName>
                                        </p:attrNameLst>
                                      </p:cBhvr>
                                      <p:tavLst>
                                        <p:tav tm="0">
                                          <p:val>
                                            <p:strVal val="#ppt_x"/>
                                          </p:val>
                                        </p:tav>
                                        <p:tav tm="100000">
                                          <p:val>
                                            <p:strVal val="#ppt_x"/>
                                          </p:val>
                                        </p:tav>
                                      </p:tavLst>
                                    </p:anim>
                                    <p:anim calcmode="lin" valueType="num">
                                      <p:cBhvr additive="base">
                                        <p:cTn id="22" dur="500" fill="hold"/>
                                        <p:tgtEl>
                                          <p:spTgt spid="88"/>
                                        </p:tgtEl>
                                        <p:attrNameLst>
                                          <p:attrName>ppt_y</p:attrName>
                                        </p:attrNameLst>
                                      </p:cBhvr>
                                      <p:tavLst>
                                        <p:tav tm="0">
                                          <p:val>
                                            <p:strVal val="1+#ppt_h/2"/>
                                          </p:val>
                                        </p:tav>
                                        <p:tav tm="100000">
                                          <p:val>
                                            <p:strVal val="#ppt_y"/>
                                          </p:val>
                                        </p:tav>
                                      </p:tavLst>
                                    </p:anim>
                                  </p:childTnLst>
                                </p:cTn>
                              </p:par>
                            </p:childTnLst>
                          </p:cTn>
                        </p:par>
                        <p:par>
                          <p:cTn id="23" fill="hold" nodeType="afterGroup">
                            <p:stCondLst>
                              <p:cond delay="2000"/>
                            </p:stCondLst>
                            <p:childTnLst>
                              <p:par>
                                <p:cTn id="24" presetID="2" presetClass="exit" presetSubtype="4" fill="hold" nodeType="afterEffect">
                                  <p:stCondLst>
                                    <p:cond delay="0"/>
                                  </p:stCondLst>
                                  <p:childTnLst>
                                    <p:anim calcmode="lin" valueType="num">
                                      <p:cBhvr additive="base">
                                        <p:cTn id="25" dur="500"/>
                                        <p:tgtEl>
                                          <p:spTgt spid="15"/>
                                        </p:tgtEl>
                                        <p:attrNameLst>
                                          <p:attrName>ppt_x</p:attrName>
                                        </p:attrNameLst>
                                      </p:cBhvr>
                                      <p:tavLst>
                                        <p:tav tm="0">
                                          <p:val>
                                            <p:strVal val="ppt_x"/>
                                          </p:val>
                                        </p:tav>
                                        <p:tav tm="100000">
                                          <p:val>
                                            <p:strVal val="ppt_x"/>
                                          </p:val>
                                        </p:tav>
                                      </p:tavLst>
                                    </p:anim>
                                    <p:anim calcmode="lin" valueType="num">
                                      <p:cBhvr additive="base">
                                        <p:cTn id="26" dur="500"/>
                                        <p:tgtEl>
                                          <p:spTgt spid="15"/>
                                        </p:tgtEl>
                                        <p:attrNameLst>
                                          <p:attrName>ppt_y</p:attrName>
                                        </p:attrNameLst>
                                      </p:cBhvr>
                                      <p:tavLst>
                                        <p:tav tm="0">
                                          <p:val>
                                            <p:strVal val="ppt_y"/>
                                          </p:val>
                                        </p:tav>
                                        <p:tav tm="100000">
                                          <p:val>
                                            <p:strVal val="1+ppt_h/2"/>
                                          </p:val>
                                        </p:tav>
                                      </p:tavLst>
                                    </p:anim>
                                    <p:set>
                                      <p:cBhvr>
                                        <p:cTn id="27" dur="1" fill="hold">
                                          <p:stCondLst>
                                            <p:cond delay="499"/>
                                          </p:stCondLst>
                                        </p:cTn>
                                        <p:tgtEl>
                                          <p:spTgt spid="15"/>
                                        </p:tgtEl>
                                        <p:attrNameLst>
                                          <p:attrName>style.visibility</p:attrName>
                                        </p:attrNameLst>
                                      </p:cBhvr>
                                      <p:to>
                                        <p:strVal val="hidden"/>
                                      </p:to>
                                    </p:set>
                                  </p:childTnLst>
                                </p:cTn>
                              </p:par>
                            </p:childTnLst>
                          </p:cTn>
                        </p:par>
                        <p:par>
                          <p:cTn id="28" fill="hold" nodeType="afterGroup">
                            <p:stCondLst>
                              <p:cond delay="2500"/>
                            </p:stCondLst>
                            <p:childTnLst>
                              <p:par>
                                <p:cTn id="29" presetID="2" presetClass="exit" presetSubtype="4" fill="hold" nodeType="afterEffect">
                                  <p:stCondLst>
                                    <p:cond delay="0"/>
                                  </p:stCondLst>
                                  <p:childTnLst>
                                    <p:anim calcmode="lin" valueType="num">
                                      <p:cBhvr additive="base">
                                        <p:cTn id="30" dur="500"/>
                                        <p:tgtEl>
                                          <p:spTgt spid="16"/>
                                        </p:tgtEl>
                                        <p:attrNameLst>
                                          <p:attrName>ppt_x</p:attrName>
                                        </p:attrNameLst>
                                      </p:cBhvr>
                                      <p:tavLst>
                                        <p:tav tm="0">
                                          <p:val>
                                            <p:strVal val="ppt_x"/>
                                          </p:val>
                                        </p:tav>
                                        <p:tav tm="100000">
                                          <p:val>
                                            <p:strVal val="ppt_x"/>
                                          </p:val>
                                        </p:tav>
                                      </p:tavLst>
                                    </p:anim>
                                    <p:anim calcmode="lin" valueType="num">
                                      <p:cBhvr additive="base">
                                        <p:cTn id="31" dur="500"/>
                                        <p:tgtEl>
                                          <p:spTgt spid="16"/>
                                        </p:tgtEl>
                                        <p:attrNameLst>
                                          <p:attrName>ppt_y</p:attrName>
                                        </p:attrNameLst>
                                      </p:cBhvr>
                                      <p:tavLst>
                                        <p:tav tm="0">
                                          <p:val>
                                            <p:strVal val="ppt_y"/>
                                          </p:val>
                                        </p:tav>
                                        <p:tav tm="100000">
                                          <p:val>
                                            <p:strVal val="1+ppt_h/2"/>
                                          </p:val>
                                        </p:tav>
                                      </p:tavLst>
                                    </p:anim>
                                    <p:set>
                                      <p:cBhvr>
                                        <p:cTn id="32" dur="1" fill="hold">
                                          <p:stCondLst>
                                            <p:cond delay="499"/>
                                          </p:stCondLst>
                                        </p:cTn>
                                        <p:tgtEl>
                                          <p:spTgt spid="16"/>
                                        </p:tgtEl>
                                        <p:attrNameLst>
                                          <p:attrName>style.visibility</p:attrName>
                                        </p:attrNameLst>
                                      </p:cBhvr>
                                      <p:to>
                                        <p:strVal val="hidden"/>
                                      </p:to>
                                    </p:set>
                                  </p:childTnLst>
                                </p:cTn>
                              </p:par>
                            </p:childTnLst>
                          </p:cTn>
                        </p:par>
                        <p:par>
                          <p:cTn id="33" fill="hold" nodeType="afterGroup">
                            <p:stCondLst>
                              <p:cond delay="3000"/>
                            </p:stCondLst>
                            <p:childTnLst>
                              <p:par>
                                <p:cTn id="34" presetID="42" presetClass="path" presetSubtype="0" accel="50000" decel="50000" fill="hold" grpId="1" nodeType="afterEffect">
                                  <p:stCondLst>
                                    <p:cond delay="0"/>
                                  </p:stCondLst>
                                  <p:childTnLst>
                                    <p:animMotion origin="layout" path="M -0.00534 -0.0618 L -0.01537 -0.2743 " pathEditMode="relative" rAng="0" ptsTypes="AA">
                                      <p:cBhvr>
                                        <p:cTn id="35" dur="750" fill="hold"/>
                                        <p:tgtEl>
                                          <p:spTgt spid="88"/>
                                        </p:tgtEl>
                                        <p:attrNameLst>
                                          <p:attrName>ppt_x</p:attrName>
                                          <p:attrName>ppt_y</p:attrName>
                                        </p:attrNameLst>
                                      </p:cBhvr>
                                      <p:rCtr x="-508" y="-1062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uiExpand="1"/>
      <p:bldP spid="88" grpId="1"/>
      <p:bldP spid="15" grpId="0" uiExpand="1"/>
      <p:bldP spid="15" grpId="1"/>
      <p:bldP spid="15" grpId="2"/>
      <p:bldP spid="16" grpId="0" uiExpand="1"/>
      <p:bldP spid="16" grpId="1"/>
      <p:bldP spid="16" grpId="2"/>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3986317" y="6460177"/>
            <a:ext cx="8205683" cy="399327"/>
          </a:xfrm>
          <a:prstGeom prst="rect">
            <a:avLst/>
          </a:prstGeom>
          <a:gradFill>
            <a:gsLst>
              <a:gs pos="25000">
                <a:srgbClr val="D7EAED"/>
              </a:gs>
              <a:gs pos="71000">
                <a:schemeClr val="accent1">
                  <a:lumMod val="20000"/>
                  <a:lumOff val="80000"/>
                  <a:shade val="67500"/>
                  <a:satMod val="115000"/>
                </a:schemeClr>
              </a:gs>
              <a:gs pos="100000">
                <a:schemeClr val="accent1">
                  <a:lumMod val="20000"/>
                  <a:lumOff val="80000"/>
                  <a:shade val="100000"/>
                  <a:satMod val="11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2400" b="0" i="0" u="none" strike="noStrike" kern="1200" cap="none" spc="0" normalizeH="0" baseline="0" noProof="0">
              <a:ln>
                <a:noFill/>
              </a:ln>
              <a:solidFill>
                <a:srgbClr val="FFFFFF"/>
              </a:solidFill>
              <a:effectLst/>
              <a:uLnTx/>
              <a:uFillTx/>
              <a:latin typeface="Arial"/>
              <a:cs typeface="Arial"/>
            </a:endParaRPr>
          </a:p>
        </p:txBody>
      </p:sp>
      <p:sp>
        <p:nvSpPr>
          <p:cNvPr id="56" name="Pentagone 55"/>
          <p:cNvSpPr/>
          <p:nvPr/>
        </p:nvSpPr>
        <p:spPr>
          <a:xfrm>
            <a:off x="-6420" y="6480671"/>
            <a:ext cx="7143490" cy="401835"/>
          </a:xfrm>
          <a:prstGeom prst="homePlate">
            <a:avLst/>
          </a:prstGeom>
          <a:gradFill>
            <a:gsLst>
              <a:gs pos="25000">
                <a:srgbClr val="29555D"/>
              </a:gs>
              <a:gs pos="71000">
                <a:schemeClr val="accent1">
                  <a:lumMod val="20000"/>
                  <a:lumOff val="80000"/>
                  <a:shade val="67500"/>
                  <a:satMod val="115000"/>
                </a:schemeClr>
              </a:gs>
              <a:gs pos="100000">
                <a:schemeClr val="accent1">
                  <a:lumMod val="20000"/>
                  <a:lumOff val="80000"/>
                  <a:shade val="100000"/>
                  <a:satMod val="11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1" i="0" u="none" strike="noStrike" kern="1200" cap="none" spc="0" normalizeH="0" baseline="0" noProof="0">
              <a:ln>
                <a:noFill/>
              </a:ln>
              <a:solidFill>
                <a:srgbClr val="FFFFFF"/>
              </a:solidFill>
              <a:effectLst/>
              <a:uLnTx/>
              <a:uFillTx/>
              <a:latin typeface="Arial"/>
              <a:cs typeface="Arial"/>
            </a:endParaRPr>
          </a:p>
        </p:txBody>
      </p:sp>
      <p:sp>
        <p:nvSpPr>
          <p:cNvPr id="36" name="ZoneTexte 5">
            <a:extLst>
              <a:ext uri="{FF2B5EF4-FFF2-40B4-BE49-F238E27FC236}">
                <a16:creationId xmlns:a16="http://schemas.microsoft.com/office/drawing/2014/main" id="{598B8E47-46EF-475D-A4FB-B5032E602967}"/>
              </a:ext>
            </a:extLst>
          </p:cNvPr>
          <p:cNvSpPr txBox="1"/>
          <p:nvPr/>
        </p:nvSpPr>
        <p:spPr>
          <a:xfrm>
            <a:off x="1410079" y="3524712"/>
            <a:ext cx="147123"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400" b="0" i="0" u="none" strike="noStrike" kern="1200" cap="none" spc="0" normalizeH="0" baseline="0" noProof="0">
              <a:ln>
                <a:noFill/>
              </a:ln>
              <a:solidFill>
                <a:prstClr val="black"/>
              </a:solidFill>
              <a:effectLst/>
              <a:uLnTx/>
              <a:uFillTx/>
              <a:latin typeface="Arial"/>
              <a:cs typeface="Arial"/>
            </a:endParaRPr>
          </a:p>
        </p:txBody>
      </p:sp>
      <p:cxnSp>
        <p:nvCxnSpPr>
          <p:cNvPr id="37" name="Connecteur droit 11">
            <a:extLst>
              <a:ext uri="{FF2B5EF4-FFF2-40B4-BE49-F238E27FC236}">
                <a16:creationId xmlns:a16="http://schemas.microsoft.com/office/drawing/2014/main" id="{F6D8CC33-7D84-4123-B2EE-17F7C86BD0CE}"/>
              </a:ext>
            </a:extLst>
          </p:cNvPr>
          <p:cNvCxnSpPr>
            <a:cxnSpLocks/>
          </p:cNvCxnSpPr>
          <p:nvPr/>
        </p:nvCxnSpPr>
        <p:spPr>
          <a:xfrm flipH="1">
            <a:off x="111026" y="581877"/>
            <a:ext cx="5064" cy="4134519"/>
          </a:xfrm>
          <a:prstGeom prst="line">
            <a:avLst/>
          </a:prstGeom>
          <a:ln w="3175">
            <a:solidFill>
              <a:schemeClr val="bg1">
                <a:lumMod val="50000"/>
              </a:schemeClr>
            </a:solidFill>
          </a:ln>
        </p:spPr>
        <p:style>
          <a:lnRef idx="2">
            <a:schemeClr val="dk1"/>
          </a:lnRef>
          <a:fillRef idx="0">
            <a:schemeClr val="dk1"/>
          </a:fillRef>
          <a:effectRef idx="1">
            <a:schemeClr val="dk1"/>
          </a:effectRef>
          <a:fontRef idx="minor">
            <a:schemeClr val="tx1"/>
          </a:fontRef>
        </p:style>
      </p:cxnSp>
      <p:sp>
        <p:nvSpPr>
          <p:cNvPr id="61" name="Rounded Rectangle 88">
            <a:extLst>
              <a:ext uri="{FF2B5EF4-FFF2-40B4-BE49-F238E27FC236}">
                <a16:creationId xmlns:a16="http://schemas.microsoft.com/office/drawing/2014/main" id="{3D937AD7-E373-404D-A3F5-F41764DDDE3D}"/>
              </a:ext>
            </a:extLst>
          </p:cNvPr>
          <p:cNvSpPr/>
          <p:nvPr/>
        </p:nvSpPr>
        <p:spPr>
          <a:xfrm>
            <a:off x="417555" y="2156256"/>
            <a:ext cx="1793852" cy="614399"/>
          </a:xfrm>
          <a:prstGeom prst="roundRect">
            <a:avLst/>
          </a:prstGeom>
          <a:solidFill>
            <a:srgbClr val="2955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tabLst/>
              <a:defRPr/>
            </a:pPr>
            <a:r>
              <a:rPr kumimoji="0" lang="fr-FR" sz="1600" b="0" i="0" u="none" strike="noStrike" kern="1200" cap="none" spc="0" normalizeH="0" baseline="0" dirty="0">
                <a:ln>
                  <a:noFill/>
                </a:ln>
                <a:solidFill>
                  <a:srgbClr val="FFFFFF">
                    <a:lumMod val="95000"/>
                  </a:srgbClr>
                </a:solidFill>
                <a:effectLst/>
                <a:uLnTx/>
                <a:uFillTx/>
                <a:latin typeface="Times New Roman" panose="02020603050405020304" pitchFamily="18" charset="0"/>
                <a:cs typeface="Times New Roman" panose="02020603050405020304" pitchFamily="18" charset="0"/>
              </a:rPr>
              <a:t>Présentation du projet</a:t>
            </a:r>
            <a:endParaRPr kumimoji="0" lang="fr-FR" sz="1600" b="0" i="0" u="none" strike="noStrike" kern="1200" cap="none" spc="0" normalizeH="0" baseline="0" noProof="0" dirty="0">
              <a:ln>
                <a:noFill/>
              </a:ln>
              <a:solidFill>
                <a:srgbClr val="FFFFFF">
                  <a:lumMod val="95000"/>
                </a:srgbClr>
              </a:solidFill>
              <a:effectLst/>
              <a:uLnTx/>
              <a:uFillTx/>
              <a:latin typeface="Times New Roman" panose="02020603050405020304" pitchFamily="18" charset="0"/>
              <a:cs typeface="Times New Roman" panose="02020603050405020304" pitchFamily="18" charset="0"/>
            </a:endParaRPr>
          </a:p>
        </p:txBody>
      </p:sp>
      <p:sp>
        <p:nvSpPr>
          <p:cNvPr id="62" name="Rounded Rectangle 89">
            <a:extLst>
              <a:ext uri="{FF2B5EF4-FFF2-40B4-BE49-F238E27FC236}">
                <a16:creationId xmlns:a16="http://schemas.microsoft.com/office/drawing/2014/main" id="{B09A3419-FC79-4DE2-8F26-A4BE1D10F922}"/>
              </a:ext>
            </a:extLst>
          </p:cNvPr>
          <p:cNvSpPr/>
          <p:nvPr/>
        </p:nvSpPr>
        <p:spPr>
          <a:xfrm rot="16200000">
            <a:off x="961773" y="1520434"/>
            <a:ext cx="684000" cy="1879917"/>
          </a:xfrm>
          <a:prstGeom prst="roundRect">
            <a:avLst/>
          </a:prstGeom>
          <a:noFill/>
          <a:ln w="635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fr-FR" sz="1400" b="0" i="0" u="none" strike="noStrike" kern="1200" cap="none" spc="0" normalizeH="0" baseline="0" noProof="0">
              <a:ln>
                <a:noFill/>
              </a:ln>
              <a:solidFill>
                <a:srgbClr val="FFFFFF"/>
              </a:solidFill>
              <a:effectLst/>
              <a:uLnTx/>
              <a:uFillTx/>
              <a:latin typeface="Arial"/>
              <a:cs typeface="Arial"/>
            </a:endParaRPr>
          </a:p>
        </p:txBody>
      </p:sp>
      <p:cxnSp>
        <p:nvCxnSpPr>
          <p:cNvPr id="64" name="Straight Connector 22">
            <a:extLst>
              <a:ext uri="{FF2B5EF4-FFF2-40B4-BE49-F238E27FC236}">
                <a16:creationId xmlns:a16="http://schemas.microsoft.com/office/drawing/2014/main" id="{11F3BC77-F28D-47A5-A3F3-0CBD59B63992}"/>
              </a:ext>
            </a:extLst>
          </p:cNvPr>
          <p:cNvCxnSpPr>
            <a:cxnSpLocks/>
            <a:endCxn id="62" idx="0"/>
          </p:cNvCxnSpPr>
          <p:nvPr/>
        </p:nvCxnSpPr>
        <p:spPr>
          <a:xfrm flipV="1">
            <a:off x="143350" y="2460393"/>
            <a:ext cx="220465" cy="792"/>
          </a:xfrm>
          <a:prstGeom prst="line">
            <a:avLst/>
          </a:prstGeom>
          <a:ln w="9525">
            <a:solidFill>
              <a:srgbClr val="29555D"/>
            </a:solidFill>
            <a:prstDash val="dash"/>
            <a:headEnd type="oval"/>
            <a:tailEnd type="oval"/>
          </a:ln>
        </p:spPr>
        <p:style>
          <a:lnRef idx="1">
            <a:schemeClr val="accent1"/>
          </a:lnRef>
          <a:fillRef idx="0">
            <a:schemeClr val="accent1"/>
          </a:fillRef>
          <a:effectRef idx="0">
            <a:schemeClr val="accent1"/>
          </a:effectRef>
          <a:fontRef idx="minor">
            <a:schemeClr val="tx1"/>
          </a:fontRef>
        </p:style>
      </p:cxnSp>
      <p:cxnSp>
        <p:nvCxnSpPr>
          <p:cNvPr id="80" name="Straight Connector 22">
            <a:extLst>
              <a:ext uri="{FF2B5EF4-FFF2-40B4-BE49-F238E27FC236}">
                <a16:creationId xmlns:a16="http://schemas.microsoft.com/office/drawing/2014/main" id="{11F3BC77-F28D-47A5-A3F3-0CBD59B63992}"/>
              </a:ext>
            </a:extLst>
          </p:cNvPr>
          <p:cNvCxnSpPr>
            <a:cxnSpLocks/>
          </p:cNvCxnSpPr>
          <p:nvPr/>
        </p:nvCxnSpPr>
        <p:spPr>
          <a:xfrm flipV="1">
            <a:off x="143351" y="4701793"/>
            <a:ext cx="220465" cy="792"/>
          </a:xfrm>
          <a:prstGeom prst="line">
            <a:avLst/>
          </a:prstGeom>
          <a:ln w="9525">
            <a:solidFill>
              <a:srgbClr val="29555D"/>
            </a:solidFill>
            <a:prstDash val="dash"/>
            <a:headEnd type="oval"/>
            <a:tailEnd type="oval"/>
          </a:ln>
        </p:spPr>
        <p:style>
          <a:lnRef idx="1">
            <a:schemeClr val="accent1"/>
          </a:lnRef>
          <a:fillRef idx="0">
            <a:schemeClr val="accent1"/>
          </a:fillRef>
          <a:effectRef idx="0">
            <a:schemeClr val="accent1"/>
          </a:effectRef>
          <a:fontRef idx="minor">
            <a:schemeClr val="tx1"/>
          </a:fontRef>
        </p:style>
      </p:cxnSp>
      <p:cxnSp>
        <p:nvCxnSpPr>
          <p:cNvPr id="86" name="Connecteur droit 12">
            <a:extLst>
              <a:ext uri="{FF2B5EF4-FFF2-40B4-BE49-F238E27FC236}">
                <a16:creationId xmlns:a16="http://schemas.microsoft.com/office/drawing/2014/main" id="{27B1FF21-F89F-40C8-882A-694553A9EAA1}"/>
              </a:ext>
            </a:extLst>
          </p:cNvPr>
          <p:cNvCxnSpPr>
            <a:stCxn id="114" idx="2"/>
          </p:cNvCxnSpPr>
          <p:nvPr/>
        </p:nvCxnSpPr>
        <p:spPr>
          <a:xfrm>
            <a:off x="36016" y="610869"/>
            <a:ext cx="3291384" cy="3833"/>
          </a:xfrm>
          <a:prstGeom prst="line">
            <a:avLst/>
          </a:prstGeom>
          <a:ln w="3175">
            <a:solidFill>
              <a:schemeClr val="bg1">
                <a:lumMod val="50000"/>
              </a:schemeClr>
            </a:solidFill>
          </a:ln>
        </p:spPr>
        <p:style>
          <a:lnRef idx="2">
            <a:schemeClr val="dk1"/>
          </a:lnRef>
          <a:fillRef idx="0">
            <a:schemeClr val="dk1"/>
          </a:fillRef>
          <a:effectRef idx="1">
            <a:schemeClr val="dk1"/>
          </a:effectRef>
          <a:fontRef idx="minor">
            <a:schemeClr val="tx1"/>
          </a:fontRef>
        </p:style>
      </p:cxnSp>
      <p:cxnSp>
        <p:nvCxnSpPr>
          <p:cNvPr id="87" name="Connecteur droit 13">
            <a:extLst>
              <a:ext uri="{FF2B5EF4-FFF2-40B4-BE49-F238E27FC236}">
                <a16:creationId xmlns:a16="http://schemas.microsoft.com/office/drawing/2014/main" id="{B558C18D-16BB-4343-9EA1-9D564D88A9C4}"/>
              </a:ext>
            </a:extLst>
          </p:cNvPr>
          <p:cNvCxnSpPr/>
          <p:nvPr/>
        </p:nvCxnSpPr>
        <p:spPr>
          <a:xfrm rot="5400000" flipH="1" flipV="1">
            <a:off x="3074540" y="320992"/>
            <a:ext cx="612000" cy="1588"/>
          </a:xfrm>
          <a:prstGeom prst="line">
            <a:avLst/>
          </a:prstGeom>
          <a:ln w="95250" cmpd="thinThick">
            <a:solidFill>
              <a:schemeClr val="bg1">
                <a:lumMod val="50000"/>
              </a:schemeClr>
            </a:solidFill>
          </a:ln>
        </p:spPr>
        <p:style>
          <a:lnRef idx="2">
            <a:schemeClr val="dk1"/>
          </a:lnRef>
          <a:fillRef idx="0">
            <a:schemeClr val="dk1"/>
          </a:fillRef>
          <a:effectRef idx="1">
            <a:schemeClr val="dk1"/>
          </a:effectRef>
          <a:fontRef idx="minor">
            <a:schemeClr val="tx1"/>
          </a:fontRef>
        </p:style>
      </p:cxnSp>
      <p:sp>
        <p:nvSpPr>
          <p:cNvPr id="105" name="Rectangle à coins arrondis 23">
            <a:extLst>
              <a:ext uri="{FF2B5EF4-FFF2-40B4-BE49-F238E27FC236}">
                <a16:creationId xmlns:a16="http://schemas.microsoft.com/office/drawing/2014/main" id="{E4252E35-DCA5-4BA8-BD6B-20ADC2F275B4}"/>
              </a:ext>
            </a:extLst>
          </p:cNvPr>
          <p:cNvSpPr/>
          <p:nvPr/>
        </p:nvSpPr>
        <p:spPr>
          <a:xfrm>
            <a:off x="3561892" y="64228"/>
            <a:ext cx="4849001" cy="527083"/>
          </a:xfrm>
          <a:prstGeom prst="roundRect">
            <a:avLst/>
          </a:prstGeom>
          <a:solidFill>
            <a:srgbClr val="29555D">
              <a:alpha val="54000"/>
            </a:srgbClr>
          </a:solid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2300" b="1" dirty="0" err="1">
                <a:solidFill>
                  <a:srgbClr val="FFFFFF"/>
                </a:solidFill>
                <a:latin typeface="Calibri" panose="020F0502020204030204"/>
                <a:ea typeface="Calibri"/>
                <a:cs typeface="Calibri"/>
              </a:rPr>
              <a:t>Présentation</a:t>
            </a:r>
            <a:r>
              <a:rPr lang="en-GB" sz="2300" b="1" dirty="0">
                <a:solidFill>
                  <a:srgbClr val="FFFFFF"/>
                </a:solidFill>
                <a:latin typeface="Calibri" panose="020F0502020204030204"/>
                <a:ea typeface="Calibri"/>
                <a:cs typeface="Calibri"/>
              </a:rPr>
              <a:t> et c</a:t>
            </a:r>
            <a:r>
              <a:rPr kumimoji="0" lang="en-GB" sz="2300" b="1" i="0" u="none" strike="noStrike" kern="1200" cap="none" spc="0" normalizeH="0" baseline="0" noProof="0" dirty="0" err="1">
                <a:ln>
                  <a:noFill/>
                </a:ln>
                <a:solidFill>
                  <a:srgbClr val="FFFFFF"/>
                </a:solidFill>
                <a:effectLst/>
                <a:uLnTx/>
                <a:uFillTx/>
                <a:latin typeface="Calibri" panose="020F0502020204030204"/>
                <a:ea typeface="Calibri"/>
                <a:cs typeface="Calibri"/>
              </a:rPr>
              <a:t>ontexte</a:t>
            </a:r>
            <a:r>
              <a:rPr kumimoji="0" lang="en-GB" sz="2300" b="1" i="0" u="none" strike="noStrike" kern="1200" cap="none" spc="0" normalizeH="0" baseline="0" noProof="0" dirty="0">
                <a:ln>
                  <a:noFill/>
                </a:ln>
                <a:solidFill>
                  <a:srgbClr val="FFFFFF"/>
                </a:solidFill>
                <a:effectLst/>
                <a:uLnTx/>
                <a:uFillTx/>
                <a:latin typeface="Calibri" panose="020F0502020204030204"/>
                <a:ea typeface="Calibri"/>
                <a:cs typeface="Calibri"/>
              </a:rPr>
              <a:t> général</a:t>
            </a:r>
          </a:p>
        </p:txBody>
      </p:sp>
      <p:cxnSp>
        <p:nvCxnSpPr>
          <p:cNvPr id="106" name="Connecteur droit 24">
            <a:extLst>
              <a:ext uri="{FF2B5EF4-FFF2-40B4-BE49-F238E27FC236}">
                <a16:creationId xmlns:a16="http://schemas.microsoft.com/office/drawing/2014/main" id="{E878FE39-6301-4EFA-A900-B8E36C7098BF}"/>
              </a:ext>
            </a:extLst>
          </p:cNvPr>
          <p:cNvCxnSpPr/>
          <p:nvPr/>
        </p:nvCxnSpPr>
        <p:spPr>
          <a:xfrm rot="5400000" flipH="1" flipV="1">
            <a:off x="8286246" y="320992"/>
            <a:ext cx="612000" cy="1588"/>
          </a:xfrm>
          <a:prstGeom prst="line">
            <a:avLst/>
          </a:prstGeom>
          <a:ln w="95250" cmpd="thickThin">
            <a:solidFill>
              <a:schemeClr val="bg1">
                <a:lumMod val="50000"/>
              </a:schemeClr>
            </a:solidFill>
          </a:ln>
        </p:spPr>
        <p:style>
          <a:lnRef idx="2">
            <a:schemeClr val="dk1"/>
          </a:lnRef>
          <a:fillRef idx="0">
            <a:schemeClr val="dk1"/>
          </a:fillRef>
          <a:effectRef idx="1">
            <a:schemeClr val="dk1"/>
          </a:effectRef>
          <a:fontRef idx="minor">
            <a:schemeClr val="tx1"/>
          </a:fontRef>
        </p:style>
      </p:cxnSp>
      <p:sp>
        <p:nvSpPr>
          <p:cNvPr id="107" name="Ellipse 515">
            <a:extLst>
              <a:ext uri="{FF2B5EF4-FFF2-40B4-BE49-F238E27FC236}">
                <a16:creationId xmlns:a16="http://schemas.microsoft.com/office/drawing/2014/main" id="{3F6E498E-B631-4D9D-BF81-C1783949CDA5}"/>
              </a:ext>
            </a:extLst>
          </p:cNvPr>
          <p:cNvSpPr/>
          <p:nvPr/>
        </p:nvSpPr>
        <p:spPr>
          <a:xfrm>
            <a:off x="8773600" y="64228"/>
            <a:ext cx="469100" cy="469100"/>
          </a:xfrm>
          <a:prstGeom prst="ellipse">
            <a:avLst/>
          </a:prstGeom>
          <a:solidFill>
            <a:srgbClr val="29555D"/>
          </a:solidFill>
          <a:ln w="12700" cap="flat" cmpd="sng" algn="ctr">
            <a:solidFill>
              <a:srgbClr val="29555D"/>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MA" sz="1800" b="1" i="0" u="none" strike="noStrike" kern="0" cap="none" spc="0" normalizeH="0" baseline="0" noProof="0" dirty="0">
                <a:ln>
                  <a:noFill/>
                </a:ln>
                <a:solidFill>
                  <a:prstClr val="white"/>
                </a:solidFill>
                <a:effectLst/>
                <a:uLnTx/>
                <a:uFillTx/>
                <a:latin typeface="Arial"/>
                <a:cs typeface="Arial"/>
              </a:rPr>
              <a:t>2</a:t>
            </a:r>
          </a:p>
        </p:txBody>
      </p:sp>
      <p:sp>
        <p:nvSpPr>
          <p:cNvPr id="108" name="Ellipse 516">
            <a:extLst>
              <a:ext uri="{FF2B5EF4-FFF2-40B4-BE49-F238E27FC236}">
                <a16:creationId xmlns:a16="http://schemas.microsoft.com/office/drawing/2014/main" id="{1A473C7E-A2CA-43D0-B611-3F67B21494ED}"/>
              </a:ext>
            </a:extLst>
          </p:cNvPr>
          <p:cNvSpPr/>
          <p:nvPr/>
        </p:nvSpPr>
        <p:spPr>
          <a:xfrm>
            <a:off x="9348286" y="76764"/>
            <a:ext cx="441204" cy="433193"/>
          </a:xfrm>
          <a:prstGeom prst="ellipse">
            <a:avLst/>
          </a:prstGeom>
          <a:solidFill>
            <a:srgbClr val="29555D"/>
          </a:solidFill>
          <a:ln w="12700" cap="flat" cmpd="sng" algn="ctr">
            <a:solidFill>
              <a:srgbClr val="29555D"/>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MA" sz="1800" b="1" i="0" u="none" strike="noStrike" kern="0" cap="none" spc="0" normalizeH="0" baseline="0" noProof="0" dirty="0">
                <a:ln>
                  <a:noFill/>
                </a:ln>
                <a:solidFill>
                  <a:prstClr val="white"/>
                </a:solidFill>
                <a:effectLst/>
                <a:uLnTx/>
                <a:uFillTx/>
                <a:latin typeface="Arial"/>
                <a:cs typeface="Arial"/>
              </a:rPr>
              <a:t>3</a:t>
            </a:r>
          </a:p>
        </p:txBody>
      </p:sp>
      <p:sp>
        <p:nvSpPr>
          <p:cNvPr id="109" name="Ellipse 517">
            <a:extLst>
              <a:ext uri="{FF2B5EF4-FFF2-40B4-BE49-F238E27FC236}">
                <a16:creationId xmlns:a16="http://schemas.microsoft.com/office/drawing/2014/main" id="{1A473C7E-A2CA-43D0-B611-3F67B21494ED}"/>
              </a:ext>
            </a:extLst>
          </p:cNvPr>
          <p:cNvSpPr/>
          <p:nvPr/>
        </p:nvSpPr>
        <p:spPr>
          <a:xfrm>
            <a:off x="9895076" y="76764"/>
            <a:ext cx="441204" cy="433193"/>
          </a:xfrm>
          <a:prstGeom prst="ellipse">
            <a:avLst/>
          </a:prstGeom>
          <a:solidFill>
            <a:srgbClr val="29555D"/>
          </a:solidFill>
          <a:ln w="12700" cap="flat" cmpd="sng" algn="ctr">
            <a:solidFill>
              <a:srgbClr val="29555D"/>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MA" sz="1800" b="1" i="0" u="none" strike="noStrike" kern="0" cap="none" spc="0" normalizeH="0" baseline="0" noProof="0" dirty="0">
                <a:ln>
                  <a:noFill/>
                </a:ln>
                <a:solidFill>
                  <a:prstClr val="white"/>
                </a:solidFill>
                <a:effectLst/>
                <a:uLnTx/>
                <a:uFillTx/>
                <a:latin typeface="Arial"/>
                <a:cs typeface="Arial"/>
              </a:rPr>
              <a:t>4</a:t>
            </a:r>
          </a:p>
        </p:txBody>
      </p:sp>
      <p:sp>
        <p:nvSpPr>
          <p:cNvPr id="110" name="Ellipse 518">
            <a:extLst>
              <a:ext uri="{FF2B5EF4-FFF2-40B4-BE49-F238E27FC236}">
                <a16:creationId xmlns:a16="http://schemas.microsoft.com/office/drawing/2014/main" id="{1A473C7E-A2CA-43D0-B611-3F67B21494ED}"/>
              </a:ext>
            </a:extLst>
          </p:cNvPr>
          <p:cNvSpPr/>
          <p:nvPr/>
        </p:nvSpPr>
        <p:spPr>
          <a:xfrm>
            <a:off x="10441866" y="78742"/>
            <a:ext cx="441204" cy="433193"/>
          </a:xfrm>
          <a:prstGeom prst="ellipse">
            <a:avLst/>
          </a:prstGeom>
          <a:solidFill>
            <a:srgbClr val="29555D"/>
          </a:solidFill>
          <a:ln w="12700" cap="flat" cmpd="sng" algn="ctr">
            <a:solidFill>
              <a:srgbClr val="29555D"/>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MA" sz="1800" b="1" i="0" u="none" strike="noStrike" kern="0" cap="none" spc="0" normalizeH="0" baseline="0" noProof="0" dirty="0">
                <a:ln>
                  <a:noFill/>
                </a:ln>
                <a:solidFill>
                  <a:prstClr val="white"/>
                </a:solidFill>
                <a:effectLst/>
                <a:uLnTx/>
                <a:uFillTx/>
                <a:latin typeface="Arial"/>
                <a:cs typeface="Arial"/>
              </a:rPr>
              <a:t>5</a:t>
            </a:r>
          </a:p>
        </p:txBody>
      </p:sp>
      <p:sp>
        <p:nvSpPr>
          <p:cNvPr id="113" name="Ellipse 515">
            <a:extLst>
              <a:ext uri="{FF2B5EF4-FFF2-40B4-BE49-F238E27FC236}">
                <a16:creationId xmlns:a16="http://schemas.microsoft.com/office/drawing/2014/main" id="{3F6E498E-B631-4D9D-BF81-C1783949CDA5}"/>
              </a:ext>
            </a:extLst>
          </p:cNvPr>
          <p:cNvSpPr/>
          <p:nvPr/>
        </p:nvSpPr>
        <p:spPr>
          <a:xfrm>
            <a:off x="3711006" y="93219"/>
            <a:ext cx="469100" cy="469100"/>
          </a:xfrm>
          <a:prstGeom prst="ellipse">
            <a:avLst/>
          </a:prstGeom>
          <a:solidFill>
            <a:srgbClr val="29555D"/>
          </a:solidFill>
          <a:ln w="12700" cap="flat" cmpd="sng" algn="ctr">
            <a:solidFill>
              <a:srgbClr val="29555D"/>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MA" sz="1800" b="1" i="0" u="none" strike="noStrike" kern="0" cap="none" spc="0" normalizeH="0" baseline="0" noProof="0" dirty="0">
                <a:ln>
                  <a:noFill/>
                </a:ln>
                <a:solidFill>
                  <a:prstClr val="white"/>
                </a:solidFill>
                <a:effectLst/>
                <a:uLnTx/>
                <a:uFillTx/>
                <a:latin typeface="Arial"/>
                <a:cs typeface="Arial"/>
              </a:rPr>
              <a:t>1</a:t>
            </a:r>
          </a:p>
        </p:txBody>
      </p:sp>
      <p:sp>
        <p:nvSpPr>
          <p:cNvPr id="114" name="Ellipse 16">
            <a:extLst>
              <a:ext uri="{FF2B5EF4-FFF2-40B4-BE49-F238E27FC236}">
                <a16:creationId xmlns:a16="http://schemas.microsoft.com/office/drawing/2014/main" id="{95BAED5F-6AE2-4FE8-93B4-0684E69ADE35}"/>
              </a:ext>
            </a:extLst>
          </p:cNvPr>
          <p:cNvSpPr/>
          <p:nvPr/>
        </p:nvSpPr>
        <p:spPr>
          <a:xfrm>
            <a:off x="36016" y="539431"/>
            <a:ext cx="152572" cy="142876"/>
          </a:xfrm>
          <a:prstGeom prst="ellipse">
            <a:avLst/>
          </a:prstGeom>
          <a:solidFill>
            <a:srgbClr val="29555D"/>
          </a:solidFill>
          <a:ln>
            <a:solidFill>
              <a:srgbClr val="29555D"/>
            </a:solidFill>
          </a:ln>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400" b="0" i="0" u="none" strike="noStrike" kern="1200" cap="none" spc="0" normalizeH="0" baseline="0" noProof="0">
              <a:ln>
                <a:noFill/>
              </a:ln>
              <a:solidFill>
                <a:prstClr val="black"/>
              </a:solidFill>
              <a:effectLst/>
              <a:uLnTx/>
              <a:uFillTx/>
              <a:latin typeface="Arial"/>
              <a:cs typeface="Arial"/>
            </a:endParaRPr>
          </a:p>
        </p:txBody>
      </p:sp>
      <p:sp>
        <p:nvSpPr>
          <p:cNvPr id="59" name="Slide Number Placeholder 2"/>
          <p:cNvSpPr>
            <a:spLocks noGrp="1"/>
          </p:cNvSpPr>
          <p:nvPr>
            <p:ph type="sldNum" sz="quarter" idx="12"/>
          </p:nvPr>
        </p:nvSpPr>
        <p:spPr>
          <a:xfrm>
            <a:off x="5976825" y="6480671"/>
            <a:ext cx="1758211" cy="365125"/>
          </a:xfrm>
        </p:spPr>
        <p: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fld id="{837B9798-1630-4D3F-B4E1-5AB2FBF33659}" type="slidenum">
              <a:rPr kumimoji="0" lang="en-US" sz="1400" b="1" i="0" u="none" strike="noStrike" kern="1200" cap="none" spc="0" normalizeH="0" baseline="0" noProof="0" smtClean="0">
                <a:ln>
                  <a:noFill/>
                </a:ln>
                <a:solidFill>
                  <a:srgbClr val="29555D"/>
                </a:solidFill>
                <a:effectLst/>
                <a:uLnTx/>
                <a:uFillTx/>
                <a:latin typeface="Raleway ExtraBold"/>
                <a:sym typeface="Raleway ExtraBold"/>
              </a:rPr>
              <a:pPr marL="0" marR="0" lvl="0" indent="0" algn="ctr" defTabSz="914377" rtl="0" eaLnBrk="1" fontAlgn="auto" latinLnBrk="0" hangingPunct="1">
                <a:lnSpc>
                  <a:spcPct val="100000"/>
                </a:lnSpc>
                <a:spcBef>
                  <a:spcPts val="0"/>
                </a:spcBef>
                <a:spcAft>
                  <a:spcPts val="0"/>
                </a:spcAft>
                <a:buClrTx/>
                <a:buSzTx/>
                <a:buFontTx/>
                <a:buNone/>
                <a:tabLst/>
                <a:defRPr/>
              </a:pPr>
              <a:t>4</a:t>
            </a:fld>
            <a:endParaRPr kumimoji="0" lang="en-US" sz="1400" b="1" i="0" u="none" strike="noStrike" kern="1200" cap="none" spc="0" normalizeH="0" baseline="0" noProof="0" dirty="0">
              <a:ln>
                <a:noFill/>
              </a:ln>
              <a:solidFill>
                <a:srgbClr val="29555D"/>
              </a:solidFill>
              <a:effectLst/>
              <a:uLnTx/>
              <a:uFillTx/>
              <a:latin typeface="Raleway ExtraBold"/>
              <a:sym typeface="Raleway ExtraBold"/>
            </a:endParaRPr>
          </a:p>
        </p:txBody>
      </p:sp>
      <p:sp>
        <p:nvSpPr>
          <p:cNvPr id="60" name="ZoneTexte 11"/>
          <p:cNvSpPr txBox="1"/>
          <p:nvPr/>
        </p:nvSpPr>
        <p:spPr>
          <a:xfrm>
            <a:off x="8713814" y="6485264"/>
            <a:ext cx="3244931" cy="307777"/>
          </a:xfrm>
          <a:prstGeom prst="rect">
            <a:avLst/>
          </a:prstGeom>
          <a:noFill/>
        </p:spPr>
        <p:txBody>
          <a:bodyPr wrap="square" lIns="91440" tIns="45720" rIns="9144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400" b="1" i="0" u="none" strike="noStrike" kern="1200" cap="none" spc="0" normalizeH="0" baseline="0" dirty="0">
                <a:ln>
                  <a:noFill/>
                </a:ln>
                <a:solidFill>
                  <a:srgbClr val="29555D"/>
                </a:solidFill>
                <a:effectLst/>
                <a:uLnTx/>
                <a:uFillTx/>
                <a:latin typeface="Century Gothic" pitchFamily="34" charset="0"/>
                <a:cs typeface="Arial"/>
              </a:rPr>
              <a:t>Année</a:t>
            </a:r>
            <a:r>
              <a:rPr kumimoji="0" lang="en-GB" sz="1400" b="1" i="0" u="none" strike="noStrike" kern="1200" cap="none" spc="0" normalizeH="0" baseline="0" noProof="0" dirty="0">
                <a:ln>
                  <a:noFill/>
                </a:ln>
                <a:solidFill>
                  <a:srgbClr val="29555D"/>
                </a:solidFill>
                <a:effectLst/>
                <a:uLnTx/>
                <a:uFillTx/>
                <a:latin typeface="Century Gothic" pitchFamily="34" charset="0"/>
                <a:cs typeface="Arial"/>
              </a:rPr>
              <a:t> </a:t>
            </a:r>
            <a:r>
              <a:rPr kumimoji="0" lang="fr-FR" sz="1400" b="1" i="0" u="none" strike="noStrike" kern="1200" cap="none" spc="0" normalizeH="0" baseline="0" dirty="0">
                <a:ln>
                  <a:noFill/>
                </a:ln>
                <a:solidFill>
                  <a:srgbClr val="29555D"/>
                </a:solidFill>
                <a:effectLst/>
                <a:uLnTx/>
                <a:uFillTx/>
                <a:latin typeface="Century Gothic" pitchFamily="34" charset="0"/>
                <a:cs typeface="Arial"/>
              </a:rPr>
              <a:t>universitaire</a:t>
            </a:r>
            <a:r>
              <a:rPr kumimoji="0" lang="en-GB" sz="1400" b="1" i="0" u="none" strike="noStrike" kern="1200" cap="none" spc="0" normalizeH="0" baseline="0" noProof="0" dirty="0">
                <a:ln>
                  <a:noFill/>
                </a:ln>
                <a:solidFill>
                  <a:srgbClr val="29555D"/>
                </a:solidFill>
                <a:effectLst/>
                <a:uLnTx/>
                <a:uFillTx/>
                <a:latin typeface="Century Gothic" pitchFamily="34" charset="0"/>
                <a:cs typeface="Arial"/>
              </a:rPr>
              <a:t> </a:t>
            </a:r>
            <a:r>
              <a:rPr kumimoji="0" lang="fr-FR" sz="1400" b="1" i="0" u="none" strike="noStrike" kern="1200" cap="none" spc="0" normalizeH="0" baseline="0" noProof="0" dirty="0">
                <a:ln>
                  <a:noFill/>
                </a:ln>
                <a:solidFill>
                  <a:srgbClr val="29555D"/>
                </a:solidFill>
                <a:effectLst/>
                <a:uLnTx/>
                <a:uFillTx/>
                <a:latin typeface="Century Gothic" pitchFamily="34" charset="0"/>
                <a:cs typeface="Arial"/>
              </a:rPr>
              <a:t>2023- 2024</a:t>
            </a:r>
          </a:p>
        </p:txBody>
      </p:sp>
      <p:sp>
        <p:nvSpPr>
          <p:cNvPr id="63" name="Oval 90">
            <a:extLst>
              <a:ext uri="{FF2B5EF4-FFF2-40B4-BE49-F238E27FC236}">
                <a16:creationId xmlns:a16="http://schemas.microsoft.com/office/drawing/2014/main" id="{D65BC2C6-ABFD-4F1A-B45E-A089F994E388}"/>
              </a:ext>
            </a:extLst>
          </p:cNvPr>
          <p:cNvSpPr/>
          <p:nvPr/>
        </p:nvSpPr>
        <p:spPr>
          <a:xfrm rot="16200000">
            <a:off x="36015" y="2376253"/>
            <a:ext cx="169863" cy="169863"/>
          </a:xfrm>
          <a:prstGeom prst="ellipse">
            <a:avLst/>
          </a:prstGeom>
          <a:solidFill>
            <a:srgbClr val="29555D"/>
          </a:solidFill>
          <a:ln w="28575">
            <a:solidFill>
              <a:srgbClr val="29555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Arial"/>
              <a:cs typeface="Arial"/>
            </a:endParaRPr>
          </a:p>
        </p:txBody>
      </p:sp>
      <p:sp>
        <p:nvSpPr>
          <p:cNvPr id="79" name="Oval 90">
            <a:extLst>
              <a:ext uri="{FF2B5EF4-FFF2-40B4-BE49-F238E27FC236}">
                <a16:creationId xmlns:a16="http://schemas.microsoft.com/office/drawing/2014/main" id="{D65BC2C6-ABFD-4F1A-B45E-A089F994E388}"/>
              </a:ext>
            </a:extLst>
          </p:cNvPr>
          <p:cNvSpPr/>
          <p:nvPr/>
        </p:nvSpPr>
        <p:spPr>
          <a:xfrm rot="16200000">
            <a:off x="36016" y="4617653"/>
            <a:ext cx="169863" cy="169863"/>
          </a:xfrm>
          <a:prstGeom prst="ellipse">
            <a:avLst/>
          </a:prstGeom>
          <a:solidFill>
            <a:schemeClr val="bg1"/>
          </a:solidFill>
          <a:ln w="28575">
            <a:solidFill>
              <a:srgbClr val="29555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Arial"/>
              <a:cs typeface="Arial"/>
            </a:endParaRPr>
          </a:p>
        </p:txBody>
      </p:sp>
      <p:pic>
        <p:nvPicPr>
          <p:cNvPr id="2" name="Image 1">
            <a:extLst>
              <a:ext uri="{FF2B5EF4-FFF2-40B4-BE49-F238E27FC236}">
                <a16:creationId xmlns:a16="http://schemas.microsoft.com/office/drawing/2014/main" id="{75748290-43B6-1378-0662-0B22EE3E01DB}"/>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0" b="99352" l="39330" r="99471">
                        <a14:foregroundMark x1="69312" y1="3240" x2="62257" y2="50324"/>
                        <a14:foregroundMark x1="80952" y1="4320" x2="94885" y2="75378"/>
                        <a14:foregroundMark x1="68078" y1="51836" x2="95238" y2="89849"/>
                        <a14:foregroundMark x1="95238" y1="89849" x2="95238" y2="89849"/>
                        <a14:foregroundMark x1="52028" y1="80130" x2="82011" y2="82505"/>
                        <a14:foregroundMark x1="92063" y1="61771" x2="83422" y2="99136"/>
                        <a14:foregroundMark x1="53263" y1="86177" x2="84656" y2="94600"/>
                        <a14:foregroundMark x1="44974" y1="77322" x2="45679" y2="91793"/>
                        <a14:foregroundMark x1="45326" y1="91361" x2="79365" y2="98704"/>
                        <a14:foregroundMark x1="75838" y1="88769" x2="93122" y2="90065"/>
                        <a14:foregroundMark x1="73369" y1="0" x2="78483" y2="19222"/>
                        <a14:foregroundMark x1="81834" y1="6263" x2="87831" y2="41253"/>
                        <a14:foregroundMark x1="88183" y1="8423" x2="91358" y2="41253"/>
                        <a14:foregroundMark x1="66314" y1="10799" x2="40388" y2="26566"/>
                        <a14:foregroundMark x1="63845" y1="4968" x2="46208" y2="60907"/>
                        <a14:foregroundMark x1="56437" y1="25486" x2="53263" y2="53996"/>
                        <a14:foregroundMark x1="53263" y1="53996" x2="50794" y2="57019"/>
                        <a14:foregroundMark x1="53616" y1="27214" x2="43739" y2="66739"/>
                        <a14:foregroundMark x1="48677" y1="39957" x2="39506" y2="94600"/>
                        <a14:foregroundMark x1="42328" y1="61123" x2="46914" y2="92225"/>
                        <a14:foregroundMark x1="49383" y1="57667" x2="45503" y2="96760"/>
                        <a14:foregroundMark x1="40564" y1="77754" x2="49030" y2="97192"/>
                        <a14:foregroundMark x1="53792" y1="63283" x2="55908" y2="91145"/>
                        <a14:foregroundMark x1="54850" y1="60043" x2="57496" y2="88985"/>
                        <a14:foregroundMark x1="66843" y1="50324" x2="69841" y2="79050"/>
                        <a14:foregroundMark x1="69841" y1="79050" x2="72134" y2="82289"/>
                        <a14:foregroundMark x1="78660" y1="29158" x2="84656" y2="67819"/>
                        <a14:foregroundMark x1="86772" y1="19870" x2="91358" y2="59395"/>
                        <a14:foregroundMark x1="83422" y1="14471" x2="95944" y2="41037"/>
                        <a14:foregroundMark x1="98942" y1="14471" x2="95767" y2="62203"/>
                        <a14:foregroundMark x1="92063" y1="35637" x2="97002" y2="77106"/>
                        <a14:foregroundMark x1="94533" y1="38445" x2="99471" y2="98704"/>
                        <a14:foregroundMark x1="96296" y1="70842" x2="98413" y2="94816"/>
                        <a14:foregroundMark x1="98413" y1="94816" x2="97002" y2="95248"/>
                        <a14:foregroundMark x1="94885" y1="79050" x2="92063" y2="99352"/>
                      </a14:backgroundRemoval>
                    </a14:imgEffect>
                  </a14:imgLayer>
                </a14:imgProps>
              </a:ext>
              <a:ext uri="{28A0092B-C50C-407E-A947-70E740481C1C}">
                <a14:useLocalDpi xmlns:a14="http://schemas.microsoft.com/office/drawing/2010/main" val="0"/>
              </a:ext>
            </a:extLst>
          </a:blip>
          <a:srcRect l="42503" t="-4890" r="-2872" b="4890"/>
          <a:stretch/>
        </p:blipFill>
        <p:spPr>
          <a:xfrm>
            <a:off x="9766270" y="1427150"/>
            <a:ext cx="2483987" cy="3360366"/>
          </a:xfrm>
          <a:prstGeom prst="rect">
            <a:avLst/>
          </a:prstGeom>
        </p:spPr>
      </p:pic>
      <p:pic>
        <p:nvPicPr>
          <p:cNvPr id="3" name="Picture 1" descr="A diagram of a circuit&#10;&#10;Description automatically generated">
            <a:extLst>
              <a:ext uri="{FF2B5EF4-FFF2-40B4-BE49-F238E27FC236}">
                <a16:creationId xmlns:a16="http://schemas.microsoft.com/office/drawing/2014/main" id="{999974E3-05BB-41F1-C03D-6C492ABA2486}"/>
              </a:ext>
            </a:extLst>
          </p:cNvPr>
          <p:cNvPicPr>
            <a:picLocks noChangeAspect="1"/>
          </p:cNvPicPr>
          <p:nvPr/>
        </p:nvPicPr>
        <p:blipFill>
          <a:blip r:embed="rId5"/>
          <a:stretch>
            <a:fillRect/>
          </a:stretch>
        </p:blipFill>
        <p:spPr>
          <a:xfrm>
            <a:off x="2599653" y="2405898"/>
            <a:ext cx="7078839" cy="2281767"/>
          </a:xfrm>
          <a:prstGeom prst="rect">
            <a:avLst/>
          </a:prstGeom>
          <a:ln>
            <a:solidFill>
              <a:schemeClr val="tx1"/>
            </a:solidFill>
          </a:ln>
        </p:spPr>
      </p:pic>
      <p:sp>
        <p:nvSpPr>
          <p:cNvPr id="4" name="Rounded Rectangle 88">
            <a:extLst>
              <a:ext uri="{FF2B5EF4-FFF2-40B4-BE49-F238E27FC236}">
                <a16:creationId xmlns:a16="http://schemas.microsoft.com/office/drawing/2014/main" id="{C4099363-ED76-F14C-E3C1-A3E20F4F9B2E}"/>
              </a:ext>
            </a:extLst>
          </p:cNvPr>
          <p:cNvSpPr/>
          <p:nvPr/>
        </p:nvSpPr>
        <p:spPr>
          <a:xfrm>
            <a:off x="438962" y="4606779"/>
            <a:ext cx="1793874" cy="39870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eaLnBrk="1" fontAlgn="auto" hangingPunct="1">
              <a:defRPr/>
            </a:pPr>
            <a:endParaRPr lang="en-GB" sz="1600" dirty="0">
              <a:solidFill>
                <a:schemeClr val="tx1"/>
              </a:solidFill>
              <a:latin typeface="Times New Roman" panose="02020603050405020304" pitchFamily="18" charset="0"/>
              <a:cs typeface="Times New Roman" panose="02020603050405020304" pitchFamily="18" charset="0"/>
            </a:endParaRPr>
          </a:p>
          <a:p>
            <a:pPr algn="ctr">
              <a:defRPr/>
            </a:pPr>
            <a:r>
              <a:rPr lang="fr-FR" sz="1600" dirty="0">
                <a:solidFill>
                  <a:schemeClr val="tx1"/>
                </a:solidFill>
                <a:latin typeface="Times New Roman"/>
                <a:cs typeface="Times New Roman"/>
              </a:rPr>
              <a:t>Problématique et objectif du projet</a:t>
            </a:r>
            <a:endParaRPr lang="en-GB" sz="1600" dirty="0">
              <a:solidFill>
                <a:schemeClr val="tx1"/>
              </a:solidFill>
              <a:latin typeface="Times New Roman"/>
              <a:cs typeface="Times New Roman"/>
            </a:endParaRPr>
          </a:p>
          <a:p>
            <a:pPr algn="ctr">
              <a:defRPr/>
            </a:pPr>
            <a:endParaRPr lang="en-GB" sz="1600" dirty="0">
              <a:solidFill>
                <a:schemeClr val="tx1"/>
              </a:solidFill>
              <a:latin typeface="Times New Roman" panose="02020603050405020304" pitchFamily="18" charset="0"/>
              <a:cs typeface="Times New Roman" panose="02020603050405020304" pitchFamily="18" charset="0"/>
            </a:endParaRPr>
          </a:p>
          <a:p>
            <a:pPr algn="ctr" eaLnBrk="1" fontAlgn="auto" hangingPunct="1">
              <a:defRPr/>
            </a:pPr>
            <a:endParaRPr lang="en-GB" sz="1600" dirty="0">
              <a:solidFill>
                <a:schemeClr val="tx1"/>
              </a:solidFill>
              <a:latin typeface="Times New Roman" panose="02020603050405020304" pitchFamily="18" charset="0"/>
              <a:cs typeface="Times New Roman" panose="02020603050405020304" pitchFamily="18" charset="0"/>
            </a:endParaRPr>
          </a:p>
        </p:txBody>
      </p:sp>
      <p:sp>
        <p:nvSpPr>
          <p:cNvPr id="6" name="Rounded Rectangle 89">
            <a:extLst>
              <a:ext uri="{FF2B5EF4-FFF2-40B4-BE49-F238E27FC236}">
                <a16:creationId xmlns:a16="http://schemas.microsoft.com/office/drawing/2014/main" id="{EC3E808A-50FB-9B1C-298F-37A9E4A1D036}"/>
              </a:ext>
            </a:extLst>
          </p:cNvPr>
          <p:cNvSpPr/>
          <p:nvPr/>
        </p:nvSpPr>
        <p:spPr>
          <a:xfrm rot="16200000">
            <a:off x="982680" y="3735916"/>
            <a:ext cx="684213" cy="1879600"/>
          </a:xfrm>
          <a:prstGeom prst="roundRect">
            <a:avLst/>
          </a:prstGeom>
          <a:noFill/>
          <a:ln w="635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fr-FR" sz="1400">
              <a:solidFill>
                <a:srgbClr val="FFFFFF"/>
              </a:solidFill>
            </a:endParaRPr>
          </a:p>
        </p:txBody>
      </p:sp>
      <p:sp>
        <p:nvSpPr>
          <p:cNvPr id="8" name="ZoneTexte 7">
            <a:extLst>
              <a:ext uri="{FF2B5EF4-FFF2-40B4-BE49-F238E27FC236}">
                <a16:creationId xmlns:a16="http://schemas.microsoft.com/office/drawing/2014/main" id="{8D0655D8-F65E-EF7F-51CE-0553461CF307}"/>
              </a:ext>
            </a:extLst>
          </p:cNvPr>
          <p:cNvSpPr txBox="1"/>
          <p:nvPr/>
        </p:nvSpPr>
        <p:spPr>
          <a:xfrm>
            <a:off x="2533483" y="4806130"/>
            <a:ext cx="7322754" cy="369332"/>
          </a:xfrm>
          <a:prstGeom prst="rect">
            <a:avLst/>
          </a:prstGeom>
          <a:noFill/>
        </p:spPr>
        <p:txBody>
          <a:bodyPr wrap="square" rtlCol="0">
            <a:spAutoFit/>
          </a:bodyPr>
          <a:lstStyle/>
          <a:p>
            <a:r>
              <a:rPr lang="fr-MA" dirty="0"/>
              <a:t>Schéma d’une rectenna suivi d’une suivi d’une application à la sortie</a:t>
            </a:r>
          </a:p>
        </p:txBody>
      </p:sp>
    </p:spTree>
    <p:extLst>
      <p:ext uri="{BB962C8B-B14F-4D97-AF65-F5344CB8AC3E}">
        <p14:creationId xmlns:p14="http://schemas.microsoft.com/office/powerpoint/2010/main" val="379242305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5157CE-3FD1-0983-3C88-C604BCA0E063}"/>
            </a:ext>
          </a:extLst>
        </p:cNvPr>
        <p:cNvGrpSpPr/>
        <p:nvPr/>
      </p:nvGrpSpPr>
      <p:grpSpPr>
        <a:xfrm>
          <a:off x="0" y="0"/>
          <a:ext cx="0" cy="0"/>
          <a:chOff x="0" y="0"/>
          <a:chExt cx="0" cy="0"/>
        </a:xfrm>
      </p:grpSpPr>
      <p:sp>
        <p:nvSpPr>
          <p:cNvPr id="55" name="Rectangle 54">
            <a:extLst>
              <a:ext uri="{FF2B5EF4-FFF2-40B4-BE49-F238E27FC236}">
                <a16:creationId xmlns:a16="http://schemas.microsoft.com/office/drawing/2014/main" id="{66C72815-3DF6-0DE7-E599-972AA70E97BB}"/>
              </a:ext>
            </a:extLst>
          </p:cNvPr>
          <p:cNvSpPr/>
          <p:nvPr/>
        </p:nvSpPr>
        <p:spPr>
          <a:xfrm>
            <a:off x="3986317" y="6460177"/>
            <a:ext cx="8205683" cy="399327"/>
          </a:xfrm>
          <a:prstGeom prst="rect">
            <a:avLst/>
          </a:prstGeom>
          <a:gradFill>
            <a:gsLst>
              <a:gs pos="25000">
                <a:srgbClr val="D7EAED"/>
              </a:gs>
              <a:gs pos="71000">
                <a:schemeClr val="accent1">
                  <a:lumMod val="20000"/>
                  <a:lumOff val="80000"/>
                  <a:shade val="67500"/>
                  <a:satMod val="115000"/>
                </a:schemeClr>
              </a:gs>
              <a:gs pos="100000">
                <a:schemeClr val="accent1">
                  <a:lumMod val="20000"/>
                  <a:lumOff val="80000"/>
                  <a:shade val="100000"/>
                  <a:satMod val="11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2400" b="0" i="0" u="none" strike="noStrike" kern="1200" cap="none" spc="0" normalizeH="0" baseline="0" noProof="0">
              <a:ln>
                <a:noFill/>
              </a:ln>
              <a:solidFill>
                <a:srgbClr val="FFFFFF"/>
              </a:solidFill>
              <a:effectLst/>
              <a:uLnTx/>
              <a:uFillTx/>
              <a:latin typeface="Arial"/>
              <a:cs typeface="Arial"/>
            </a:endParaRPr>
          </a:p>
        </p:txBody>
      </p:sp>
      <p:sp>
        <p:nvSpPr>
          <p:cNvPr id="56" name="Pentagone 55">
            <a:extLst>
              <a:ext uri="{FF2B5EF4-FFF2-40B4-BE49-F238E27FC236}">
                <a16:creationId xmlns:a16="http://schemas.microsoft.com/office/drawing/2014/main" id="{CA969E56-F956-1957-E1C2-15D13550A22B}"/>
              </a:ext>
            </a:extLst>
          </p:cNvPr>
          <p:cNvSpPr/>
          <p:nvPr/>
        </p:nvSpPr>
        <p:spPr>
          <a:xfrm>
            <a:off x="-6420" y="6480671"/>
            <a:ext cx="7143490" cy="401835"/>
          </a:xfrm>
          <a:prstGeom prst="homePlate">
            <a:avLst/>
          </a:prstGeom>
          <a:gradFill>
            <a:gsLst>
              <a:gs pos="25000">
                <a:srgbClr val="29555D"/>
              </a:gs>
              <a:gs pos="71000">
                <a:schemeClr val="accent1">
                  <a:lumMod val="20000"/>
                  <a:lumOff val="80000"/>
                  <a:shade val="67500"/>
                  <a:satMod val="115000"/>
                </a:schemeClr>
              </a:gs>
              <a:gs pos="100000">
                <a:schemeClr val="accent1">
                  <a:lumMod val="20000"/>
                  <a:lumOff val="80000"/>
                  <a:shade val="100000"/>
                  <a:satMod val="11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1" i="0" u="none" strike="noStrike" kern="1200" cap="none" spc="0" normalizeH="0" baseline="0" noProof="0">
              <a:ln>
                <a:noFill/>
              </a:ln>
              <a:solidFill>
                <a:srgbClr val="FFFFFF"/>
              </a:solidFill>
              <a:effectLst/>
              <a:uLnTx/>
              <a:uFillTx/>
              <a:latin typeface="Arial"/>
              <a:cs typeface="Arial"/>
            </a:endParaRPr>
          </a:p>
        </p:txBody>
      </p:sp>
      <p:cxnSp>
        <p:nvCxnSpPr>
          <p:cNvPr id="37" name="Connecteur droit 11">
            <a:extLst>
              <a:ext uri="{FF2B5EF4-FFF2-40B4-BE49-F238E27FC236}">
                <a16:creationId xmlns:a16="http://schemas.microsoft.com/office/drawing/2014/main" id="{C1A55C78-6B01-1675-3E14-9208F15619BF}"/>
              </a:ext>
            </a:extLst>
          </p:cNvPr>
          <p:cNvCxnSpPr>
            <a:cxnSpLocks/>
          </p:cNvCxnSpPr>
          <p:nvPr/>
        </p:nvCxnSpPr>
        <p:spPr>
          <a:xfrm flipH="1">
            <a:off x="111026" y="581877"/>
            <a:ext cx="5064" cy="4134519"/>
          </a:xfrm>
          <a:prstGeom prst="line">
            <a:avLst/>
          </a:prstGeom>
          <a:ln w="3175">
            <a:solidFill>
              <a:schemeClr val="bg1">
                <a:lumMod val="50000"/>
              </a:schemeClr>
            </a:solidFill>
          </a:ln>
        </p:spPr>
        <p:style>
          <a:lnRef idx="2">
            <a:schemeClr val="dk1"/>
          </a:lnRef>
          <a:fillRef idx="0">
            <a:schemeClr val="dk1"/>
          </a:fillRef>
          <a:effectRef idx="1">
            <a:schemeClr val="dk1"/>
          </a:effectRef>
          <a:fontRef idx="minor">
            <a:schemeClr val="tx1"/>
          </a:fontRef>
        </p:style>
      </p:cxnSp>
      <p:cxnSp>
        <p:nvCxnSpPr>
          <p:cNvPr id="64" name="Straight Connector 22">
            <a:extLst>
              <a:ext uri="{FF2B5EF4-FFF2-40B4-BE49-F238E27FC236}">
                <a16:creationId xmlns:a16="http://schemas.microsoft.com/office/drawing/2014/main" id="{0AFF2907-E4B1-50D4-60B4-3BC82E321C7F}"/>
              </a:ext>
            </a:extLst>
          </p:cNvPr>
          <p:cNvCxnSpPr>
            <a:cxnSpLocks/>
          </p:cNvCxnSpPr>
          <p:nvPr/>
        </p:nvCxnSpPr>
        <p:spPr>
          <a:xfrm flipV="1">
            <a:off x="143350" y="2460393"/>
            <a:ext cx="220465" cy="792"/>
          </a:xfrm>
          <a:prstGeom prst="line">
            <a:avLst/>
          </a:prstGeom>
          <a:ln w="9525">
            <a:solidFill>
              <a:srgbClr val="29555D"/>
            </a:solidFill>
            <a:prstDash val="dash"/>
            <a:headEnd type="oval"/>
            <a:tailEnd type="oval"/>
          </a:ln>
        </p:spPr>
        <p:style>
          <a:lnRef idx="1">
            <a:schemeClr val="accent1"/>
          </a:lnRef>
          <a:fillRef idx="0">
            <a:schemeClr val="accent1"/>
          </a:fillRef>
          <a:effectRef idx="0">
            <a:schemeClr val="accent1"/>
          </a:effectRef>
          <a:fontRef idx="minor">
            <a:schemeClr val="tx1"/>
          </a:fontRef>
        </p:style>
      </p:cxnSp>
      <p:cxnSp>
        <p:nvCxnSpPr>
          <p:cNvPr id="80" name="Straight Connector 22">
            <a:extLst>
              <a:ext uri="{FF2B5EF4-FFF2-40B4-BE49-F238E27FC236}">
                <a16:creationId xmlns:a16="http://schemas.microsoft.com/office/drawing/2014/main" id="{FAA3CF00-1D1A-947F-9444-AD6489809282}"/>
              </a:ext>
            </a:extLst>
          </p:cNvPr>
          <p:cNvCxnSpPr>
            <a:cxnSpLocks/>
          </p:cNvCxnSpPr>
          <p:nvPr/>
        </p:nvCxnSpPr>
        <p:spPr>
          <a:xfrm flipV="1">
            <a:off x="143351" y="4701793"/>
            <a:ext cx="220465" cy="792"/>
          </a:xfrm>
          <a:prstGeom prst="line">
            <a:avLst/>
          </a:prstGeom>
          <a:ln w="9525">
            <a:solidFill>
              <a:srgbClr val="29555D"/>
            </a:solidFill>
            <a:prstDash val="dash"/>
            <a:headEnd type="oval"/>
            <a:tailEnd type="oval"/>
          </a:ln>
        </p:spPr>
        <p:style>
          <a:lnRef idx="1">
            <a:schemeClr val="accent1"/>
          </a:lnRef>
          <a:fillRef idx="0">
            <a:schemeClr val="accent1"/>
          </a:fillRef>
          <a:effectRef idx="0">
            <a:schemeClr val="accent1"/>
          </a:effectRef>
          <a:fontRef idx="minor">
            <a:schemeClr val="tx1"/>
          </a:fontRef>
        </p:style>
      </p:cxnSp>
      <p:cxnSp>
        <p:nvCxnSpPr>
          <p:cNvPr id="86" name="Connecteur droit 12">
            <a:extLst>
              <a:ext uri="{FF2B5EF4-FFF2-40B4-BE49-F238E27FC236}">
                <a16:creationId xmlns:a16="http://schemas.microsoft.com/office/drawing/2014/main" id="{55ECC2B7-97C4-9976-3DE4-C91907AAF05C}"/>
              </a:ext>
            </a:extLst>
          </p:cNvPr>
          <p:cNvCxnSpPr>
            <a:stCxn id="114" idx="2"/>
          </p:cNvCxnSpPr>
          <p:nvPr/>
        </p:nvCxnSpPr>
        <p:spPr>
          <a:xfrm>
            <a:off x="36016" y="610869"/>
            <a:ext cx="3291384" cy="3833"/>
          </a:xfrm>
          <a:prstGeom prst="line">
            <a:avLst/>
          </a:prstGeom>
          <a:ln w="3175">
            <a:solidFill>
              <a:schemeClr val="bg1">
                <a:lumMod val="50000"/>
              </a:schemeClr>
            </a:solidFill>
          </a:ln>
        </p:spPr>
        <p:style>
          <a:lnRef idx="2">
            <a:schemeClr val="dk1"/>
          </a:lnRef>
          <a:fillRef idx="0">
            <a:schemeClr val="dk1"/>
          </a:fillRef>
          <a:effectRef idx="1">
            <a:schemeClr val="dk1"/>
          </a:effectRef>
          <a:fontRef idx="minor">
            <a:schemeClr val="tx1"/>
          </a:fontRef>
        </p:style>
      </p:cxnSp>
      <p:cxnSp>
        <p:nvCxnSpPr>
          <p:cNvPr id="87" name="Connecteur droit 13">
            <a:extLst>
              <a:ext uri="{FF2B5EF4-FFF2-40B4-BE49-F238E27FC236}">
                <a16:creationId xmlns:a16="http://schemas.microsoft.com/office/drawing/2014/main" id="{12BBA633-24E3-C0BB-2721-DE655A525F30}"/>
              </a:ext>
            </a:extLst>
          </p:cNvPr>
          <p:cNvCxnSpPr/>
          <p:nvPr/>
        </p:nvCxnSpPr>
        <p:spPr>
          <a:xfrm rot="5400000" flipH="1" flipV="1">
            <a:off x="3074540" y="320992"/>
            <a:ext cx="612000" cy="1588"/>
          </a:xfrm>
          <a:prstGeom prst="line">
            <a:avLst/>
          </a:prstGeom>
          <a:ln w="95250" cmpd="thinThick">
            <a:solidFill>
              <a:schemeClr val="bg1">
                <a:lumMod val="50000"/>
              </a:schemeClr>
            </a:solidFill>
          </a:ln>
        </p:spPr>
        <p:style>
          <a:lnRef idx="2">
            <a:schemeClr val="dk1"/>
          </a:lnRef>
          <a:fillRef idx="0">
            <a:schemeClr val="dk1"/>
          </a:fillRef>
          <a:effectRef idx="1">
            <a:schemeClr val="dk1"/>
          </a:effectRef>
          <a:fontRef idx="minor">
            <a:schemeClr val="tx1"/>
          </a:fontRef>
        </p:style>
      </p:cxnSp>
      <p:sp>
        <p:nvSpPr>
          <p:cNvPr id="105" name="Rectangle à coins arrondis 23">
            <a:extLst>
              <a:ext uri="{FF2B5EF4-FFF2-40B4-BE49-F238E27FC236}">
                <a16:creationId xmlns:a16="http://schemas.microsoft.com/office/drawing/2014/main" id="{5C381148-4AA0-46C2-14A5-290664535E56}"/>
              </a:ext>
            </a:extLst>
          </p:cNvPr>
          <p:cNvSpPr/>
          <p:nvPr/>
        </p:nvSpPr>
        <p:spPr>
          <a:xfrm>
            <a:off x="3561892" y="64228"/>
            <a:ext cx="4849001" cy="527083"/>
          </a:xfrm>
          <a:prstGeom prst="roundRect">
            <a:avLst/>
          </a:prstGeom>
          <a:solidFill>
            <a:srgbClr val="29555D">
              <a:alpha val="54000"/>
            </a:srgbClr>
          </a:solid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2300" b="1" dirty="0" err="1">
                <a:solidFill>
                  <a:srgbClr val="FFFFFF"/>
                </a:solidFill>
                <a:latin typeface="Calibri" panose="020F0502020204030204"/>
                <a:ea typeface="Calibri"/>
                <a:cs typeface="Calibri"/>
              </a:rPr>
              <a:t>Présentation</a:t>
            </a:r>
            <a:r>
              <a:rPr lang="en-GB" sz="2300" b="1" dirty="0">
                <a:solidFill>
                  <a:srgbClr val="FFFFFF"/>
                </a:solidFill>
                <a:latin typeface="Calibri" panose="020F0502020204030204"/>
                <a:ea typeface="Calibri"/>
                <a:cs typeface="Calibri"/>
              </a:rPr>
              <a:t> et c</a:t>
            </a:r>
            <a:r>
              <a:rPr kumimoji="0" lang="en-GB" sz="2300" b="1" i="0" u="none" strike="noStrike" kern="1200" cap="none" spc="0" normalizeH="0" baseline="0" noProof="0" dirty="0" err="1">
                <a:ln>
                  <a:noFill/>
                </a:ln>
                <a:solidFill>
                  <a:srgbClr val="FFFFFF"/>
                </a:solidFill>
                <a:effectLst/>
                <a:uLnTx/>
                <a:uFillTx/>
                <a:latin typeface="Calibri" panose="020F0502020204030204"/>
                <a:ea typeface="Calibri"/>
                <a:cs typeface="Calibri"/>
              </a:rPr>
              <a:t>ontexte</a:t>
            </a:r>
            <a:r>
              <a:rPr kumimoji="0" lang="en-GB" sz="2300" b="1" i="0" u="none" strike="noStrike" kern="1200" cap="none" spc="0" normalizeH="0" baseline="0" noProof="0" dirty="0">
                <a:ln>
                  <a:noFill/>
                </a:ln>
                <a:solidFill>
                  <a:srgbClr val="FFFFFF"/>
                </a:solidFill>
                <a:effectLst/>
                <a:uLnTx/>
                <a:uFillTx/>
                <a:latin typeface="Calibri" panose="020F0502020204030204"/>
                <a:ea typeface="Calibri"/>
                <a:cs typeface="Calibri"/>
              </a:rPr>
              <a:t> général</a:t>
            </a:r>
          </a:p>
        </p:txBody>
      </p:sp>
      <p:cxnSp>
        <p:nvCxnSpPr>
          <p:cNvPr id="106" name="Connecteur droit 24">
            <a:extLst>
              <a:ext uri="{FF2B5EF4-FFF2-40B4-BE49-F238E27FC236}">
                <a16:creationId xmlns:a16="http://schemas.microsoft.com/office/drawing/2014/main" id="{CFE97E92-354F-3024-7724-D59828804E1C}"/>
              </a:ext>
            </a:extLst>
          </p:cNvPr>
          <p:cNvCxnSpPr/>
          <p:nvPr/>
        </p:nvCxnSpPr>
        <p:spPr>
          <a:xfrm rot="5400000" flipH="1" flipV="1">
            <a:off x="8286246" y="320992"/>
            <a:ext cx="612000" cy="1588"/>
          </a:xfrm>
          <a:prstGeom prst="line">
            <a:avLst/>
          </a:prstGeom>
          <a:ln w="95250" cmpd="thickThin">
            <a:solidFill>
              <a:schemeClr val="bg1">
                <a:lumMod val="50000"/>
              </a:schemeClr>
            </a:solidFill>
          </a:ln>
        </p:spPr>
        <p:style>
          <a:lnRef idx="2">
            <a:schemeClr val="dk1"/>
          </a:lnRef>
          <a:fillRef idx="0">
            <a:schemeClr val="dk1"/>
          </a:fillRef>
          <a:effectRef idx="1">
            <a:schemeClr val="dk1"/>
          </a:effectRef>
          <a:fontRef idx="minor">
            <a:schemeClr val="tx1"/>
          </a:fontRef>
        </p:style>
      </p:cxnSp>
      <p:sp>
        <p:nvSpPr>
          <p:cNvPr id="107" name="Ellipse 515">
            <a:extLst>
              <a:ext uri="{FF2B5EF4-FFF2-40B4-BE49-F238E27FC236}">
                <a16:creationId xmlns:a16="http://schemas.microsoft.com/office/drawing/2014/main" id="{9F54D1B3-8C07-9FBA-4DB9-84BD80A6027A}"/>
              </a:ext>
            </a:extLst>
          </p:cNvPr>
          <p:cNvSpPr/>
          <p:nvPr/>
        </p:nvSpPr>
        <p:spPr>
          <a:xfrm>
            <a:off x="8773600" y="64228"/>
            <a:ext cx="469100" cy="469100"/>
          </a:xfrm>
          <a:prstGeom prst="ellipse">
            <a:avLst/>
          </a:prstGeom>
          <a:solidFill>
            <a:srgbClr val="29555D"/>
          </a:solidFill>
          <a:ln w="12700" cap="flat" cmpd="sng" algn="ctr">
            <a:solidFill>
              <a:srgbClr val="29555D"/>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MA" sz="1800" b="1" i="0" u="none" strike="noStrike" kern="0" cap="none" spc="0" normalizeH="0" baseline="0" noProof="0" dirty="0">
                <a:ln>
                  <a:noFill/>
                </a:ln>
                <a:solidFill>
                  <a:prstClr val="white"/>
                </a:solidFill>
                <a:effectLst/>
                <a:uLnTx/>
                <a:uFillTx/>
                <a:latin typeface="Arial"/>
                <a:cs typeface="Arial"/>
              </a:rPr>
              <a:t>2</a:t>
            </a:r>
          </a:p>
        </p:txBody>
      </p:sp>
      <p:sp>
        <p:nvSpPr>
          <p:cNvPr id="108" name="Ellipse 516">
            <a:extLst>
              <a:ext uri="{FF2B5EF4-FFF2-40B4-BE49-F238E27FC236}">
                <a16:creationId xmlns:a16="http://schemas.microsoft.com/office/drawing/2014/main" id="{0639CF1A-8D13-49FA-32F7-AFF822C00C1E}"/>
              </a:ext>
            </a:extLst>
          </p:cNvPr>
          <p:cNvSpPr/>
          <p:nvPr/>
        </p:nvSpPr>
        <p:spPr>
          <a:xfrm>
            <a:off x="9348286" y="76764"/>
            <a:ext cx="441204" cy="433193"/>
          </a:xfrm>
          <a:prstGeom prst="ellipse">
            <a:avLst/>
          </a:prstGeom>
          <a:solidFill>
            <a:srgbClr val="29555D"/>
          </a:solidFill>
          <a:ln w="12700" cap="flat" cmpd="sng" algn="ctr">
            <a:solidFill>
              <a:srgbClr val="29555D"/>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MA" sz="1800" b="1" i="0" u="none" strike="noStrike" kern="0" cap="none" spc="0" normalizeH="0" baseline="0" noProof="0">
                <a:ln>
                  <a:noFill/>
                </a:ln>
                <a:solidFill>
                  <a:prstClr val="white"/>
                </a:solidFill>
                <a:effectLst/>
                <a:uLnTx/>
                <a:uFillTx/>
                <a:latin typeface="Arial"/>
                <a:cs typeface="Arial"/>
              </a:rPr>
              <a:t>3</a:t>
            </a:r>
          </a:p>
        </p:txBody>
      </p:sp>
      <p:sp>
        <p:nvSpPr>
          <p:cNvPr id="109" name="Ellipse 517">
            <a:extLst>
              <a:ext uri="{FF2B5EF4-FFF2-40B4-BE49-F238E27FC236}">
                <a16:creationId xmlns:a16="http://schemas.microsoft.com/office/drawing/2014/main" id="{A22CC0CF-69D2-3823-BD7D-50CD9614677B}"/>
              </a:ext>
            </a:extLst>
          </p:cNvPr>
          <p:cNvSpPr/>
          <p:nvPr/>
        </p:nvSpPr>
        <p:spPr>
          <a:xfrm>
            <a:off x="9895076" y="76764"/>
            <a:ext cx="441204" cy="433193"/>
          </a:xfrm>
          <a:prstGeom prst="ellipse">
            <a:avLst/>
          </a:prstGeom>
          <a:solidFill>
            <a:srgbClr val="29555D"/>
          </a:solidFill>
          <a:ln w="12700" cap="flat" cmpd="sng" algn="ctr">
            <a:solidFill>
              <a:srgbClr val="29555D"/>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MA" sz="1800" b="1" i="0" u="none" strike="noStrike" kern="0" cap="none" spc="0" normalizeH="0" baseline="0" noProof="0">
                <a:ln>
                  <a:noFill/>
                </a:ln>
                <a:solidFill>
                  <a:prstClr val="white"/>
                </a:solidFill>
                <a:effectLst/>
                <a:uLnTx/>
                <a:uFillTx/>
                <a:latin typeface="Arial"/>
                <a:cs typeface="Arial"/>
              </a:rPr>
              <a:t>4</a:t>
            </a:r>
          </a:p>
        </p:txBody>
      </p:sp>
      <p:sp>
        <p:nvSpPr>
          <p:cNvPr id="110" name="Ellipse 518">
            <a:extLst>
              <a:ext uri="{FF2B5EF4-FFF2-40B4-BE49-F238E27FC236}">
                <a16:creationId xmlns:a16="http://schemas.microsoft.com/office/drawing/2014/main" id="{643DC591-ACE2-9022-F425-84E1F06C7488}"/>
              </a:ext>
            </a:extLst>
          </p:cNvPr>
          <p:cNvSpPr/>
          <p:nvPr/>
        </p:nvSpPr>
        <p:spPr>
          <a:xfrm>
            <a:off x="10441866" y="78742"/>
            <a:ext cx="441204" cy="433193"/>
          </a:xfrm>
          <a:prstGeom prst="ellipse">
            <a:avLst/>
          </a:prstGeom>
          <a:solidFill>
            <a:srgbClr val="29555D"/>
          </a:solidFill>
          <a:ln w="12700" cap="flat" cmpd="sng" algn="ctr">
            <a:solidFill>
              <a:srgbClr val="29555D"/>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MA" sz="1800" b="1" i="0" u="none" strike="noStrike" kern="0" cap="none" spc="0" normalizeH="0" baseline="0" noProof="0">
                <a:ln>
                  <a:noFill/>
                </a:ln>
                <a:solidFill>
                  <a:prstClr val="white"/>
                </a:solidFill>
                <a:effectLst/>
                <a:uLnTx/>
                <a:uFillTx/>
                <a:latin typeface="Arial"/>
                <a:cs typeface="Arial"/>
              </a:rPr>
              <a:t>5</a:t>
            </a:r>
          </a:p>
        </p:txBody>
      </p:sp>
      <p:sp>
        <p:nvSpPr>
          <p:cNvPr id="113" name="Ellipse 515">
            <a:extLst>
              <a:ext uri="{FF2B5EF4-FFF2-40B4-BE49-F238E27FC236}">
                <a16:creationId xmlns:a16="http://schemas.microsoft.com/office/drawing/2014/main" id="{7FF81C1C-3251-D9D4-E05F-F42C742912F3}"/>
              </a:ext>
            </a:extLst>
          </p:cNvPr>
          <p:cNvSpPr/>
          <p:nvPr/>
        </p:nvSpPr>
        <p:spPr>
          <a:xfrm>
            <a:off x="3711006" y="93219"/>
            <a:ext cx="469100" cy="469100"/>
          </a:xfrm>
          <a:prstGeom prst="ellipse">
            <a:avLst/>
          </a:prstGeom>
          <a:solidFill>
            <a:srgbClr val="29555D"/>
          </a:solidFill>
          <a:ln w="12700" cap="flat" cmpd="sng" algn="ctr">
            <a:solidFill>
              <a:srgbClr val="29555D"/>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MA" sz="1800" b="1" i="0" u="none" strike="noStrike" kern="0" cap="none" spc="0" normalizeH="0" baseline="0" noProof="0" dirty="0">
                <a:ln>
                  <a:noFill/>
                </a:ln>
                <a:solidFill>
                  <a:prstClr val="white"/>
                </a:solidFill>
                <a:effectLst/>
                <a:uLnTx/>
                <a:uFillTx/>
                <a:latin typeface="Arial"/>
                <a:cs typeface="Arial"/>
              </a:rPr>
              <a:t>1</a:t>
            </a:r>
          </a:p>
        </p:txBody>
      </p:sp>
      <p:sp>
        <p:nvSpPr>
          <p:cNvPr id="114" name="Ellipse 16">
            <a:extLst>
              <a:ext uri="{FF2B5EF4-FFF2-40B4-BE49-F238E27FC236}">
                <a16:creationId xmlns:a16="http://schemas.microsoft.com/office/drawing/2014/main" id="{1F240C17-F065-B7FE-8B9C-2720C0B5072F}"/>
              </a:ext>
            </a:extLst>
          </p:cNvPr>
          <p:cNvSpPr/>
          <p:nvPr/>
        </p:nvSpPr>
        <p:spPr>
          <a:xfrm>
            <a:off x="36016" y="539431"/>
            <a:ext cx="152572" cy="142876"/>
          </a:xfrm>
          <a:prstGeom prst="ellipse">
            <a:avLst/>
          </a:prstGeom>
          <a:solidFill>
            <a:srgbClr val="29555D"/>
          </a:solidFill>
          <a:ln>
            <a:solidFill>
              <a:srgbClr val="29555D"/>
            </a:solidFill>
          </a:ln>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400" b="0" i="0" u="none" strike="noStrike" kern="1200" cap="none" spc="0" normalizeH="0" baseline="0" noProof="0">
              <a:ln>
                <a:noFill/>
              </a:ln>
              <a:solidFill>
                <a:prstClr val="black"/>
              </a:solidFill>
              <a:effectLst/>
              <a:uLnTx/>
              <a:uFillTx/>
              <a:latin typeface="Arial"/>
              <a:cs typeface="Arial"/>
            </a:endParaRPr>
          </a:p>
        </p:txBody>
      </p:sp>
      <p:sp>
        <p:nvSpPr>
          <p:cNvPr id="59" name="Slide Number Placeholder 2">
            <a:extLst>
              <a:ext uri="{FF2B5EF4-FFF2-40B4-BE49-F238E27FC236}">
                <a16:creationId xmlns:a16="http://schemas.microsoft.com/office/drawing/2014/main" id="{A1E74338-99E2-1316-2288-32C0F6AD2B17}"/>
              </a:ext>
            </a:extLst>
          </p:cNvPr>
          <p:cNvSpPr>
            <a:spLocks noGrp="1"/>
          </p:cNvSpPr>
          <p:nvPr>
            <p:ph type="sldNum" sz="quarter" idx="12"/>
          </p:nvPr>
        </p:nvSpPr>
        <p:spPr>
          <a:xfrm>
            <a:off x="5976825" y="6480671"/>
            <a:ext cx="1758211" cy="365125"/>
          </a:xfrm>
        </p:spPr>
        <p: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fld id="{837B9798-1630-4D3F-B4E1-5AB2FBF33659}" type="slidenum">
              <a:rPr kumimoji="0" lang="en-US" sz="1400" b="1" i="0" u="none" strike="noStrike" kern="1200" cap="none" spc="0" normalizeH="0" baseline="0" noProof="0" smtClean="0">
                <a:ln>
                  <a:noFill/>
                </a:ln>
                <a:solidFill>
                  <a:srgbClr val="29555D"/>
                </a:solidFill>
                <a:effectLst/>
                <a:uLnTx/>
                <a:uFillTx/>
                <a:latin typeface="Raleway ExtraBold"/>
                <a:sym typeface="Raleway ExtraBold"/>
              </a:rPr>
              <a:pPr marL="0" marR="0" lvl="0" indent="0" algn="ctr" defTabSz="914377" rtl="0" eaLnBrk="1" fontAlgn="auto" latinLnBrk="0" hangingPunct="1">
                <a:lnSpc>
                  <a:spcPct val="100000"/>
                </a:lnSpc>
                <a:spcBef>
                  <a:spcPts val="0"/>
                </a:spcBef>
                <a:spcAft>
                  <a:spcPts val="0"/>
                </a:spcAft>
                <a:buClrTx/>
                <a:buSzTx/>
                <a:buFontTx/>
                <a:buNone/>
                <a:tabLst/>
                <a:defRPr/>
              </a:pPr>
              <a:t>5</a:t>
            </a:fld>
            <a:endParaRPr kumimoji="0" lang="en-US" sz="1400" b="1" i="0" u="none" strike="noStrike" kern="1200" cap="none" spc="0" normalizeH="0" baseline="0" noProof="0" dirty="0">
              <a:ln>
                <a:noFill/>
              </a:ln>
              <a:solidFill>
                <a:srgbClr val="29555D"/>
              </a:solidFill>
              <a:effectLst/>
              <a:uLnTx/>
              <a:uFillTx/>
              <a:latin typeface="Raleway ExtraBold"/>
              <a:sym typeface="Raleway ExtraBold"/>
            </a:endParaRPr>
          </a:p>
        </p:txBody>
      </p:sp>
      <p:sp>
        <p:nvSpPr>
          <p:cNvPr id="60" name="ZoneTexte 11">
            <a:extLst>
              <a:ext uri="{FF2B5EF4-FFF2-40B4-BE49-F238E27FC236}">
                <a16:creationId xmlns:a16="http://schemas.microsoft.com/office/drawing/2014/main" id="{7260FE9C-4F6F-D80D-ABF7-B7D2668F4302}"/>
              </a:ext>
            </a:extLst>
          </p:cNvPr>
          <p:cNvSpPr txBox="1"/>
          <p:nvPr/>
        </p:nvSpPr>
        <p:spPr>
          <a:xfrm>
            <a:off x="8713814" y="6485264"/>
            <a:ext cx="3244931" cy="307777"/>
          </a:xfrm>
          <a:prstGeom prst="rect">
            <a:avLst/>
          </a:prstGeom>
          <a:noFill/>
        </p:spPr>
        <p:txBody>
          <a:bodyPr wrap="square" lIns="91440" tIns="45720" rIns="9144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400" b="1" i="0" u="none" strike="noStrike" kern="1200" cap="none" spc="0" normalizeH="0" baseline="0" dirty="0">
                <a:ln>
                  <a:noFill/>
                </a:ln>
                <a:solidFill>
                  <a:srgbClr val="29555D"/>
                </a:solidFill>
                <a:effectLst/>
                <a:uLnTx/>
                <a:uFillTx/>
                <a:latin typeface="Century Gothic" pitchFamily="34" charset="0"/>
                <a:cs typeface="Arial"/>
              </a:rPr>
              <a:t>Année</a:t>
            </a:r>
            <a:r>
              <a:rPr kumimoji="0" lang="en-GB" sz="1400" b="1" i="0" u="none" strike="noStrike" kern="1200" cap="none" spc="0" normalizeH="0" baseline="0" noProof="0" dirty="0">
                <a:ln>
                  <a:noFill/>
                </a:ln>
                <a:solidFill>
                  <a:srgbClr val="29555D"/>
                </a:solidFill>
                <a:effectLst/>
                <a:uLnTx/>
                <a:uFillTx/>
                <a:latin typeface="Century Gothic" pitchFamily="34" charset="0"/>
                <a:cs typeface="Arial"/>
              </a:rPr>
              <a:t> </a:t>
            </a:r>
            <a:r>
              <a:rPr kumimoji="0" lang="fr-FR" sz="1400" b="1" i="0" u="none" strike="noStrike" kern="1200" cap="none" spc="0" normalizeH="0" baseline="0" dirty="0">
                <a:ln>
                  <a:noFill/>
                </a:ln>
                <a:solidFill>
                  <a:srgbClr val="29555D"/>
                </a:solidFill>
                <a:effectLst/>
                <a:uLnTx/>
                <a:uFillTx/>
                <a:latin typeface="Century Gothic" pitchFamily="34" charset="0"/>
                <a:cs typeface="Arial"/>
              </a:rPr>
              <a:t>universitaire</a:t>
            </a:r>
            <a:r>
              <a:rPr kumimoji="0" lang="en-GB" sz="1400" b="1" i="0" u="none" strike="noStrike" kern="1200" cap="none" spc="0" normalizeH="0" baseline="0" noProof="0" dirty="0">
                <a:ln>
                  <a:noFill/>
                </a:ln>
                <a:solidFill>
                  <a:srgbClr val="29555D"/>
                </a:solidFill>
                <a:effectLst/>
                <a:uLnTx/>
                <a:uFillTx/>
                <a:latin typeface="Century Gothic" pitchFamily="34" charset="0"/>
                <a:cs typeface="Arial"/>
              </a:rPr>
              <a:t> </a:t>
            </a:r>
            <a:r>
              <a:rPr kumimoji="0" lang="fr-FR" sz="1400" b="1" i="0" u="none" strike="noStrike" kern="1200" cap="none" spc="0" normalizeH="0" baseline="0" noProof="0" dirty="0">
                <a:ln>
                  <a:noFill/>
                </a:ln>
                <a:solidFill>
                  <a:srgbClr val="29555D"/>
                </a:solidFill>
                <a:effectLst/>
                <a:uLnTx/>
                <a:uFillTx/>
                <a:latin typeface="Century Gothic" pitchFamily="34" charset="0"/>
                <a:cs typeface="Arial"/>
              </a:rPr>
              <a:t>2023- 2024</a:t>
            </a:r>
          </a:p>
        </p:txBody>
      </p:sp>
      <p:sp>
        <p:nvSpPr>
          <p:cNvPr id="63" name="Oval 90">
            <a:extLst>
              <a:ext uri="{FF2B5EF4-FFF2-40B4-BE49-F238E27FC236}">
                <a16:creationId xmlns:a16="http://schemas.microsoft.com/office/drawing/2014/main" id="{F6DC61B3-BAB9-8D0E-E1A7-0DE5D7BB71C0}"/>
              </a:ext>
            </a:extLst>
          </p:cNvPr>
          <p:cNvSpPr/>
          <p:nvPr/>
        </p:nvSpPr>
        <p:spPr>
          <a:xfrm rot="16200000">
            <a:off x="36015" y="2376253"/>
            <a:ext cx="169863" cy="169863"/>
          </a:xfrm>
          <a:prstGeom prst="ellipse">
            <a:avLst/>
          </a:prstGeom>
          <a:solidFill>
            <a:schemeClr val="bg1"/>
          </a:solidFill>
          <a:ln w="28575">
            <a:solidFill>
              <a:srgbClr val="29555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Arial"/>
              <a:cs typeface="Arial"/>
            </a:endParaRPr>
          </a:p>
        </p:txBody>
      </p:sp>
      <p:sp>
        <p:nvSpPr>
          <p:cNvPr id="79" name="Oval 90">
            <a:extLst>
              <a:ext uri="{FF2B5EF4-FFF2-40B4-BE49-F238E27FC236}">
                <a16:creationId xmlns:a16="http://schemas.microsoft.com/office/drawing/2014/main" id="{F0924C8F-02E3-B885-13B4-D0A41FF95AA7}"/>
              </a:ext>
            </a:extLst>
          </p:cNvPr>
          <p:cNvSpPr/>
          <p:nvPr/>
        </p:nvSpPr>
        <p:spPr>
          <a:xfrm rot="16200000">
            <a:off x="36016" y="4617653"/>
            <a:ext cx="169863" cy="169863"/>
          </a:xfrm>
          <a:prstGeom prst="ellipse">
            <a:avLst/>
          </a:prstGeom>
          <a:solidFill>
            <a:srgbClr val="29555D"/>
          </a:solidFill>
          <a:ln w="28575">
            <a:solidFill>
              <a:srgbClr val="29555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Arial"/>
              <a:cs typeface="Arial"/>
            </a:endParaRPr>
          </a:p>
        </p:txBody>
      </p:sp>
      <p:sp>
        <p:nvSpPr>
          <p:cNvPr id="2" name="ZoneTexte 5">
            <a:extLst>
              <a:ext uri="{FF2B5EF4-FFF2-40B4-BE49-F238E27FC236}">
                <a16:creationId xmlns:a16="http://schemas.microsoft.com/office/drawing/2014/main" id="{5AC7C4E6-208B-6324-1E9F-4AB38143F15A}"/>
              </a:ext>
            </a:extLst>
          </p:cNvPr>
          <p:cNvSpPr txBox="1">
            <a:spLocks noChangeArrowheads="1"/>
          </p:cNvSpPr>
          <p:nvPr/>
        </p:nvSpPr>
        <p:spPr bwMode="auto">
          <a:xfrm>
            <a:off x="1409700" y="3524250"/>
            <a:ext cx="1476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defRPr>
                <a:solidFill>
                  <a:schemeClr val="tx1"/>
                </a:solidFill>
                <a:latin typeface="Calibri" panose="020F0502020204030204" pitchFamily="34" charset="0"/>
                <a:cs typeface="Arial" panose="020B0604020202020204" pitchFamily="34" charset="0"/>
              </a:defRPr>
            </a:lvl1pPr>
            <a:lvl2pPr marL="742950" indent="-285750" defTabSz="457200">
              <a:defRPr>
                <a:solidFill>
                  <a:schemeClr val="tx1"/>
                </a:solidFill>
                <a:latin typeface="Calibri" panose="020F0502020204030204" pitchFamily="34" charset="0"/>
                <a:cs typeface="Arial" panose="020B0604020202020204" pitchFamily="34" charset="0"/>
              </a:defRPr>
            </a:lvl2pPr>
            <a:lvl3pPr marL="1143000" indent="-228600" defTabSz="457200">
              <a:defRPr>
                <a:solidFill>
                  <a:schemeClr val="tx1"/>
                </a:solidFill>
                <a:latin typeface="Calibri" panose="020F0502020204030204" pitchFamily="34" charset="0"/>
                <a:cs typeface="Arial" panose="020B0604020202020204" pitchFamily="34" charset="0"/>
              </a:defRPr>
            </a:lvl3pPr>
            <a:lvl4pPr marL="1600200" indent="-228600" defTabSz="457200">
              <a:defRPr>
                <a:solidFill>
                  <a:schemeClr val="tx1"/>
                </a:solidFill>
                <a:latin typeface="Calibri" panose="020F0502020204030204" pitchFamily="34" charset="0"/>
                <a:cs typeface="Arial" panose="020B0604020202020204" pitchFamily="34" charset="0"/>
              </a:defRPr>
            </a:lvl4pPr>
            <a:lvl5pPr marL="2057400" indent="-228600" defTabSz="4572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endParaRPr lang="en-US" altLang="en-US" sz="1400">
              <a:solidFill>
                <a:srgbClr val="000000"/>
              </a:solidFill>
              <a:latin typeface="Arial" panose="020B0604020202020204" pitchFamily="34" charset="0"/>
            </a:endParaRPr>
          </a:p>
        </p:txBody>
      </p:sp>
      <p:sp>
        <p:nvSpPr>
          <p:cNvPr id="5" name="Rounded Rectangle 89">
            <a:extLst>
              <a:ext uri="{FF2B5EF4-FFF2-40B4-BE49-F238E27FC236}">
                <a16:creationId xmlns:a16="http://schemas.microsoft.com/office/drawing/2014/main" id="{10D1B7D9-B126-C3A8-5592-3D0013F22D71}"/>
              </a:ext>
            </a:extLst>
          </p:cNvPr>
          <p:cNvSpPr/>
          <p:nvPr/>
        </p:nvSpPr>
        <p:spPr>
          <a:xfrm rot="16200000">
            <a:off x="961231" y="1520032"/>
            <a:ext cx="684213" cy="1879600"/>
          </a:xfrm>
          <a:prstGeom prst="roundRect">
            <a:avLst/>
          </a:prstGeom>
          <a:noFill/>
          <a:ln w="635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fr-FR" sz="1400">
              <a:solidFill>
                <a:srgbClr val="FFFFFF"/>
              </a:solidFill>
            </a:endParaRPr>
          </a:p>
        </p:txBody>
      </p:sp>
      <p:sp>
        <p:nvSpPr>
          <p:cNvPr id="11" name="Rounded Rectangle 88">
            <a:extLst>
              <a:ext uri="{FF2B5EF4-FFF2-40B4-BE49-F238E27FC236}">
                <a16:creationId xmlns:a16="http://schemas.microsoft.com/office/drawing/2014/main" id="{9DB87A2B-7718-3318-AA07-BF51D6251AAD}"/>
              </a:ext>
            </a:extLst>
          </p:cNvPr>
          <p:cNvSpPr/>
          <p:nvPr/>
        </p:nvSpPr>
        <p:spPr>
          <a:xfrm>
            <a:off x="419100" y="2117725"/>
            <a:ext cx="1793875" cy="61436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r>
              <a:rPr lang="en-GB" sz="1600" dirty="0" err="1">
                <a:solidFill>
                  <a:srgbClr val="000000"/>
                </a:solidFill>
                <a:latin typeface="Times New Roman" panose="02020603050405020304" pitchFamily="18" charset="0"/>
                <a:cs typeface="Times New Roman" panose="02020603050405020304" pitchFamily="18" charset="0"/>
              </a:rPr>
              <a:t>Présentation</a:t>
            </a:r>
            <a:r>
              <a:rPr lang="en-GB" sz="1600" dirty="0">
                <a:solidFill>
                  <a:srgbClr val="000000"/>
                </a:solidFill>
                <a:latin typeface="Times New Roman" panose="02020603050405020304" pitchFamily="18" charset="0"/>
                <a:cs typeface="Times New Roman" panose="02020603050405020304" pitchFamily="18" charset="0"/>
              </a:rPr>
              <a:t> du </a:t>
            </a:r>
            <a:r>
              <a:rPr lang="en-GB" sz="1600" dirty="0" err="1">
                <a:solidFill>
                  <a:srgbClr val="000000"/>
                </a:solidFill>
                <a:latin typeface="Times New Roman" panose="02020603050405020304" pitchFamily="18" charset="0"/>
                <a:cs typeface="Times New Roman" panose="02020603050405020304" pitchFamily="18" charset="0"/>
              </a:rPr>
              <a:t>projet</a:t>
            </a:r>
            <a:endParaRPr lang="en-GB" sz="1600" dirty="0">
              <a:solidFill>
                <a:srgbClr val="000000"/>
              </a:solidFill>
              <a:latin typeface="Times New Roman" panose="02020603050405020304" pitchFamily="18" charset="0"/>
              <a:cs typeface="Times New Roman" panose="02020603050405020304" pitchFamily="18" charset="0"/>
            </a:endParaRPr>
          </a:p>
        </p:txBody>
      </p:sp>
      <p:sp>
        <p:nvSpPr>
          <p:cNvPr id="12" name="Rounded Rectangle 89">
            <a:extLst>
              <a:ext uri="{FF2B5EF4-FFF2-40B4-BE49-F238E27FC236}">
                <a16:creationId xmlns:a16="http://schemas.microsoft.com/office/drawing/2014/main" id="{E9345BD5-E193-7283-6DA1-06B1FEC16458}"/>
              </a:ext>
            </a:extLst>
          </p:cNvPr>
          <p:cNvSpPr/>
          <p:nvPr/>
        </p:nvSpPr>
        <p:spPr>
          <a:xfrm rot="16200000">
            <a:off x="961231" y="3761582"/>
            <a:ext cx="684213" cy="1879600"/>
          </a:xfrm>
          <a:prstGeom prst="roundRect">
            <a:avLst/>
          </a:prstGeom>
          <a:noFill/>
          <a:ln w="635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fr-FR" sz="1400">
              <a:solidFill>
                <a:srgbClr val="FFFFFF"/>
              </a:solidFill>
            </a:endParaRPr>
          </a:p>
        </p:txBody>
      </p:sp>
      <p:sp>
        <p:nvSpPr>
          <p:cNvPr id="13" name="Rounded Rectangle 88">
            <a:extLst>
              <a:ext uri="{FF2B5EF4-FFF2-40B4-BE49-F238E27FC236}">
                <a16:creationId xmlns:a16="http://schemas.microsoft.com/office/drawing/2014/main" id="{6135D40A-00B5-F9C9-5A7A-6E774C97A51C}"/>
              </a:ext>
            </a:extLst>
          </p:cNvPr>
          <p:cNvSpPr/>
          <p:nvPr/>
        </p:nvSpPr>
        <p:spPr>
          <a:xfrm>
            <a:off x="409575" y="4405313"/>
            <a:ext cx="1793875" cy="614362"/>
          </a:xfrm>
          <a:prstGeom prst="roundRect">
            <a:avLst/>
          </a:prstGeom>
          <a:solidFill>
            <a:srgbClr val="29555D"/>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eaLnBrk="1" fontAlgn="auto" hangingPunct="1">
              <a:defRPr/>
            </a:pPr>
            <a:r>
              <a:rPr lang="fr-FR" sz="1600" dirty="0">
                <a:solidFill>
                  <a:srgbClr val="FFFFFF"/>
                </a:solidFill>
                <a:latin typeface="Times New Roman"/>
                <a:cs typeface="Times New Roman"/>
              </a:rPr>
              <a:t>Problématique et objectif du projet</a:t>
            </a:r>
            <a:endParaRPr lang="fr-FR" sz="1600" dirty="0">
              <a:solidFill>
                <a:srgbClr val="FFFFFF">
                  <a:lumMod val="95000"/>
                </a:srgbClr>
              </a:solidFill>
              <a:latin typeface="Times New Roman" panose="02020603050405020304" pitchFamily="18" charset="0"/>
              <a:cs typeface="Times New Roman" panose="02020603050405020304" pitchFamily="18" charset="0"/>
            </a:endParaRPr>
          </a:p>
        </p:txBody>
      </p:sp>
      <p:sp>
        <p:nvSpPr>
          <p:cNvPr id="14" name="ZoneTexte 13">
            <a:extLst>
              <a:ext uri="{FF2B5EF4-FFF2-40B4-BE49-F238E27FC236}">
                <a16:creationId xmlns:a16="http://schemas.microsoft.com/office/drawing/2014/main" id="{C2FDA457-D35B-BC64-9C23-F6E2B739F6B4}"/>
              </a:ext>
            </a:extLst>
          </p:cNvPr>
          <p:cNvSpPr txBox="1">
            <a:spLocks noChangeArrowheads="1"/>
          </p:cNvSpPr>
          <p:nvPr/>
        </p:nvSpPr>
        <p:spPr bwMode="auto">
          <a:xfrm>
            <a:off x="3562900" y="1787436"/>
            <a:ext cx="3896563" cy="369887"/>
          </a:xfrm>
          <a:prstGeom prst="rect">
            <a:avLst/>
          </a:prstGeom>
          <a:noFill/>
          <a:ln w="57150">
            <a:no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nchor="t">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285750" indent="-285750">
              <a:buFont typeface="Wingdings"/>
              <a:buChar char="Ø"/>
            </a:pPr>
            <a:r>
              <a:rPr lang="fr-FR" dirty="0">
                <a:solidFill>
                  <a:srgbClr val="000000"/>
                </a:solidFill>
                <a:latin typeface="Arial"/>
                <a:cs typeface="Arial"/>
              </a:rPr>
              <a:t>Création d’un système autonome.</a:t>
            </a:r>
            <a:endParaRPr lang="en-US" dirty="0"/>
          </a:p>
        </p:txBody>
      </p:sp>
      <p:sp>
        <p:nvSpPr>
          <p:cNvPr id="15" name="ZoneTexte 14">
            <a:extLst>
              <a:ext uri="{FF2B5EF4-FFF2-40B4-BE49-F238E27FC236}">
                <a16:creationId xmlns:a16="http://schemas.microsoft.com/office/drawing/2014/main" id="{FDAA5682-831B-F4BD-832E-87CE66D326A5}"/>
              </a:ext>
            </a:extLst>
          </p:cNvPr>
          <p:cNvSpPr txBox="1">
            <a:spLocks noChangeArrowheads="1"/>
          </p:cNvSpPr>
          <p:nvPr/>
        </p:nvSpPr>
        <p:spPr bwMode="auto">
          <a:xfrm>
            <a:off x="3552855" y="2641360"/>
            <a:ext cx="7084803" cy="590550"/>
          </a:xfrm>
          <a:prstGeom prst="rect">
            <a:avLst/>
          </a:prstGeom>
          <a:noFill/>
          <a:ln w="57150">
            <a:no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nchor="t">
            <a:spAutoFit/>
          </a:bodyPr>
          <a:lstStyle>
            <a:lvl1pPr defTabSz="800100">
              <a:defRPr>
                <a:solidFill>
                  <a:schemeClr val="tx1"/>
                </a:solidFill>
                <a:latin typeface="Calibri" panose="020F0502020204030204" pitchFamily="34" charset="0"/>
                <a:cs typeface="Arial" panose="020B0604020202020204" pitchFamily="34" charset="0"/>
              </a:defRPr>
            </a:lvl1pPr>
            <a:lvl2pPr marL="742950" indent="-285750" defTabSz="800100">
              <a:defRPr>
                <a:solidFill>
                  <a:schemeClr val="tx1"/>
                </a:solidFill>
                <a:latin typeface="Calibri" panose="020F0502020204030204" pitchFamily="34" charset="0"/>
                <a:cs typeface="Arial" panose="020B0604020202020204" pitchFamily="34" charset="0"/>
              </a:defRPr>
            </a:lvl2pPr>
            <a:lvl3pPr marL="1143000" indent="-228600" defTabSz="800100">
              <a:defRPr>
                <a:solidFill>
                  <a:schemeClr val="tx1"/>
                </a:solidFill>
                <a:latin typeface="Calibri" panose="020F0502020204030204" pitchFamily="34" charset="0"/>
                <a:cs typeface="Arial" panose="020B0604020202020204" pitchFamily="34" charset="0"/>
              </a:defRPr>
            </a:lvl3pPr>
            <a:lvl4pPr marL="1600200" indent="-228600" defTabSz="800100">
              <a:defRPr>
                <a:solidFill>
                  <a:schemeClr val="tx1"/>
                </a:solidFill>
                <a:latin typeface="Calibri" panose="020F0502020204030204" pitchFamily="34" charset="0"/>
                <a:cs typeface="Arial" panose="020B0604020202020204" pitchFamily="34" charset="0"/>
              </a:defRPr>
            </a:lvl4pPr>
            <a:lvl5pPr marL="2057400" indent="-228600" defTabSz="800100">
              <a:defRPr>
                <a:solidFill>
                  <a:schemeClr val="tx1"/>
                </a:solidFill>
                <a:latin typeface="Calibri" panose="020F0502020204030204" pitchFamily="34" charset="0"/>
                <a:cs typeface="Arial" panose="020B0604020202020204" pitchFamily="34" charset="0"/>
              </a:defRPr>
            </a:lvl5pPr>
            <a:lvl6pPr marL="2514600" indent="-228600" defTabSz="8001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8001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8001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8001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285750" indent="-285750" eaLnBrk="1" hangingPunct="1">
              <a:lnSpc>
                <a:spcPct val="90000"/>
              </a:lnSpc>
              <a:spcAft>
                <a:spcPct val="35000"/>
              </a:spcAft>
              <a:buFont typeface="Wingdings"/>
              <a:buChar char="Ø"/>
            </a:pPr>
            <a:r>
              <a:rPr lang="fr-FR" altLang="en-US" dirty="0">
                <a:latin typeface="Arial"/>
                <a:cs typeface="Arial"/>
              </a:rPr>
              <a:t>Réduction de la consommation d'énergie au max pour éviter le recours au batterie. </a:t>
            </a:r>
            <a:endParaRPr lang="en-US" dirty="0"/>
          </a:p>
        </p:txBody>
      </p:sp>
      <p:sp>
        <p:nvSpPr>
          <p:cNvPr id="16" name="ZoneTexte 15">
            <a:extLst>
              <a:ext uri="{FF2B5EF4-FFF2-40B4-BE49-F238E27FC236}">
                <a16:creationId xmlns:a16="http://schemas.microsoft.com/office/drawing/2014/main" id="{0F140AD9-FAE2-8642-FD63-8EA56872F204}"/>
              </a:ext>
            </a:extLst>
          </p:cNvPr>
          <p:cNvSpPr txBox="1">
            <a:spLocks noChangeArrowheads="1"/>
          </p:cNvSpPr>
          <p:nvPr/>
        </p:nvSpPr>
        <p:spPr bwMode="auto">
          <a:xfrm>
            <a:off x="3566155" y="4416844"/>
            <a:ext cx="7791450" cy="590550"/>
          </a:xfrm>
          <a:prstGeom prst="rect">
            <a:avLst/>
          </a:prstGeom>
          <a:noFill/>
          <a:ln w="57150">
            <a:noFill/>
            <a:miter lim="800000"/>
            <a:headEnd/>
            <a:tailEnd/>
          </a:ln>
          <a:extLst>
            <a:ext uri="{909E8E84-426E-40DD-AFC4-6F175D3DCCD1}">
              <a14:hiddenFill xmlns:a14="http://schemas.microsoft.com/office/drawing/2010/main">
                <a:solidFill>
                  <a:srgbClr val="FFFFFF"/>
                </a:solidFill>
              </a14:hiddenFill>
            </a:ext>
          </a:extLst>
        </p:spPr>
        <p:txBody>
          <a:bodyPr lIns="91440" tIns="45720" rIns="91440" bIns="45720" anchor="t">
            <a:spAutoFit/>
          </a:bodyPr>
          <a:lstStyle>
            <a:lvl1pPr defTabSz="800100">
              <a:defRPr>
                <a:solidFill>
                  <a:schemeClr val="tx1"/>
                </a:solidFill>
                <a:latin typeface="Calibri" panose="020F0502020204030204" pitchFamily="34" charset="0"/>
                <a:cs typeface="Arial" panose="020B0604020202020204" pitchFamily="34" charset="0"/>
              </a:defRPr>
            </a:lvl1pPr>
            <a:lvl2pPr marL="742950" indent="-285750" defTabSz="800100">
              <a:defRPr>
                <a:solidFill>
                  <a:schemeClr val="tx1"/>
                </a:solidFill>
                <a:latin typeface="Calibri" panose="020F0502020204030204" pitchFamily="34" charset="0"/>
                <a:cs typeface="Arial" panose="020B0604020202020204" pitchFamily="34" charset="0"/>
              </a:defRPr>
            </a:lvl2pPr>
            <a:lvl3pPr marL="1143000" indent="-228600" defTabSz="800100">
              <a:defRPr>
                <a:solidFill>
                  <a:schemeClr val="tx1"/>
                </a:solidFill>
                <a:latin typeface="Calibri" panose="020F0502020204030204" pitchFamily="34" charset="0"/>
                <a:cs typeface="Arial" panose="020B0604020202020204" pitchFamily="34" charset="0"/>
              </a:defRPr>
            </a:lvl3pPr>
            <a:lvl4pPr marL="1600200" indent="-228600" defTabSz="800100">
              <a:defRPr>
                <a:solidFill>
                  <a:schemeClr val="tx1"/>
                </a:solidFill>
                <a:latin typeface="Calibri" panose="020F0502020204030204" pitchFamily="34" charset="0"/>
                <a:cs typeface="Arial" panose="020B0604020202020204" pitchFamily="34" charset="0"/>
              </a:defRPr>
            </a:lvl4pPr>
            <a:lvl5pPr marL="2057400" indent="-228600" defTabSz="800100">
              <a:defRPr>
                <a:solidFill>
                  <a:schemeClr val="tx1"/>
                </a:solidFill>
                <a:latin typeface="Calibri" panose="020F0502020204030204" pitchFamily="34" charset="0"/>
                <a:cs typeface="Arial" panose="020B0604020202020204" pitchFamily="34" charset="0"/>
              </a:defRPr>
            </a:lvl5pPr>
            <a:lvl6pPr marL="2514600" indent="-228600" defTabSz="8001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8001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8001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8001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285750" indent="-285750" eaLnBrk="1" hangingPunct="1">
              <a:lnSpc>
                <a:spcPct val="90000"/>
              </a:lnSpc>
              <a:spcAft>
                <a:spcPct val="35000"/>
              </a:spcAft>
              <a:buFont typeface="Wingdings"/>
              <a:buChar char="ü"/>
            </a:pPr>
            <a:r>
              <a:rPr lang="fr-FR" altLang="en-US" dirty="0">
                <a:solidFill>
                  <a:schemeClr val="tx1">
                    <a:lumMod val="95000"/>
                    <a:lumOff val="5000"/>
                  </a:schemeClr>
                </a:solidFill>
                <a:latin typeface="Arial"/>
                <a:cs typeface="Arial"/>
              </a:rPr>
              <a:t>Assurer la précision et la fiabilité des résultats tout en réduisant le maximum d'Energie.</a:t>
            </a:r>
            <a:endParaRPr lang="fr-FR" altLang="en-US" sz="1700" dirty="0">
              <a:solidFill>
                <a:schemeClr val="tx1">
                  <a:lumMod val="95000"/>
                  <a:lumOff val="5000"/>
                </a:schemeClr>
              </a:solidFill>
              <a:latin typeface="Arial"/>
              <a:cs typeface="Arial"/>
            </a:endParaRPr>
          </a:p>
        </p:txBody>
      </p:sp>
      <p:sp>
        <p:nvSpPr>
          <p:cNvPr id="17" name="Google Shape;258;p6">
            <a:extLst>
              <a:ext uri="{FF2B5EF4-FFF2-40B4-BE49-F238E27FC236}">
                <a16:creationId xmlns:a16="http://schemas.microsoft.com/office/drawing/2014/main" id="{CB9DF4F4-AD37-8C46-EF98-60367799DA3D}"/>
              </a:ext>
            </a:extLst>
          </p:cNvPr>
          <p:cNvSpPr txBox="1"/>
          <p:nvPr/>
        </p:nvSpPr>
        <p:spPr>
          <a:xfrm rot="16200000">
            <a:off x="2015894" y="2188524"/>
            <a:ext cx="1874040" cy="369291"/>
          </a:xfrm>
          <a:prstGeom prst="rect">
            <a:avLst/>
          </a:prstGeom>
          <a:solidFill>
            <a:srgbClr val="BBD6EE"/>
          </a:solid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fr-FR" sz="1800" b="1" dirty="0">
                <a:solidFill>
                  <a:schemeClr val="dk1"/>
                </a:solidFill>
                <a:latin typeface="Cambria"/>
                <a:ea typeface="Cambria"/>
                <a:cs typeface="Cambria"/>
                <a:sym typeface="Cambria"/>
              </a:rPr>
              <a:t>Problématique</a:t>
            </a:r>
            <a:endParaRPr sz="1800" b="1" dirty="0" err="1">
              <a:solidFill>
                <a:schemeClr val="dk1"/>
              </a:solidFill>
              <a:latin typeface="Cambria"/>
              <a:ea typeface="Cambria"/>
              <a:cs typeface="Cambria"/>
              <a:sym typeface="Cambria"/>
            </a:endParaRPr>
          </a:p>
        </p:txBody>
      </p:sp>
      <p:sp>
        <p:nvSpPr>
          <p:cNvPr id="18" name="Google Shape;259;p6">
            <a:extLst>
              <a:ext uri="{FF2B5EF4-FFF2-40B4-BE49-F238E27FC236}">
                <a16:creationId xmlns:a16="http://schemas.microsoft.com/office/drawing/2014/main" id="{75C4D57B-A48C-2DFD-F6D6-78FA32797F46}"/>
              </a:ext>
            </a:extLst>
          </p:cNvPr>
          <p:cNvSpPr txBox="1"/>
          <p:nvPr/>
        </p:nvSpPr>
        <p:spPr>
          <a:xfrm rot="16200000">
            <a:off x="2245078" y="4506220"/>
            <a:ext cx="1396460" cy="377828"/>
          </a:xfrm>
          <a:prstGeom prst="rect">
            <a:avLst/>
          </a:prstGeom>
          <a:solidFill>
            <a:srgbClr val="BBD6EE"/>
          </a:solid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fr-FR" sz="1800" b="1" dirty="0">
                <a:solidFill>
                  <a:schemeClr val="dk1"/>
                </a:solidFill>
                <a:latin typeface="Cambria"/>
                <a:ea typeface="Cambria"/>
                <a:cs typeface="Cambria"/>
                <a:sym typeface="Cambria"/>
              </a:rPr>
              <a:t>Objectif</a:t>
            </a:r>
            <a:endParaRPr dirty="0"/>
          </a:p>
        </p:txBody>
      </p:sp>
    </p:spTree>
    <p:extLst>
      <p:ext uri="{BB962C8B-B14F-4D97-AF65-F5344CB8AC3E}">
        <p14:creationId xmlns:p14="http://schemas.microsoft.com/office/powerpoint/2010/main" val="1003900661"/>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lumMod val="50000"/>
            <a:alpha val="15000"/>
          </a:schemeClr>
        </a:solidFill>
        <a:effectLst/>
      </p:bgPr>
    </p:bg>
    <p:spTree>
      <p:nvGrpSpPr>
        <p:cNvPr id="1" name="Shape 87"/>
        <p:cNvGrpSpPr/>
        <p:nvPr/>
      </p:nvGrpSpPr>
      <p:grpSpPr>
        <a:xfrm>
          <a:off x="0" y="0"/>
          <a:ext cx="0" cy="0"/>
          <a:chOff x="0" y="0"/>
          <a:chExt cx="0" cy="0"/>
        </a:xfrm>
      </p:grpSpPr>
      <p:sp>
        <p:nvSpPr>
          <p:cNvPr id="88" name="Google Shape;88;p15"/>
          <p:cNvSpPr txBox="1">
            <a:spLocks noGrp="1"/>
          </p:cNvSpPr>
          <p:nvPr>
            <p:ph type="ctrTitle"/>
          </p:nvPr>
        </p:nvSpPr>
        <p:spPr>
          <a:xfrm>
            <a:off x="2656821" y="2249977"/>
            <a:ext cx="7542146" cy="1546400"/>
          </a:xfrm>
          <a:prstGeom prst="rect">
            <a:avLst/>
          </a:prstGeom>
        </p:spPr>
        <p:txBody>
          <a:bodyPr spcFirstLastPara="1" vert="horz" wrap="square" lIns="121900" tIns="121900" rIns="121900" bIns="121900" rtlCol="0" anchor="b" anchorCtr="0">
            <a:noAutofit/>
          </a:bodyPr>
          <a:lstStyle/>
          <a:p>
            <a:pPr algn="ctr"/>
            <a:r>
              <a:rPr lang="fr-FR" sz="4000" b="1" dirty="0"/>
              <a:t>Optimisation de l'efficacité énergétique des microcontrôleurs</a:t>
            </a:r>
          </a:p>
        </p:txBody>
      </p:sp>
      <p:sp>
        <p:nvSpPr>
          <p:cNvPr id="90" name="Google Shape;90;p15"/>
          <p:cNvSpPr txBox="1"/>
          <p:nvPr/>
        </p:nvSpPr>
        <p:spPr>
          <a:xfrm>
            <a:off x="10415100" y="0"/>
            <a:ext cx="1281200" cy="1854000"/>
          </a:xfrm>
          <a:prstGeom prst="rect">
            <a:avLst/>
          </a:prstGeom>
          <a:noFill/>
          <a:ln>
            <a:noFill/>
          </a:ln>
        </p:spPr>
        <p:txBody>
          <a:bodyPr spcFirstLastPara="1" wrap="square" lIns="121900" tIns="121900" rIns="121900" bIns="1219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 sz="12800" b="0" i="0" u="none" strike="noStrike" kern="1200" cap="none" spc="0" normalizeH="0" baseline="0" noProof="0">
                <a:ln>
                  <a:noFill/>
                </a:ln>
                <a:solidFill>
                  <a:srgbClr val="29555D"/>
                </a:solidFill>
                <a:effectLst/>
                <a:uLnTx/>
                <a:uFillTx/>
                <a:latin typeface="Raleway ExtraBold"/>
                <a:ea typeface="Raleway ExtraBold"/>
                <a:cs typeface="Raleway ExtraBold"/>
                <a:sym typeface="Raleway ExtraBold"/>
              </a:rPr>
              <a:t>2</a:t>
            </a:r>
            <a:endParaRPr kumimoji="0" sz="12800" b="0" i="0" u="none" strike="noStrike" kern="1200" cap="none" spc="0" normalizeH="0" baseline="0" noProof="0">
              <a:ln>
                <a:noFill/>
              </a:ln>
              <a:solidFill>
                <a:srgbClr val="29555D"/>
              </a:solidFill>
              <a:effectLst/>
              <a:uLnTx/>
              <a:uFillTx/>
              <a:latin typeface="Raleway ExtraBold"/>
              <a:ea typeface="Raleway ExtraBold"/>
              <a:cs typeface="Raleway ExtraBold"/>
              <a:sym typeface="Raleway ExtraBold"/>
            </a:endParaRPr>
          </a:p>
        </p:txBody>
      </p:sp>
      <p:sp>
        <p:nvSpPr>
          <p:cNvPr id="15" name="Freeform 9"/>
          <p:cNvSpPr/>
          <p:nvPr/>
        </p:nvSpPr>
        <p:spPr bwMode="gray">
          <a:xfrm>
            <a:off x="6427894" y="2095105"/>
            <a:ext cx="528320" cy="2058309"/>
          </a:xfrm>
          <a:custGeom>
            <a:avLst/>
            <a:gdLst>
              <a:gd name="T0" fmla="*/ 2147483647 w 132"/>
              <a:gd name="T1" fmla="*/ 2147483647 h 378"/>
              <a:gd name="T2" fmla="*/ 2147483647 w 132"/>
              <a:gd name="T3" fmla="*/ 2147483647 h 378"/>
              <a:gd name="T4" fmla="*/ 0 w 132"/>
              <a:gd name="T5" fmla="*/ 0 h 378"/>
              <a:gd name="T6" fmla="*/ 0 w 132"/>
              <a:gd name="T7" fmla="*/ 2147483647 h 378"/>
              <a:gd name="T8" fmla="*/ 2147483647 w 132"/>
              <a:gd name="T9" fmla="*/ 2147483647 h 378"/>
              <a:gd name="T10" fmla="*/ 2147483647 w 132"/>
              <a:gd name="T11" fmla="*/ 2147483647 h 378"/>
              <a:gd name="T12" fmla="*/ 2147483647 w 132"/>
              <a:gd name="T13" fmla="*/ 2147483647 h 378"/>
              <a:gd name="T14" fmla="*/ 0 60000 65536"/>
              <a:gd name="T15" fmla="*/ 0 60000 65536"/>
              <a:gd name="T16" fmla="*/ 0 60000 65536"/>
              <a:gd name="T17" fmla="*/ 0 60000 65536"/>
              <a:gd name="T18" fmla="*/ 0 60000 65536"/>
              <a:gd name="T19" fmla="*/ 0 60000 65536"/>
              <a:gd name="T20" fmla="*/ 0 60000 65536"/>
              <a:gd name="T21" fmla="*/ 0 w 132"/>
              <a:gd name="T22" fmla="*/ 0 h 378"/>
              <a:gd name="T23" fmla="*/ 132 w 132"/>
              <a:gd name="T24" fmla="*/ 378 h 3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rgbClr val="29555D"/>
          </a:solidFill>
          <a:ln>
            <a:solidFill>
              <a:srgbClr val="29555D"/>
            </a:solidFill>
          </a:ln>
        </p:spPr>
        <p:style>
          <a:lnRef idx="2">
            <a:schemeClr val="dk1">
              <a:shade val="50000"/>
            </a:schemeClr>
          </a:lnRef>
          <a:fillRef idx="1">
            <a:schemeClr val="dk1"/>
          </a:fillRef>
          <a:effectRef idx="0">
            <a:schemeClr val="dk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262626"/>
              </a:solidFill>
              <a:effectLst/>
              <a:uLnTx/>
              <a:uFillTx/>
              <a:latin typeface="Arial"/>
              <a:cs typeface="Arial"/>
            </a:endParaRPr>
          </a:p>
        </p:txBody>
      </p:sp>
      <p:sp>
        <p:nvSpPr>
          <p:cNvPr id="16" name="Freeform 5"/>
          <p:cNvSpPr/>
          <p:nvPr/>
        </p:nvSpPr>
        <p:spPr bwMode="gray">
          <a:xfrm>
            <a:off x="5714576" y="2707406"/>
            <a:ext cx="527051" cy="2038350"/>
          </a:xfrm>
          <a:custGeom>
            <a:avLst/>
            <a:gdLst>
              <a:gd name="T0" fmla="*/ 0 w 132"/>
              <a:gd name="T1" fmla="*/ 0 h 378"/>
              <a:gd name="T2" fmla="*/ 0 w 132"/>
              <a:gd name="T3" fmla="*/ 2147483647 h 378"/>
              <a:gd name="T4" fmla="*/ 2147483647 w 132"/>
              <a:gd name="T5" fmla="*/ 2147483647 h 378"/>
              <a:gd name="T6" fmla="*/ 2147483647 w 132"/>
              <a:gd name="T7" fmla="*/ 2147483647 h 378"/>
              <a:gd name="T8" fmla="*/ 2147483647 w 132"/>
              <a:gd name="T9" fmla="*/ 2147483647 h 378"/>
              <a:gd name="T10" fmla="*/ 2147483647 w 132"/>
              <a:gd name="T11" fmla="*/ 0 h 378"/>
              <a:gd name="T12" fmla="*/ 0 w 132"/>
              <a:gd name="T13" fmla="*/ 0 h 378"/>
              <a:gd name="T14" fmla="*/ 0 60000 65536"/>
              <a:gd name="T15" fmla="*/ 0 60000 65536"/>
              <a:gd name="T16" fmla="*/ 0 60000 65536"/>
              <a:gd name="T17" fmla="*/ 0 60000 65536"/>
              <a:gd name="T18" fmla="*/ 0 60000 65536"/>
              <a:gd name="T19" fmla="*/ 0 60000 65536"/>
              <a:gd name="T20" fmla="*/ 0 60000 65536"/>
              <a:gd name="T21" fmla="*/ 0 w 132"/>
              <a:gd name="T22" fmla="*/ 0 h 378"/>
              <a:gd name="T23" fmla="*/ 132 w 132"/>
              <a:gd name="T24" fmla="*/ 378 h 3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rgbClr val="29555D"/>
          </a:solidFill>
          <a:ln>
            <a:solidFill>
              <a:srgbClr val="29555D"/>
            </a:solidFill>
          </a:ln>
        </p:spPr>
        <p:style>
          <a:lnRef idx="2">
            <a:schemeClr val="dk1">
              <a:shade val="50000"/>
            </a:schemeClr>
          </a:lnRef>
          <a:fillRef idx="1">
            <a:schemeClr val="dk1"/>
          </a:fillRef>
          <a:effectRef idx="0">
            <a:schemeClr val="dk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262626"/>
              </a:solidFill>
              <a:effectLst/>
              <a:uLnTx/>
              <a:uFillTx/>
              <a:latin typeface="Arial"/>
              <a:cs typeface="Arial"/>
            </a:endParaRPr>
          </a:p>
        </p:txBody>
      </p:sp>
    </p:spTree>
    <p:extLst>
      <p:ext uri="{BB962C8B-B14F-4D97-AF65-F5344CB8AC3E}">
        <p14:creationId xmlns:p14="http://schemas.microsoft.com/office/powerpoint/2010/main" val="965498675"/>
      </p:ext>
    </p:extLst>
  </p:cSld>
  <p:clrMapOvr>
    <a:overrideClrMapping bg1="lt1" tx1="dk1" bg2="dk2" tx2="lt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4"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childTnLst>
                          </p:cTn>
                        </p:par>
                        <p:par>
                          <p:cTn id="13" fill="hold" nodeType="afterGroup">
                            <p:stCondLst>
                              <p:cond delay="500"/>
                            </p:stCondLst>
                            <p:childTnLst>
                              <p:par>
                                <p:cTn id="14" presetID="42" presetClass="path" presetSubtype="0" accel="50000" decel="50000" fill="hold" nodeType="afterEffect">
                                  <p:stCondLst>
                                    <p:cond delay="500"/>
                                  </p:stCondLst>
                                  <p:childTnLst>
                                    <p:animMotion origin="layout" path="M 0.02721 -0.0051 L 0.25859 -0.01019 " pathEditMode="relative" rAng="0" ptsTypes="AA">
                                      <p:cBhvr>
                                        <p:cTn id="15" dur="500" fill="hold"/>
                                        <p:tgtEl>
                                          <p:spTgt spid="15"/>
                                        </p:tgtEl>
                                        <p:attrNameLst>
                                          <p:attrName>ppt_x</p:attrName>
                                          <p:attrName>ppt_y</p:attrName>
                                        </p:attrNameLst>
                                      </p:cBhvr>
                                      <p:rCtr x="11563" y="-255"/>
                                    </p:animMotion>
                                  </p:childTnLst>
                                </p:cTn>
                              </p:par>
                              <p:par>
                                <p:cTn id="16" presetID="42" presetClass="path" presetSubtype="0" accel="50000" decel="50000" fill="hold" nodeType="withEffect">
                                  <p:stCondLst>
                                    <p:cond delay="500"/>
                                  </p:stCondLst>
                                  <p:childTnLst>
                                    <p:animMotion origin="layout" path="M -0.00716 -0.03056 L -0.24895 -0.03773 " pathEditMode="relative" rAng="0" ptsTypes="AA">
                                      <p:cBhvr>
                                        <p:cTn id="17" dur="500" fill="hold"/>
                                        <p:tgtEl>
                                          <p:spTgt spid="16"/>
                                        </p:tgtEl>
                                        <p:attrNameLst>
                                          <p:attrName>ppt_x</p:attrName>
                                          <p:attrName>ppt_y</p:attrName>
                                        </p:attrNameLst>
                                      </p:cBhvr>
                                      <p:rCtr x="-12096" y="-370"/>
                                    </p:animMotion>
                                  </p:childTnLst>
                                </p:cTn>
                              </p:par>
                            </p:childTnLst>
                          </p:cTn>
                        </p:par>
                        <p:par>
                          <p:cTn id="18" fill="hold" nodeType="afterGroup">
                            <p:stCondLst>
                              <p:cond delay="1500"/>
                            </p:stCondLst>
                            <p:childTnLst>
                              <p:par>
                                <p:cTn id="19" presetID="2" presetClass="entr" presetSubtype="4" fill="hold" grpId="0" nodeType="afterEffect">
                                  <p:stCondLst>
                                    <p:cond delay="0"/>
                                  </p:stCondLst>
                                  <p:childTnLst>
                                    <p:set>
                                      <p:cBhvr>
                                        <p:cTn id="20" dur="1" fill="hold">
                                          <p:stCondLst>
                                            <p:cond delay="0"/>
                                          </p:stCondLst>
                                        </p:cTn>
                                        <p:tgtEl>
                                          <p:spTgt spid="88"/>
                                        </p:tgtEl>
                                        <p:attrNameLst>
                                          <p:attrName>style.visibility</p:attrName>
                                        </p:attrNameLst>
                                      </p:cBhvr>
                                      <p:to>
                                        <p:strVal val="visible"/>
                                      </p:to>
                                    </p:set>
                                    <p:anim calcmode="lin" valueType="num">
                                      <p:cBhvr additive="base">
                                        <p:cTn id="21" dur="750" fill="hold"/>
                                        <p:tgtEl>
                                          <p:spTgt spid="88"/>
                                        </p:tgtEl>
                                        <p:attrNameLst>
                                          <p:attrName>ppt_x</p:attrName>
                                        </p:attrNameLst>
                                      </p:cBhvr>
                                      <p:tavLst>
                                        <p:tav tm="0">
                                          <p:val>
                                            <p:strVal val="#ppt_x"/>
                                          </p:val>
                                        </p:tav>
                                        <p:tav tm="100000">
                                          <p:val>
                                            <p:strVal val="#ppt_x"/>
                                          </p:val>
                                        </p:tav>
                                      </p:tavLst>
                                    </p:anim>
                                    <p:anim calcmode="lin" valueType="num">
                                      <p:cBhvr additive="base">
                                        <p:cTn id="22" dur="750" fill="hold"/>
                                        <p:tgtEl>
                                          <p:spTgt spid="88"/>
                                        </p:tgtEl>
                                        <p:attrNameLst>
                                          <p:attrName>ppt_y</p:attrName>
                                        </p:attrNameLst>
                                      </p:cBhvr>
                                      <p:tavLst>
                                        <p:tav tm="0">
                                          <p:val>
                                            <p:strVal val="1+#ppt_h/2"/>
                                          </p:val>
                                        </p:tav>
                                        <p:tav tm="100000">
                                          <p:val>
                                            <p:strVal val="#ppt_y"/>
                                          </p:val>
                                        </p:tav>
                                      </p:tavLst>
                                    </p:anim>
                                  </p:childTnLst>
                                </p:cTn>
                              </p:par>
                            </p:childTnLst>
                          </p:cTn>
                        </p:par>
                        <p:par>
                          <p:cTn id="23" fill="hold" nodeType="afterGroup">
                            <p:stCondLst>
                              <p:cond delay="2250"/>
                            </p:stCondLst>
                            <p:childTnLst>
                              <p:par>
                                <p:cTn id="24" presetID="2" presetClass="exit" presetSubtype="4" fill="hold" nodeType="afterEffect">
                                  <p:stCondLst>
                                    <p:cond delay="0"/>
                                  </p:stCondLst>
                                  <p:childTnLst>
                                    <p:anim calcmode="lin" valueType="num">
                                      <p:cBhvr additive="base">
                                        <p:cTn id="25" dur="500"/>
                                        <p:tgtEl>
                                          <p:spTgt spid="15"/>
                                        </p:tgtEl>
                                        <p:attrNameLst>
                                          <p:attrName>ppt_x</p:attrName>
                                        </p:attrNameLst>
                                      </p:cBhvr>
                                      <p:tavLst>
                                        <p:tav tm="0">
                                          <p:val>
                                            <p:strVal val="ppt_x"/>
                                          </p:val>
                                        </p:tav>
                                        <p:tav tm="100000">
                                          <p:val>
                                            <p:strVal val="ppt_x"/>
                                          </p:val>
                                        </p:tav>
                                      </p:tavLst>
                                    </p:anim>
                                    <p:anim calcmode="lin" valueType="num">
                                      <p:cBhvr additive="base">
                                        <p:cTn id="26" dur="500"/>
                                        <p:tgtEl>
                                          <p:spTgt spid="15"/>
                                        </p:tgtEl>
                                        <p:attrNameLst>
                                          <p:attrName>ppt_y</p:attrName>
                                        </p:attrNameLst>
                                      </p:cBhvr>
                                      <p:tavLst>
                                        <p:tav tm="0">
                                          <p:val>
                                            <p:strVal val="ppt_y"/>
                                          </p:val>
                                        </p:tav>
                                        <p:tav tm="100000">
                                          <p:val>
                                            <p:strVal val="1+ppt_h/2"/>
                                          </p:val>
                                        </p:tav>
                                      </p:tavLst>
                                    </p:anim>
                                    <p:set>
                                      <p:cBhvr>
                                        <p:cTn id="27" dur="1" fill="hold">
                                          <p:stCondLst>
                                            <p:cond delay="499"/>
                                          </p:stCondLst>
                                        </p:cTn>
                                        <p:tgtEl>
                                          <p:spTgt spid="15"/>
                                        </p:tgtEl>
                                        <p:attrNameLst>
                                          <p:attrName>style.visibility</p:attrName>
                                        </p:attrNameLst>
                                      </p:cBhvr>
                                      <p:to>
                                        <p:strVal val="hidden"/>
                                      </p:to>
                                    </p:set>
                                  </p:childTnLst>
                                </p:cTn>
                              </p:par>
                            </p:childTnLst>
                          </p:cTn>
                        </p:par>
                        <p:par>
                          <p:cTn id="28" fill="hold" nodeType="afterGroup">
                            <p:stCondLst>
                              <p:cond delay="2750"/>
                            </p:stCondLst>
                            <p:childTnLst>
                              <p:par>
                                <p:cTn id="29" presetID="2" presetClass="exit" presetSubtype="4" fill="hold" nodeType="afterEffect">
                                  <p:stCondLst>
                                    <p:cond delay="0"/>
                                  </p:stCondLst>
                                  <p:childTnLst>
                                    <p:anim calcmode="lin" valueType="num">
                                      <p:cBhvr additive="base">
                                        <p:cTn id="30" dur="500"/>
                                        <p:tgtEl>
                                          <p:spTgt spid="16"/>
                                        </p:tgtEl>
                                        <p:attrNameLst>
                                          <p:attrName>ppt_x</p:attrName>
                                        </p:attrNameLst>
                                      </p:cBhvr>
                                      <p:tavLst>
                                        <p:tav tm="0">
                                          <p:val>
                                            <p:strVal val="ppt_x"/>
                                          </p:val>
                                        </p:tav>
                                        <p:tav tm="100000">
                                          <p:val>
                                            <p:strVal val="ppt_x"/>
                                          </p:val>
                                        </p:tav>
                                      </p:tavLst>
                                    </p:anim>
                                    <p:anim calcmode="lin" valueType="num">
                                      <p:cBhvr additive="base">
                                        <p:cTn id="31" dur="500"/>
                                        <p:tgtEl>
                                          <p:spTgt spid="16"/>
                                        </p:tgtEl>
                                        <p:attrNameLst>
                                          <p:attrName>ppt_y</p:attrName>
                                        </p:attrNameLst>
                                      </p:cBhvr>
                                      <p:tavLst>
                                        <p:tav tm="0">
                                          <p:val>
                                            <p:strVal val="ppt_y"/>
                                          </p:val>
                                        </p:tav>
                                        <p:tav tm="100000">
                                          <p:val>
                                            <p:strVal val="1+ppt_h/2"/>
                                          </p:val>
                                        </p:tav>
                                      </p:tavLst>
                                    </p:anim>
                                    <p:set>
                                      <p:cBhvr>
                                        <p:cTn id="32" dur="1" fill="hold">
                                          <p:stCondLst>
                                            <p:cond delay="499"/>
                                          </p:stCondLst>
                                        </p:cTn>
                                        <p:tgtEl>
                                          <p:spTgt spid="16"/>
                                        </p:tgtEl>
                                        <p:attrNameLst>
                                          <p:attrName>style.visibility</p:attrName>
                                        </p:attrNameLst>
                                      </p:cBhvr>
                                      <p:to>
                                        <p:strVal val="hidden"/>
                                      </p:to>
                                    </p:set>
                                  </p:childTnLst>
                                </p:cTn>
                              </p:par>
                            </p:childTnLst>
                          </p:cTn>
                        </p:par>
                        <p:par>
                          <p:cTn id="33" fill="hold" nodeType="afterGroup">
                            <p:stCondLst>
                              <p:cond delay="3250"/>
                            </p:stCondLst>
                            <p:childTnLst>
                              <p:par>
                                <p:cTn id="34" presetID="42" presetClass="path" presetSubtype="0" accel="50000" decel="50000" fill="hold" grpId="1" nodeType="afterEffect">
                                  <p:stCondLst>
                                    <p:cond delay="0"/>
                                  </p:stCondLst>
                                  <p:childTnLst>
                                    <p:animMotion origin="layout" path="M -0.02201 0.0993 L -0.02995 -0.17107 " pathEditMode="relative" rAng="0" ptsTypes="AA">
                                      <p:cBhvr>
                                        <p:cTn id="35" dur="750" fill="hold"/>
                                        <p:tgtEl>
                                          <p:spTgt spid="88"/>
                                        </p:tgtEl>
                                        <p:attrNameLst>
                                          <p:attrName>ppt_x</p:attrName>
                                          <p:attrName>ppt_y</p:attrName>
                                        </p:attrNameLst>
                                      </p:cBhvr>
                                      <p:rCtr x="-404" y="-1351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uiExpand="1"/>
      <p:bldP spid="88" grpId="1"/>
      <p:bldP spid="15" grpId="0" uiExpand="1"/>
      <p:bldP spid="15" grpId="1"/>
      <p:bldP spid="15" grpId="2"/>
      <p:bldP spid="16" grpId="0" uiExpand="1"/>
      <p:bldP spid="16" grpId="1"/>
      <p:bldP spid="16" grpId="2"/>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3986317" y="6460177"/>
            <a:ext cx="8205683" cy="399327"/>
          </a:xfrm>
          <a:prstGeom prst="rect">
            <a:avLst/>
          </a:prstGeom>
          <a:gradFill>
            <a:gsLst>
              <a:gs pos="25000">
                <a:srgbClr val="D7EAED"/>
              </a:gs>
              <a:gs pos="71000">
                <a:schemeClr val="accent1">
                  <a:lumMod val="20000"/>
                  <a:lumOff val="80000"/>
                  <a:shade val="67500"/>
                  <a:satMod val="115000"/>
                </a:schemeClr>
              </a:gs>
              <a:gs pos="100000">
                <a:schemeClr val="accent1">
                  <a:lumMod val="20000"/>
                  <a:lumOff val="80000"/>
                  <a:shade val="100000"/>
                  <a:satMod val="11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2400" b="0" i="0" u="none" strike="noStrike" kern="1200" cap="none" spc="0" normalizeH="0" baseline="0" noProof="0">
              <a:ln>
                <a:noFill/>
              </a:ln>
              <a:solidFill>
                <a:srgbClr val="FFFFFF"/>
              </a:solidFill>
              <a:effectLst/>
              <a:uLnTx/>
              <a:uFillTx/>
              <a:latin typeface="Arial"/>
              <a:cs typeface="Arial"/>
            </a:endParaRPr>
          </a:p>
        </p:txBody>
      </p:sp>
      <p:sp>
        <p:nvSpPr>
          <p:cNvPr id="56" name="Pentagone 55"/>
          <p:cNvSpPr/>
          <p:nvPr/>
        </p:nvSpPr>
        <p:spPr>
          <a:xfrm>
            <a:off x="-6420" y="6480671"/>
            <a:ext cx="7143490" cy="401835"/>
          </a:xfrm>
          <a:prstGeom prst="homePlate">
            <a:avLst/>
          </a:prstGeom>
          <a:gradFill>
            <a:gsLst>
              <a:gs pos="25000">
                <a:srgbClr val="29555D"/>
              </a:gs>
              <a:gs pos="71000">
                <a:schemeClr val="accent1">
                  <a:lumMod val="20000"/>
                  <a:lumOff val="80000"/>
                  <a:shade val="67500"/>
                  <a:satMod val="115000"/>
                </a:schemeClr>
              </a:gs>
              <a:gs pos="100000">
                <a:schemeClr val="accent1">
                  <a:lumMod val="20000"/>
                  <a:lumOff val="80000"/>
                  <a:shade val="100000"/>
                  <a:satMod val="11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1" i="0" u="none" strike="noStrike" kern="1200" cap="none" spc="0" normalizeH="0" baseline="0" noProof="0">
              <a:ln>
                <a:noFill/>
              </a:ln>
              <a:solidFill>
                <a:srgbClr val="FFFFFF"/>
              </a:solidFill>
              <a:effectLst/>
              <a:uLnTx/>
              <a:uFillTx/>
              <a:latin typeface="Arial"/>
              <a:cs typeface="Arial"/>
            </a:endParaRPr>
          </a:p>
        </p:txBody>
      </p:sp>
      <p:cxnSp>
        <p:nvCxnSpPr>
          <p:cNvPr id="37" name="Connecteur droit 11">
            <a:extLst>
              <a:ext uri="{FF2B5EF4-FFF2-40B4-BE49-F238E27FC236}">
                <a16:creationId xmlns:a16="http://schemas.microsoft.com/office/drawing/2014/main" id="{F6D8CC33-7D84-4123-B2EE-17F7C86BD0CE}"/>
              </a:ext>
            </a:extLst>
          </p:cNvPr>
          <p:cNvCxnSpPr>
            <a:cxnSpLocks/>
            <a:endCxn id="32" idx="2"/>
          </p:cNvCxnSpPr>
          <p:nvPr/>
        </p:nvCxnSpPr>
        <p:spPr>
          <a:xfrm flipH="1">
            <a:off x="157736" y="565321"/>
            <a:ext cx="10035" cy="4306011"/>
          </a:xfrm>
          <a:prstGeom prst="line">
            <a:avLst/>
          </a:prstGeom>
          <a:ln w="3175">
            <a:solidFill>
              <a:schemeClr val="bg1">
                <a:lumMod val="50000"/>
              </a:schemeClr>
            </a:solidFill>
          </a:ln>
        </p:spPr>
        <p:style>
          <a:lnRef idx="2">
            <a:schemeClr val="dk1"/>
          </a:lnRef>
          <a:fillRef idx="0">
            <a:schemeClr val="dk1"/>
          </a:fillRef>
          <a:effectRef idx="1">
            <a:schemeClr val="dk1"/>
          </a:effectRef>
          <a:fontRef idx="minor">
            <a:schemeClr val="tx1"/>
          </a:fontRef>
        </p:style>
      </p:cxnSp>
      <p:cxnSp>
        <p:nvCxnSpPr>
          <p:cNvPr id="76" name="Straight Connector 22">
            <a:extLst>
              <a:ext uri="{FF2B5EF4-FFF2-40B4-BE49-F238E27FC236}">
                <a16:creationId xmlns:a16="http://schemas.microsoft.com/office/drawing/2014/main" id="{11F3BC77-F28D-47A5-A3F3-0CBD59B63992}"/>
              </a:ext>
            </a:extLst>
          </p:cNvPr>
          <p:cNvCxnSpPr>
            <a:cxnSpLocks/>
          </p:cNvCxnSpPr>
          <p:nvPr/>
        </p:nvCxnSpPr>
        <p:spPr>
          <a:xfrm flipV="1">
            <a:off x="225922" y="1898042"/>
            <a:ext cx="220465" cy="792"/>
          </a:xfrm>
          <a:prstGeom prst="line">
            <a:avLst/>
          </a:prstGeom>
          <a:ln w="9525">
            <a:solidFill>
              <a:srgbClr val="29555D"/>
            </a:solidFill>
            <a:prstDash val="dash"/>
            <a:headEnd type="oval"/>
            <a:tailEnd type="oval"/>
          </a:ln>
        </p:spPr>
        <p:style>
          <a:lnRef idx="1">
            <a:schemeClr val="accent1"/>
          </a:lnRef>
          <a:fillRef idx="0">
            <a:schemeClr val="accent1"/>
          </a:fillRef>
          <a:effectRef idx="0">
            <a:schemeClr val="accent1"/>
          </a:effectRef>
          <a:fontRef idx="minor">
            <a:schemeClr val="tx1"/>
          </a:fontRef>
        </p:style>
      </p:cxnSp>
      <p:cxnSp>
        <p:nvCxnSpPr>
          <p:cNvPr id="80" name="Straight Connector 22">
            <a:extLst>
              <a:ext uri="{FF2B5EF4-FFF2-40B4-BE49-F238E27FC236}">
                <a16:creationId xmlns:a16="http://schemas.microsoft.com/office/drawing/2014/main" id="{11F3BC77-F28D-47A5-A3F3-0CBD59B63992}"/>
              </a:ext>
            </a:extLst>
          </p:cNvPr>
          <p:cNvCxnSpPr>
            <a:cxnSpLocks/>
          </p:cNvCxnSpPr>
          <p:nvPr/>
        </p:nvCxnSpPr>
        <p:spPr>
          <a:xfrm flipV="1">
            <a:off x="241288" y="3246577"/>
            <a:ext cx="220465" cy="792"/>
          </a:xfrm>
          <a:prstGeom prst="line">
            <a:avLst/>
          </a:prstGeom>
          <a:ln w="9525">
            <a:solidFill>
              <a:srgbClr val="29555D"/>
            </a:solidFill>
            <a:prstDash val="dash"/>
            <a:headEnd type="oval"/>
            <a:tailEnd type="oval"/>
          </a:ln>
        </p:spPr>
        <p:style>
          <a:lnRef idx="1">
            <a:schemeClr val="accent1"/>
          </a:lnRef>
          <a:fillRef idx="0">
            <a:schemeClr val="accent1"/>
          </a:fillRef>
          <a:effectRef idx="0">
            <a:schemeClr val="accent1"/>
          </a:effectRef>
          <a:fontRef idx="minor">
            <a:schemeClr val="tx1"/>
          </a:fontRef>
        </p:style>
      </p:cxnSp>
      <p:cxnSp>
        <p:nvCxnSpPr>
          <p:cNvPr id="86" name="Connecteur droit 12">
            <a:extLst>
              <a:ext uri="{FF2B5EF4-FFF2-40B4-BE49-F238E27FC236}">
                <a16:creationId xmlns:a16="http://schemas.microsoft.com/office/drawing/2014/main" id="{27B1FF21-F89F-40C8-882A-694553A9EAA1}"/>
              </a:ext>
            </a:extLst>
          </p:cNvPr>
          <p:cNvCxnSpPr>
            <a:stCxn id="114" idx="2"/>
          </p:cNvCxnSpPr>
          <p:nvPr/>
        </p:nvCxnSpPr>
        <p:spPr>
          <a:xfrm>
            <a:off x="36016" y="610869"/>
            <a:ext cx="3291384" cy="3833"/>
          </a:xfrm>
          <a:prstGeom prst="line">
            <a:avLst/>
          </a:prstGeom>
          <a:ln w="3175">
            <a:solidFill>
              <a:schemeClr val="bg1">
                <a:lumMod val="50000"/>
              </a:schemeClr>
            </a:solidFill>
          </a:ln>
        </p:spPr>
        <p:style>
          <a:lnRef idx="2">
            <a:schemeClr val="dk1"/>
          </a:lnRef>
          <a:fillRef idx="0">
            <a:schemeClr val="dk1"/>
          </a:fillRef>
          <a:effectRef idx="1">
            <a:schemeClr val="dk1"/>
          </a:effectRef>
          <a:fontRef idx="minor">
            <a:schemeClr val="tx1"/>
          </a:fontRef>
        </p:style>
      </p:cxnSp>
      <p:cxnSp>
        <p:nvCxnSpPr>
          <p:cNvPr id="87" name="Connecteur droit 13">
            <a:extLst>
              <a:ext uri="{FF2B5EF4-FFF2-40B4-BE49-F238E27FC236}">
                <a16:creationId xmlns:a16="http://schemas.microsoft.com/office/drawing/2014/main" id="{B558C18D-16BB-4343-9EA1-9D564D88A9C4}"/>
              </a:ext>
            </a:extLst>
          </p:cNvPr>
          <p:cNvCxnSpPr/>
          <p:nvPr/>
        </p:nvCxnSpPr>
        <p:spPr>
          <a:xfrm rot="5400000" flipH="1" flipV="1">
            <a:off x="3074540" y="320992"/>
            <a:ext cx="612000" cy="1588"/>
          </a:xfrm>
          <a:prstGeom prst="line">
            <a:avLst/>
          </a:prstGeom>
          <a:ln w="95250" cmpd="thinThick">
            <a:solidFill>
              <a:schemeClr val="bg1">
                <a:lumMod val="50000"/>
              </a:schemeClr>
            </a:solidFill>
          </a:ln>
        </p:spPr>
        <p:style>
          <a:lnRef idx="2">
            <a:schemeClr val="dk1"/>
          </a:lnRef>
          <a:fillRef idx="0">
            <a:schemeClr val="dk1"/>
          </a:fillRef>
          <a:effectRef idx="1">
            <a:schemeClr val="dk1"/>
          </a:effectRef>
          <a:fontRef idx="minor">
            <a:schemeClr val="tx1"/>
          </a:fontRef>
        </p:style>
      </p:cxnSp>
      <p:sp>
        <p:nvSpPr>
          <p:cNvPr id="105" name="Rectangle à coins arrondis 23">
            <a:extLst>
              <a:ext uri="{FF2B5EF4-FFF2-40B4-BE49-F238E27FC236}">
                <a16:creationId xmlns:a16="http://schemas.microsoft.com/office/drawing/2014/main" id="{E4252E35-DCA5-4BA8-BD6B-20ADC2F275B4}"/>
              </a:ext>
            </a:extLst>
          </p:cNvPr>
          <p:cNvSpPr/>
          <p:nvPr/>
        </p:nvSpPr>
        <p:spPr>
          <a:xfrm>
            <a:off x="3626481" y="15790"/>
            <a:ext cx="4849001" cy="611991"/>
          </a:xfrm>
          <a:prstGeom prst="roundRect">
            <a:avLst/>
          </a:prstGeom>
          <a:solidFill>
            <a:srgbClr val="29555D">
              <a:alpha val="54000"/>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400" b="1" i="0" u="none" strike="noStrike" kern="1200" cap="none" spc="0" normalizeH="0" baseline="0" noProof="0" dirty="0">
                <a:ln>
                  <a:noFill/>
                </a:ln>
                <a:solidFill>
                  <a:srgbClr val="FFFFFF"/>
                </a:solidFill>
                <a:effectLst/>
                <a:uLnTx/>
                <a:uFillTx/>
                <a:latin typeface="Calibri" panose="020F0502020204030204"/>
                <a:ea typeface="Calibri"/>
                <a:cs typeface="Calibri"/>
              </a:rPr>
              <a:t>Optimisation de l'efficacité énergétique</a:t>
            </a:r>
            <a:endParaRPr kumimoji="0" lang="en-GB" sz="2400" b="1" i="0" u="none" strike="noStrike" kern="1200" cap="none" spc="0" normalizeH="0" baseline="0" noProof="0" dirty="0">
              <a:ln>
                <a:noFill/>
              </a:ln>
              <a:solidFill>
                <a:srgbClr val="FFFFFF"/>
              </a:solidFill>
              <a:effectLst/>
              <a:uLnTx/>
              <a:uFillTx/>
              <a:latin typeface="Calibri" panose="020F0502020204030204"/>
              <a:ea typeface="Calibri"/>
              <a:cs typeface="Calibri"/>
            </a:endParaRPr>
          </a:p>
        </p:txBody>
      </p:sp>
      <p:cxnSp>
        <p:nvCxnSpPr>
          <p:cNvPr id="106" name="Connecteur droit 24">
            <a:extLst>
              <a:ext uri="{FF2B5EF4-FFF2-40B4-BE49-F238E27FC236}">
                <a16:creationId xmlns:a16="http://schemas.microsoft.com/office/drawing/2014/main" id="{E878FE39-6301-4EFA-A900-B8E36C7098BF}"/>
              </a:ext>
            </a:extLst>
          </p:cNvPr>
          <p:cNvCxnSpPr/>
          <p:nvPr/>
        </p:nvCxnSpPr>
        <p:spPr>
          <a:xfrm rot="5400000" flipH="1" flipV="1">
            <a:off x="8286246" y="320992"/>
            <a:ext cx="612000" cy="1588"/>
          </a:xfrm>
          <a:prstGeom prst="line">
            <a:avLst/>
          </a:prstGeom>
          <a:ln w="95250" cmpd="thickThin">
            <a:solidFill>
              <a:schemeClr val="bg1">
                <a:lumMod val="50000"/>
              </a:schemeClr>
            </a:solidFill>
          </a:ln>
        </p:spPr>
        <p:style>
          <a:lnRef idx="2">
            <a:schemeClr val="dk1"/>
          </a:lnRef>
          <a:fillRef idx="0">
            <a:schemeClr val="dk1"/>
          </a:fillRef>
          <a:effectRef idx="1">
            <a:schemeClr val="dk1"/>
          </a:effectRef>
          <a:fontRef idx="minor">
            <a:schemeClr val="tx1"/>
          </a:fontRef>
        </p:style>
      </p:cxnSp>
      <p:sp>
        <p:nvSpPr>
          <p:cNvPr id="107" name="Ellipse 515">
            <a:extLst>
              <a:ext uri="{FF2B5EF4-FFF2-40B4-BE49-F238E27FC236}">
                <a16:creationId xmlns:a16="http://schemas.microsoft.com/office/drawing/2014/main" id="{3F6E498E-B631-4D9D-BF81-C1783949CDA5}"/>
              </a:ext>
            </a:extLst>
          </p:cNvPr>
          <p:cNvSpPr/>
          <p:nvPr/>
        </p:nvSpPr>
        <p:spPr>
          <a:xfrm>
            <a:off x="3729223" y="130329"/>
            <a:ext cx="469100" cy="469100"/>
          </a:xfrm>
          <a:prstGeom prst="ellipse">
            <a:avLst/>
          </a:prstGeom>
          <a:solidFill>
            <a:srgbClr val="29555D"/>
          </a:solidFill>
          <a:ln w="12700" cap="flat" cmpd="sng" algn="ctr">
            <a:solidFill>
              <a:srgbClr val="29555D"/>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MA" sz="1800" b="1" i="0" u="none" strike="noStrike" kern="0" cap="none" spc="0" normalizeH="0" baseline="0" noProof="0" dirty="0">
                <a:ln>
                  <a:noFill/>
                </a:ln>
                <a:solidFill>
                  <a:prstClr val="white"/>
                </a:solidFill>
                <a:effectLst/>
                <a:uLnTx/>
                <a:uFillTx/>
                <a:latin typeface="Arial"/>
                <a:cs typeface="Arial"/>
              </a:rPr>
              <a:t>2</a:t>
            </a:r>
          </a:p>
        </p:txBody>
      </p:sp>
      <p:sp>
        <p:nvSpPr>
          <p:cNvPr id="108" name="Ellipse 516">
            <a:extLst>
              <a:ext uri="{FF2B5EF4-FFF2-40B4-BE49-F238E27FC236}">
                <a16:creationId xmlns:a16="http://schemas.microsoft.com/office/drawing/2014/main" id="{1A473C7E-A2CA-43D0-B611-3F67B21494ED}"/>
              </a:ext>
            </a:extLst>
          </p:cNvPr>
          <p:cNvSpPr/>
          <p:nvPr/>
        </p:nvSpPr>
        <p:spPr>
          <a:xfrm>
            <a:off x="8720629" y="169368"/>
            <a:ext cx="441204" cy="433193"/>
          </a:xfrm>
          <a:prstGeom prst="ellipse">
            <a:avLst/>
          </a:prstGeom>
          <a:solidFill>
            <a:srgbClr val="29555D"/>
          </a:solidFill>
          <a:ln w="12700" cap="flat" cmpd="sng" algn="ctr">
            <a:solidFill>
              <a:srgbClr val="29555D"/>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MA" sz="1800" b="1" i="0" u="none" strike="noStrike" kern="0" cap="none" spc="0" normalizeH="0" baseline="0" noProof="0">
                <a:ln>
                  <a:noFill/>
                </a:ln>
                <a:solidFill>
                  <a:prstClr val="white"/>
                </a:solidFill>
                <a:effectLst/>
                <a:uLnTx/>
                <a:uFillTx/>
                <a:latin typeface="Arial"/>
                <a:cs typeface="Arial"/>
              </a:rPr>
              <a:t>3</a:t>
            </a:r>
          </a:p>
        </p:txBody>
      </p:sp>
      <p:sp>
        <p:nvSpPr>
          <p:cNvPr id="109" name="Ellipse 517">
            <a:extLst>
              <a:ext uri="{FF2B5EF4-FFF2-40B4-BE49-F238E27FC236}">
                <a16:creationId xmlns:a16="http://schemas.microsoft.com/office/drawing/2014/main" id="{1A473C7E-A2CA-43D0-B611-3F67B21494ED}"/>
              </a:ext>
            </a:extLst>
          </p:cNvPr>
          <p:cNvSpPr/>
          <p:nvPr/>
        </p:nvSpPr>
        <p:spPr>
          <a:xfrm>
            <a:off x="9267419" y="169368"/>
            <a:ext cx="441204" cy="433193"/>
          </a:xfrm>
          <a:prstGeom prst="ellipse">
            <a:avLst/>
          </a:prstGeom>
          <a:solidFill>
            <a:srgbClr val="29555D"/>
          </a:solidFill>
          <a:ln w="12700" cap="flat" cmpd="sng" algn="ctr">
            <a:solidFill>
              <a:srgbClr val="29555D"/>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MA" sz="1800" b="1" i="0" u="none" strike="noStrike" kern="0" cap="none" spc="0" normalizeH="0" baseline="0" noProof="0" dirty="0">
                <a:ln>
                  <a:noFill/>
                </a:ln>
                <a:solidFill>
                  <a:prstClr val="white"/>
                </a:solidFill>
                <a:effectLst/>
                <a:uLnTx/>
                <a:uFillTx/>
                <a:latin typeface="Arial"/>
                <a:cs typeface="Arial"/>
              </a:rPr>
              <a:t>4</a:t>
            </a:r>
          </a:p>
        </p:txBody>
      </p:sp>
      <p:sp>
        <p:nvSpPr>
          <p:cNvPr id="110" name="Ellipse 518">
            <a:extLst>
              <a:ext uri="{FF2B5EF4-FFF2-40B4-BE49-F238E27FC236}">
                <a16:creationId xmlns:a16="http://schemas.microsoft.com/office/drawing/2014/main" id="{1A473C7E-A2CA-43D0-B611-3F67B21494ED}"/>
              </a:ext>
            </a:extLst>
          </p:cNvPr>
          <p:cNvSpPr/>
          <p:nvPr/>
        </p:nvSpPr>
        <p:spPr>
          <a:xfrm>
            <a:off x="9814209" y="171346"/>
            <a:ext cx="441204" cy="433193"/>
          </a:xfrm>
          <a:prstGeom prst="ellipse">
            <a:avLst/>
          </a:prstGeom>
          <a:solidFill>
            <a:srgbClr val="29555D"/>
          </a:solidFill>
          <a:ln w="12700" cap="flat" cmpd="sng" algn="ctr">
            <a:solidFill>
              <a:srgbClr val="29555D"/>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MA" sz="1800" b="1" i="0" u="none" strike="noStrike" kern="0" cap="none" spc="0" normalizeH="0" baseline="0" noProof="0">
                <a:ln>
                  <a:noFill/>
                </a:ln>
                <a:solidFill>
                  <a:prstClr val="white"/>
                </a:solidFill>
                <a:effectLst/>
                <a:uLnTx/>
                <a:uFillTx/>
                <a:latin typeface="Arial"/>
                <a:cs typeface="Arial"/>
              </a:rPr>
              <a:t>5</a:t>
            </a:r>
          </a:p>
        </p:txBody>
      </p:sp>
      <p:sp>
        <p:nvSpPr>
          <p:cNvPr id="113" name="Ellipse 515">
            <a:extLst>
              <a:ext uri="{FF2B5EF4-FFF2-40B4-BE49-F238E27FC236}">
                <a16:creationId xmlns:a16="http://schemas.microsoft.com/office/drawing/2014/main" id="{3F6E498E-B631-4D9D-BF81-C1783949CDA5}"/>
              </a:ext>
            </a:extLst>
          </p:cNvPr>
          <p:cNvSpPr/>
          <p:nvPr/>
        </p:nvSpPr>
        <p:spPr>
          <a:xfrm>
            <a:off x="2831193" y="95254"/>
            <a:ext cx="469100" cy="469100"/>
          </a:xfrm>
          <a:prstGeom prst="ellipse">
            <a:avLst/>
          </a:prstGeom>
          <a:solidFill>
            <a:srgbClr val="29555D"/>
          </a:solidFill>
          <a:ln w="12700" cap="flat" cmpd="sng" algn="ctr">
            <a:solidFill>
              <a:srgbClr val="29555D"/>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MA" sz="1800" b="1" i="0" u="none" strike="noStrike" kern="0" cap="none" spc="0" normalizeH="0" baseline="0" noProof="0" dirty="0">
                <a:ln>
                  <a:noFill/>
                </a:ln>
                <a:solidFill>
                  <a:prstClr val="white"/>
                </a:solidFill>
                <a:effectLst/>
                <a:uLnTx/>
                <a:uFillTx/>
                <a:latin typeface="Arial"/>
                <a:cs typeface="Arial"/>
              </a:rPr>
              <a:t>1</a:t>
            </a:r>
          </a:p>
        </p:txBody>
      </p:sp>
      <p:sp>
        <p:nvSpPr>
          <p:cNvPr id="114" name="Ellipse 16">
            <a:extLst>
              <a:ext uri="{FF2B5EF4-FFF2-40B4-BE49-F238E27FC236}">
                <a16:creationId xmlns:a16="http://schemas.microsoft.com/office/drawing/2014/main" id="{95BAED5F-6AE2-4FE8-93B4-0684E69ADE35}"/>
              </a:ext>
            </a:extLst>
          </p:cNvPr>
          <p:cNvSpPr/>
          <p:nvPr/>
        </p:nvSpPr>
        <p:spPr>
          <a:xfrm>
            <a:off x="36016" y="539431"/>
            <a:ext cx="152572" cy="142876"/>
          </a:xfrm>
          <a:prstGeom prst="ellipse">
            <a:avLst/>
          </a:prstGeom>
          <a:solidFill>
            <a:srgbClr val="29555D"/>
          </a:solidFill>
          <a:ln>
            <a:solidFill>
              <a:srgbClr val="29555D"/>
            </a:solidFill>
          </a:ln>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400" b="0" i="0" u="none" strike="noStrike" kern="1200" cap="none" spc="0" normalizeH="0" baseline="0" noProof="0">
              <a:ln>
                <a:noFill/>
              </a:ln>
              <a:solidFill>
                <a:prstClr val="black"/>
              </a:solidFill>
              <a:effectLst/>
              <a:uLnTx/>
              <a:uFillTx/>
              <a:latin typeface="Arial"/>
              <a:cs typeface="Arial"/>
            </a:endParaRPr>
          </a:p>
        </p:txBody>
      </p:sp>
      <p:sp>
        <p:nvSpPr>
          <p:cNvPr id="59" name="Slide Number Placeholder 2"/>
          <p:cNvSpPr>
            <a:spLocks noGrp="1"/>
          </p:cNvSpPr>
          <p:nvPr>
            <p:ph type="sldNum" sz="quarter" idx="12"/>
          </p:nvPr>
        </p:nvSpPr>
        <p:spPr>
          <a:xfrm>
            <a:off x="6016584" y="6460177"/>
            <a:ext cx="1758211" cy="365125"/>
          </a:xfrm>
        </p:spPr>
        <p: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fld id="{837B9798-1630-4D3F-B4E1-5AB2FBF33659}" type="slidenum">
              <a:rPr kumimoji="0" lang="en-US" sz="1400" b="1" i="0" u="none" strike="noStrike" kern="1200" cap="none" spc="0" normalizeH="0" baseline="0" noProof="0" smtClean="0">
                <a:ln>
                  <a:noFill/>
                </a:ln>
                <a:solidFill>
                  <a:srgbClr val="29555D"/>
                </a:solidFill>
                <a:effectLst/>
                <a:uLnTx/>
                <a:uFillTx/>
                <a:latin typeface="Raleway ExtraBold"/>
                <a:sym typeface="Raleway ExtraBold"/>
              </a:rPr>
              <a:pPr marL="0" marR="0" lvl="0" indent="0" algn="ctr" defTabSz="914377" rtl="0" eaLnBrk="1" fontAlgn="auto" latinLnBrk="0" hangingPunct="1">
                <a:lnSpc>
                  <a:spcPct val="100000"/>
                </a:lnSpc>
                <a:spcBef>
                  <a:spcPts val="0"/>
                </a:spcBef>
                <a:spcAft>
                  <a:spcPts val="0"/>
                </a:spcAft>
                <a:buClrTx/>
                <a:buSzTx/>
                <a:buFontTx/>
                <a:buNone/>
                <a:tabLst/>
                <a:defRPr/>
              </a:pPr>
              <a:t>7</a:t>
            </a:fld>
            <a:endParaRPr kumimoji="0" lang="en-US" sz="1400" b="1" i="0" u="none" strike="noStrike" kern="1200" cap="none" spc="0" normalizeH="0" baseline="0" noProof="0">
              <a:ln>
                <a:noFill/>
              </a:ln>
              <a:solidFill>
                <a:srgbClr val="29555D"/>
              </a:solidFill>
              <a:effectLst/>
              <a:uLnTx/>
              <a:uFillTx/>
              <a:latin typeface="Raleway ExtraBold"/>
              <a:sym typeface="Raleway ExtraBold"/>
            </a:endParaRPr>
          </a:p>
        </p:txBody>
      </p:sp>
      <p:sp>
        <p:nvSpPr>
          <p:cNvPr id="75" name="Oval 90">
            <a:extLst>
              <a:ext uri="{FF2B5EF4-FFF2-40B4-BE49-F238E27FC236}">
                <a16:creationId xmlns:a16="http://schemas.microsoft.com/office/drawing/2014/main" id="{D65BC2C6-ABFD-4F1A-B45E-A089F994E388}"/>
              </a:ext>
            </a:extLst>
          </p:cNvPr>
          <p:cNvSpPr/>
          <p:nvPr/>
        </p:nvSpPr>
        <p:spPr>
          <a:xfrm rot="16200000">
            <a:off x="67497" y="1832055"/>
            <a:ext cx="169863" cy="169863"/>
          </a:xfrm>
          <a:prstGeom prst="ellipse">
            <a:avLst/>
          </a:prstGeom>
          <a:solidFill>
            <a:srgbClr val="29555D"/>
          </a:solidFill>
          <a:ln w="28575">
            <a:solidFill>
              <a:srgbClr val="29555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Arial"/>
              <a:cs typeface="Arial"/>
            </a:endParaRPr>
          </a:p>
        </p:txBody>
      </p:sp>
      <p:sp>
        <p:nvSpPr>
          <p:cNvPr id="79" name="Oval 90">
            <a:extLst>
              <a:ext uri="{FF2B5EF4-FFF2-40B4-BE49-F238E27FC236}">
                <a16:creationId xmlns:a16="http://schemas.microsoft.com/office/drawing/2014/main" id="{D65BC2C6-ABFD-4F1A-B45E-A089F994E388}"/>
              </a:ext>
            </a:extLst>
          </p:cNvPr>
          <p:cNvSpPr/>
          <p:nvPr/>
        </p:nvSpPr>
        <p:spPr>
          <a:xfrm rot="16200000">
            <a:off x="85452" y="3157448"/>
            <a:ext cx="169863" cy="169863"/>
          </a:xfrm>
          <a:prstGeom prst="ellipse">
            <a:avLst/>
          </a:prstGeom>
          <a:solidFill>
            <a:schemeClr val="bg1"/>
          </a:solidFill>
          <a:ln w="28575">
            <a:solidFill>
              <a:srgbClr val="29555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Arial"/>
              <a:cs typeface="Arial"/>
            </a:endParaRPr>
          </a:p>
        </p:txBody>
      </p:sp>
      <p:sp>
        <p:nvSpPr>
          <p:cNvPr id="46" name="ZoneTexte 11">
            <a:extLst>
              <a:ext uri="{FF2B5EF4-FFF2-40B4-BE49-F238E27FC236}">
                <a16:creationId xmlns:a16="http://schemas.microsoft.com/office/drawing/2014/main" id="{CE84392B-DA8E-0946-C2DF-43D14E02FC0B}"/>
              </a:ext>
            </a:extLst>
          </p:cNvPr>
          <p:cNvSpPr txBox="1"/>
          <p:nvPr/>
        </p:nvSpPr>
        <p:spPr>
          <a:xfrm>
            <a:off x="8713814" y="6485264"/>
            <a:ext cx="3244931" cy="307777"/>
          </a:xfrm>
          <a:prstGeom prst="rect">
            <a:avLst/>
          </a:prstGeom>
          <a:noFill/>
        </p:spPr>
        <p:txBody>
          <a:bodyPr wrap="square" lIns="91440" tIns="45720" rIns="91440" bIns="45720" rtlCol="0">
            <a:spAutoFit/>
          </a:bodyPr>
          <a:lstStyle/>
          <a:p>
            <a:pPr lvl="0" algn="ctr">
              <a:defRPr/>
            </a:pPr>
            <a:r>
              <a:rPr lang="fr-FR" sz="1400" b="1" dirty="0">
                <a:solidFill>
                  <a:srgbClr val="29555D"/>
                </a:solidFill>
                <a:latin typeface="Century Gothic" pitchFamily="34" charset="0"/>
              </a:rPr>
              <a:t>Année</a:t>
            </a:r>
            <a:r>
              <a:rPr lang="en-GB" sz="1400" b="1" dirty="0">
                <a:solidFill>
                  <a:srgbClr val="29555D"/>
                </a:solidFill>
                <a:latin typeface="Century Gothic" pitchFamily="34" charset="0"/>
              </a:rPr>
              <a:t> </a:t>
            </a:r>
            <a:r>
              <a:rPr lang="fr-FR" sz="1400" b="1" dirty="0">
                <a:solidFill>
                  <a:srgbClr val="29555D"/>
                </a:solidFill>
                <a:latin typeface="Century Gothic" pitchFamily="34" charset="0"/>
              </a:rPr>
              <a:t>universitaire</a:t>
            </a:r>
            <a:r>
              <a:rPr lang="en-GB" sz="1400" b="1" dirty="0">
                <a:solidFill>
                  <a:srgbClr val="29555D"/>
                </a:solidFill>
                <a:latin typeface="Century Gothic" pitchFamily="34" charset="0"/>
              </a:rPr>
              <a:t> </a:t>
            </a:r>
            <a:r>
              <a:rPr lang="fr-FR" sz="1400" b="1" dirty="0">
                <a:solidFill>
                  <a:srgbClr val="29555D"/>
                </a:solidFill>
                <a:latin typeface="Century Gothic" pitchFamily="34" charset="0"/>
              </a:rPr>
              <a:t>2023- 2024</a:t>
            </a:r>
          </a:p>
        </p:txBody>
      </p:sp>
      <p:sp>
        <p:nvSpPr>
          <p:cNvPr id="25" name="Rounded Rectangle 88">
            <a:extLst>
              <a:ext uri="{FF2B5EF4-FFF2-40B4-BE49-F238E27FC236}">
                <a16:creationId xmlns:a16="http://schemas.microsoft.com/office/drawing/2014/main" id="{BF645F33-417F-E8AB-E4CB-C253938F81F4}"/>
              </a:ext>
            </a:extLst>
          </p:cNvPr>
          <p:cNvSpPr/>
          <p:nvPr/>
        </p:nvSpPr>
        <p:spPr>
          <a:xfrm>
            <a:off x="445051" y="1630499"/>
            <a:ext cx="1858962" cy="614363"/>
          </a:xfrm>
          <a:prstGeom prst="roundRect">
            <a:avLst/>
          </a:prstGeom>
          <a:solidFill>
            <a:srgbClr val="29555D"/>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eaLnBrk="1" fontAlgn="auto" hangingPunct="1">
              <a:defRPr/>
            </a:pPr>
            <a:r>
              <a:rPr lang="fr-FR" sz="1600" dirty="0">
                <a:solidFill>
                  <a:schemeClr val="bg1">
                    <a:lumMod val="95000"/>
                  </a:schemeClr>
                </a:solidFill>
                <a:latin typeface="Times New Roman"/>
                <a:cs typeface="Times New Roman"/>
              </a:rPr>
              <a:t>Stratégies d'optimisation</a:t>
            </a:r>
            <a:endParaRPr lang="fr-FR" sz="160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26" name="Rounded Rectangle 89">
            <a:extLst>
              <a:ext uri="{FF2B5EF4-FFF2-40B4-BE49-F238E27FC236}">
                <a16:creationId xmlns:a16="http://schemas.microsoft.com/office/drawing/2014/main" id="{CBCDF98C-9FEC-D870-A5AA-965C5CD38347}"/>
              </a:ext>
            </a:extLst>
          </p:cNvPr>
          <p:cNvSpPr/>
          <p:nvPr/>
        </p:nvSpPr>
        <p:spPr>
          <a:xfrm rot="16200000">
            <a:off x="1014963" y="968512"/>
            <a:ext cx="684213" cy="1931987"/>
          </a:xfrm>
          <a:prstGeom prst="roundRect">
            <a:avLst/>
          </a:prstGeom>
          <a:noFill/>
          <a:ln w="635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fr-FR" sz="1400"/>
          </a:p>
        </p:txBody>
      </p:sp>
      <p:sp>
        <p:nvSpPr>
          <p:cNvPr id="27" name="Rounded Rectangle 88">
            <a:extLst>
              <a:ext uri="{FF2B5EF4-FFF2-40B4-BE49-F238E27FC236}">
                <a16:creationId xmlns:a16="http://schemas.microsoft.com/office/drawing/2014/main" id="{23F2630B-2079-CBCE-C320-81136309CD39}"/>
              </a:ext>
            </a:extLst>
          </p:cNvPr>
          <p:cNvSpPr/>
          <p:nvPr/>
        </p:nvSpPr>
        <p:spPr>
          <a:xfrm>
            <a:off x="391076" y="2962455"/>
            <a:ext cx="1912937" cy="61436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eaLnBrk="1" fontAlgn="auto" hangingPunct="1">
              <a:defRPr/>
            </a:pPr>
            <a:endParaRPr lang="en-GB" sz="1600" dirty="0">
              <a:solidFill>
                <a:srgbClr val="000000"/>
              </a:solidFill>
              <a:latin typeface="Times New Roman"/>
              <a:cs typeface="Times New Roman"/>
            </a:endParaRPr>
          </a:p>
          <a:p>
            <a:pPr algn="ctr">
              <a:defRPr/>
            </a:pPr>
            <a:endParaRPr lang="en-GB" sz="1600" dirty="0">
              <a:solidFill>
                <a:srgbClr val="000000"/>
              </a:solidFill>
              <a:latin typeface="Times New Roman"/>
              <a:cs typeface="Times New Roman"/>
            </a:endParaRPr>
          </a:p>
          <a:p>
            <a:pPr algn="ctr">
              <a:defRPr/>
            </a:pPr>
            <a:endParaRPr lang="en-GB" sz="1600" dirty="0">
              <a:solidFill>
                <a:srgbClr val="000000"/>
              </a:solidFill>
              <a:latin typeface="Times New Roman"/>
              <a:cs typeface="Times New Roman"/>
            </a:endParaRPr>
          </a:p>
          <a:p>
            <a:pPr algn="ctr">
              <a:defRPr/>
            </a:pPr>
            <a:r>
              <a:rPr lang="en-GB" sz="1600" dirty="0" err="1">
                <a:solidFill>
                  <a:srgbClr val="000000"/>
                </a:solidFill>
                <a:latin typeface="Times New Roman"/>
                <a:cs typeface="Times New Roman"/>
              </a:rPr>
              <a:t>Bibliographie</a:t>
            </a:r>
            <a:r>
              <a:rPr lang="en-GB" sz="1600" dirty="0">
                <a:solidFill>
                  <a:srgbClr val="000000"/>
                </a:solidFill>
                <a:latin typeface="Times New Roman"/>
                <a:cs typeface="Times New Roman"/>
              </a:rPr>
              <a:t> </a:t>
            </a:r>
            <a:endParaRPr lang="en-US" dirty="0"/>
          </a:p>
          <a:p>
            <a:pPr algn="ctr">
              <a:defRPr/>
            </a:pPr>
            <a:endParaRPr lang="en-GB">
              <a:solidFill>
                <a:srgbClr val="FFFFFF"/>
              </a:solidFill>
              <a:latin typeface="Arial"/>
              <a:cs typeface="Arial"/>
            </a:endParaRPr>
          </a:p>
          <a:p>
            <a:pPr algn="ctr">
              <a:spcBef>
                <a:spcPts val="0"/>
              </a:spcBef>
              <a:spcAft>
                <a:spcPts val="0"/>
              </a:spcAft>
              <a:defRPr/>
            </a:pPr>
            <a:br>
              <a:rPr lang="en-US" dirty="0"/>
            </a:br>
            <a:endParaRPr lang="en-US" dirty="0"/>
          </a:p>
        </p:txBody>
      </p:sp>
      <p:sp>
        <p:nvSpPr>
          <p:cNvPr id="28" name="Rounded Rectangle 89">
            <a:extLst>
              <a:ext uri="{FF2B5EF4-FFF2-40B4-BE49-F238E27FC236}">
                <a16:creationId xmlns:a16="http://schemas.microsoft.com/office/drawing/2014/main" id="{048C1DD0-CDBE-B11F-23C1-E9347F7C9397}"/>
              </a:ext>
            </a:extLst>
          </p:cNvPr>
          <p:cNvSpPr/>
          <p:nvPr/>
        </p:nvSpPr>
        <p:spPr>
          <a:xfrm rot="16200000">
            <a:off x="1048569" y="2285911"/>
            <a:ext cx="626704" cy="1912937"/>
          </a:xfrm>
          <a:prstGeom prst="roundRect">
            <a:avLst/>
          </a:prstGeom>
          <a:noFill/>
          <a:ln w="635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fr-FR" sz="1400"/>
          </a:p>
        </p:txBody>
      </p:sp>
      <p:sp>
        <p:nvSpPr>
          <p:cNvPr id="29" name="Rounded Rectangle 88">
            <a:extLst>
              <a:ext uri="{FF2B5EF4-FFF2-40B4-BE49-F238E27FC236}">
                <a16:creationId xmlns:a16="http://schemas.microsoft.com/office/drawing/2014/main" id="{F5740519-4C0E-6FCC-9FDD-BDBA16DED8D2}"/>
              </a:ext>
            </a:extLst>
          </p:cNvPr>
          <p:cNvSpPr/>
          <p:nvPr/>
        </p:nvSpPr>
        <p:spPr>
          <a:xfrm>
            <a:off x="391076" y="4499561"/>
            <a:ext cx="1912937" cy="61436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eaLnBrk="1" fontAlgn="auto" hangingPunct="1">
              <a:defRPr/>
            </a:pPr>
            <a:endParaRPr lang="en-GB" sz="1600" dirty="0">
              <a:solidFill>
                <a:srgbClr val="000000"/>
              </a:solidFill>
              <a:latin typeface="Times New Roman"/>
              <a:cs typeface="Times New Roman"/>
            </a:endParaRPr>
          </a:p>
          <a:p>
            <a:pPr algn="ctr">
              <a:defRPr/>
            </a:pPr>
            <a:endParaRPr lang="en-GB" sz="1600" dirty="0">
              <a:solidFill>
                <a:srgbClr val="000000"/>
              </a:solidFill>
              <a:latin typeface="Times New Roman"/>
              <a:cs typeface="Times New Roman"/>
            </a:endParaRPr>
          </a:p>
          <a:p>
            <a:pPr algn="ctr">
              <a:defRPr/>
            </a:pPr>
            <a:endParaRPr lang="en-GB" sz="1600" dirty="0">
              <a:solidFill>
                <a:srgbClr val="000000"/>
              </a:solidFill>
              <a:latin typeface="Times New Roman"/>
              <a:cs typeface="Times New Roman"/>
            </a:endParaRPr>
          </a:p>
          <a:p>
            <a:pPr algn="ctr">
              <a:defRPr/>
            </a:pPr>
            <a:r>
              <a:rPr lang="en-GB" sz="1600" dirty="0" err="1">
                <a:solidFill>
                  <a:srgbClr val="000000"/>
                </a:solidFill>
                <a:latin typeface="Times New Roman"/>
                <a:cs typeface="Times New Roman"/>
              </a:rPr>
              <a:t>Microcontrôleurs</a:t>
            </a:r>
            <a:r>
              <a:rPr lang="en-GB" sz="1600" dirty="0">
                <a:solidFill>
                  <a:srgbClr val="000000"/>
                </a:solidFill>
                <a:latin typeface="Times New Roman"/>
                <a:cs typeface="Times New Roman"/>
              </a:rPr>
              <a:t> </a:t>
            </a:r>
            <a:r>
              <a:rPr lang="en-GB" sz="1600" dirty="0" err="1">
                <a:solidFill>
                  <a:srgbClr val="000000"/>
                </a:solidFill>
                <a:latin typeface="Times New Roman"/>
                <a:cs typeface="Times New Roman"/>
              </a:rPr>
              <a:t>utilisés</a:t>
            </a:r>
            <a:endParaRPr lang="en-GB" dirty="0"/>
          </a:p>
          <a:p>
            <a:pPr algn="ctr">
              <a:defRPr/>
            </a:pPr>
            <a:endParaRPr lang="en-GB" dirty="0"/>
          </a:p>
          <a:p>
            <a:pPr algn="ctr">
              <a:spcBef>
                <a:spcPts val="0"/>
              </a:spcBef>
              <a:spcAft>
                <a:spcPts val="0"/>
              </a:spcAft>
              <a:defRPr/>
            </a:pPr>
            <a:br>
              <a:rPr lang="en-US" dirty="0"/>
            </a:br>
            <a:endParaRPr lang="en-US" dirty="0"/>
          </a:p>
        </p:txBody>
      </p:sp>
      <p:sp>
        <p:nvSpPr>
          <p:cNvPr id="30" name="Rounded Rectangle 89">
            <a:extLst>
              <a:ext uri="{FF2B5EF4-FFF2-40B4-BE49-F238E27FC236}">
                <a16:creationId xmlns:a16="http://schemas.microsoft.com/office/drawing/2014/main" id="{29421B2F-B67C-C5C3-2E66-746AF22B97F5}"/>
              </a:ext>
            </a:extLst>
          </p:cNvPr>
          <p:cNvSpPr/>
          <p:nvPr/>
        </p:nvSpPr>
        <p:spPr>
          <a:xfrm rot="16200000">
            <a:off x="1019815" y="3837394"/>
            <a:ext cx="684213" cy="1912937"/>
          </a:xfrm>
          <a:prstGeom prst="roundRect">
            <a:avLst/>
          </a:prstGeom>
          <a:noFill/>
          <a:ln w="635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fr-FR" sz="1400"/>
          </a:p>
        </p:txBody>
      </p:sp>
      <p:cxnSp>
        <p:nvCxnSpPr>
          <p:cNvPr id="31" name="Straight Connector 22">
            <a:extLst>
              <a:ext uri="{FF2B5EF4-FFF2-40B4-BE49-F238E27FC236}">
                <a16:creationId xmlns:a16="http://schemas.microsoft.com/office/drawing/2014/main" id="{6552802D-FC85-163D-3DCD-BF08FDD98DD4}"/>
              </a:ext>
            </a:extLst>
          </p:cNvPr>
          <p:cNvCxnSpPr>
            <a:cxnSpLocks/>
          </p:cNvCxnSpPr>
          <p:nvPr/>
        </p:nvCxnSpPr>
        <p:spPr>
          <a:xfrm flipV="1">
            <a:off x="235643" y="4799540"/>
            <a:ext cx="220663" cy="1587"/>
          </a:xfrm>
          <a:prstGeom prst="line">
            <a:avLst/>
          </a:prstGeom>
          <a:ln w="9525">
            <a:solidFill>
              <a:srgbClr val="29555D"/>
            </a:solidFill>
            <a:prstDash val="dash"/>
            <a:headEnd type="oval"/>
            <a:tailEnd type="oval"/>
          </a:ln>
        </p:spPr>
        <p:style>
          <a:lnRef idx="1">
            <a:schemeClr val="accent1"/>
          </a:lnRef>
          <a:fillRef idx="0">
            <a:schemeClr val="accent1"/>
          </a:fillRef>
          <a:effectRef idx="0">
            <a:schemeClr val="accent1"/>
          </a:effectRef>
          <a:fontRef idx="minor">
            <a:schemeClr val="tx1"/>
          </a:fontRef>
        </p:style>
      </p:cxnSp>
      <p:sp>
        <p:nvSpPr>
          <p:cNvPr id="32" name="Oval 90">
            <a:extLst>
              <a:ext uri="{FF2B5EF4-FFF2-40B4-BE49-F238E27FC236}">
                <a16:creationId xmlns:a16="http://schemas.microsoft.com/office/drawing/2014/main" id="{291A4B10-AD45-A53E-6A8D-6E3AC82BE043}"/>
              </a:ext>
            </a:extLst>
          </p:cNvPr>
          <p:cNvSpPr/>
          <p:nvPr/>
        </p:nvSpPr>
        <p:spPr>
          <a:xfrm rot="16200000">
            <a:off x="72804" y="4701469"/>
            <a:ext cx="169863" cy="169862"/>
          </a:xfrm>
          <a:prstGeom prst="ellipse">
            <a:avLst/>
          </a:prstGeom>
          <a:solidFill>
            <a:schemeClr val="bg1"/>
          </a:solidFill>
          <a:ln w="28575">
            <a:solidFill>
              <a:srgbClr val="29555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fr-FR">
              <a:solidFill>
                <a:srgbClr val="FFFFFF"/>
              </a:solidFill>
            </a:endParaRPr>
          </a:p>
        </p:txBody>
      </p:sp>
      <p:grpSp>
        <p:nvGrpSpPr>
          <p:cNvPr id="33" name="Google Shape;292;p7">
            <a:extLst>
              <a:ext uri="{FF2B5EF4-FFF2-40B4-BE49-F238E27FC236}">
                <a16:creationId xmlns:a16="http://schemas.microsoft.com/office/drawing/2014/main" id="{891018B3-C173-0B13-1525-2CF6A6196879}"/>
              </a:ext>
            </a:extLst>
          </p:cNvPr>
          <p:cNvGrpSpPr/>
          <p:nvPr/>
        </p:nvGrpSpPr>
        <p:grpSpPr>
          <a:xfrm>
            <a:off x="2892352" y="3470493"/>
            <a:ext cx="1752600" cy="1734059"/>
            <a:chOff x="2123696" y="4122798"/>
            <a:chExt cx="1752600" cy="1734059"/>
          </a:xfrm>
        </p:grpSpPr>
        <p:grpSp>
          <p:nvGrpSpPr>
            <p:cNvPr id="34" name="Google Shape;293;p7">
              <a:extLst>
                <a:ext uri="{FF2B5EF4-FFF2-40B4-BE49-F238E27FC236}">
                  <a16:creationId xmlns:a16="http://schemas.microsoft.com/office/drawing/2014/main" id="{D8053CB0-11FF-DDE9-E5EC-EB80367C4E30}"/>
                </a:ext>
              </a:extLst>
            </p:cNvPr>
            <p:cNvGrpSpPr/>
            <p:nvPr/>
          </p:nvGrpSpPr>
          <p:grpSpPr>
            <a:xfrm>
              <a:off x="2123696" y="4122798"/>
              <a:ext cx="1752600" cy="1734059"/>
              <a:chOff x="2123696" y="4122798"/>
              <a:chExt cx="1752600" cy="1734059"/>
            </a:xfrm>
          </p:grpSpPr>
          <p:sp>
            <p:nvSpPr>
              <p:cNvPr id="36" name="Google Shape;294;p7">
                <a:extLst>
                  <a:ext uri="{FF2B5EF4-FFF2-40B4-BE49-F238E27FC236}">
                    <a16:creationId xmlns:a16="http://schemas.microsoft.com/office/drawing/2014/main" id="{23CF6173-F20B-286C-F5CE-90D6A8D4B1C0}"/>
                  </a:ext>
                </a:extLst>
              </p:cNvPr>
              <p:cNvSpPr/>
              <p:nvPr/>
            </p:nvSpPr>
            <p:spPr>
              <a:xfrm>
                <a:off x="2123696" y="4122798"/>
                <a:ext cx="1752600" cy="1734059"/>
              </a:xfrm>
              <a:prstGeom prst="donut">
                <a:avLst>
                  <a:gd name="adj" fmla="val 25000"/>
                </a:avLst>
              </a:prstGeom>
              <a:solidFill>
                <a:schemeClr val="accent4">
                  <a:lumMod val="75000"/>
                </a:schemeClr>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8" name="Google Shape;295;p7">
                <a:extLst>
                  <a:ext uri="{FF2B5EF4-FFF2-40B4-BE49-F238E27FC236}">
                    <a16:creationId xmlns:a16="http://schemas.microsoft.com/office/drawing/2014/main" id="{B9F81C40-57DF-1CC6-2358-57D641982000}"/>
                  </a:ext>
                </a:extLst>
              </p:cNvPr>
              <p:cNvSpPr/>
              <p:nvPr/>
            </p:nvSpPr>
            <p:spPr>
              <a:xfrm>
                <a:off x="2286118" y="4302755"/>
                <a:ext cx="1418728" cy="1382652"/>
              </a:xfrm>
              <a:prstGeom prst="ellipse">
                <a:avLst/>
              </a:prstGeom>
              <a:solidFill>
                <a:srgbClr val="DBDBDB"/>
              </a:solidFill>
              <a:ln w="12700" cap="flat" cmpd="sng">
                <a:solidFill>
                  <a:srgbClr val="DBDBDB"/>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35" name="Google Shape;296;p7">
              <a:extLst>
                <a:ext uri="{FF2B5EF4-FFF2-40B4-BE49-F238E27FC236}">
                  <a16:creationId xmlns:a16="http://schemas.microsoft.com/office/drawing/2014/main" id="{84D68492-EF88-B1D4-23C0-556FF35A3B9E}"/>
                </a:ext>
              </a:extLst>
            </p:cNvPr>
            <p:cNvSpPr/>
            <p:nvPr/>
          </p:nvSpPr>
          <p:spPr>
            <a:xfrm>
              <a:off x="2244750" y="4703820"/>
              <a:ext cx="1416997" cy="738623"/>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FR" b="1" dirty="0">
                  <a:solidFill>
                    <a:schemeClr val="dk1"/>
                  </a:solidFill>
                  <a:latin typeface="Calibri"/>
                  <a:cs typeface="Calibri"/>
                  <a:sym typeface="Georgia"/>
                </a:rPr>
                <a:t>Choix du microcontrôleur adapté</a:t>
              </a:r>
              <a:r>
                <a:rPr lang="fr-FR" dirty="0">
                  <a:solidFill>
                    <a:schemeClr val="dk1"/>
                  </a:solidFill>
                  <a:latin typeface="Calibri"/>
                  <a:cs typeface="Calibri"/>
                  <a:sym typeface="Georgia"/>
                </a:rPr>
                <a:t> </a:t>
              </a:r>
              <a:endParaRPr lang="en-US">
                <a:solidFill>
                  <a:schemeClr val="dk1"/>
                </a:solidFill>
              </a:endParaRPr>
            </a:p>
          </p:txBody>
        </p:sp>
      </p:grpSp>
      <p:sp>
        <p:nvSpPr>
          <p:cNvPr id="39" name="Google Shape;297;p7">
            <a:extLst>
              <a:ext uri="{FF2B5EF4-FFF2-40B4-BE49-F238E27FC236}">
                <a16:creationId xmlns:a16="http://schemas.microsoft.com/office/drawing/2014/main" id="{6FDE57F5-AEA1-C53A-C8A0-C347DD4AD6C4}"/>
              </a:ext>
            </a:extLst>
          </p:cNvPr>
          <p:cNvSpPr/>
          <p:nvPr/>
        </p:nvSpPr>
        <p:spPr>
          <a:xfrm rot="16478255">
            <a:off x="3459596" y="2446531"/>
            <a:ext cx="3000766" cy="2483697"/>
          </a:xfrm>
          <a:prstGeom prst="arc">
            <a:avLst>
              <a:gd name="adj1" fmla="val 16518928"/>
              <a:gd name="adj2" fmla="val 21294070"/>
            </a:avLst>
          </a:prstGeom>
          <a:noFill/>
          <a:ln w="57150" cap="flat" cmpd="sng">
            <a:solidFill>
              <a:srgbClr val="243788"/>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0" name="Google Shape;298;p7">
            <a:extLst>
              <a:ext uri="{FF2B5EF4-FFF2-40B4-BE49-F238E27FC236}">
                <a16:creationId xmlns:a16="http://schemas.microsoft.com/office/drawing/2014/main" id="{A4946331-BE27-1446-07F2-FFE8D2D607C7}"/>
              </a:ext>
            </a:extLst>
          </p:cNvPr>
          <p:cNvSpPr/>
          <p:nvPr/>
        </p:nvSpPr>
        <p:spPr>
          <a:xfrm rot="8874669">
            <a:off x="5862962" y="1628326"/>
            <a:ext cx="3170881" cy="2599964"/>
          </a:xfrm>
          <a:prstGeom prst="arc">
            <a:avLst>
              <a:gd name="adj1" fmla="val 18254075"/>
              <a:gd name="adj2" fmla="val 1657349"/>
            </a:avLst>
          </a:prstGeom>
          <a:noFill/>
          <a:ln w="57150" cap="flat" cmpd="sng">
            <a:solidFill>
              <a:srgbClr val="243788"/>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1" name="Google Shape;299;p7">
            <a:extLst>
              <a:ext uri="{FF2B5EF4-FFF2-40B4-BE49-F238E27FC236}">
                <a16:creationId xmlns:a16="http://schemas.microsoft.com/office/drawing/2014/main" id="{DAED0DF7-651D-7563-B25C-6AA4F1331401}"/>
              </a:ext>
            </a:extLst>
          </p:cNvPr>
          <p:cNvSpPr/>
          <p:nvPr/>
        </p:nvSpPr>
        <p:spPr>
          <a:xfrm rot="15184778">
            <a:off x="7790870" y="2170511"/>
            <a:ext cx="3170881" cy="2599964"/>
          </a:xfrm>
          <a:prstGeom prst="arc">
            <a:avLst>
              <a:gd name="adj1" fmla="val 17613282"/>
              <a:gd name="adj2" fmla="val 1131659"/>
            </a:avLst>
          </a:prstGeom>
          <a:noFill/>
          <a:ln w="57150" cap="flat" cmpd="sng">
            <a:solidFill>
              <a:srgbClr val="243788"/>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nvGrpSpPr>
          <p:cNvPr id="42" name="Google Shape;300;p7">
            <a:extLst>
              <a:ext uri="{FF2B5EF4-FFF2-40B4-BE49-F238E27FC236}">
                <a16:creationId xmlns:a16="http://schemas.microsoft.com/office/drawing/2014/main" id="{48F774F1-2CEC-1F0A-2ED8-FC908A263C42}"/>
              </a:ext>
            </a:extLst>
          </p:cNvPr>
          <p:cNvGrpSpPr/>
          <p:nvPr/>
        </p:nvGrpSpPr>
        <p:grpSpPr>
          <a:xfrm>
            <a:off x="4901065" y="1441998"/>
            <a:ext cx="1752600" cy="1734059"/>
            <a:chOff x="4060522" y="2094304"/>
            <a:chExt cx="1752600" cy="1734059"/>
          </a:xfrm>
        </p:grpSpPr>
        <p:grpSp>
          <p:nvGrpSpPr>
            <p:cNvPr id="43" name="Google Shape;301;p7">
              <a:extLst>
                <a:ext uri="{FF2B5EF4-FFF2-40B4-BE49-F238E27FC236}">
                  <a16:creationId xmlns:a16="http://schemas.microsoft.com/office/drawing/2014/main" id="{FB83F6F1-022C-B2DF-B3B2-67994B2EB746}"/>
                </a:ext>
              </a:extLst>
            </p:cNvPr>
            <p:cNvGrpSpPr/>
            <p:nvPr/>
          </p:nvGrpSpPr>
          <p:grpSpPr>
            <a:xfrm>
              <a:off x="4060522" y="2094304"/>
              <a:ext cx="1752600" cy="1734059"/>
              <a:chOff x="4060522" y="2094304"/>
              <a:chExt cx="1752600" cy="1734059"/>
            </a:xfrm>
          </p:grpSpPr>
          <p:sp>
            <p:nvSpPr>
              <p:cNvPr id="45" name="Google Shape;302;p7">
                <a:extLst>
                  <a:ext uri="{FF2B5EF4-FFF2-40B4-BE49-F238E27FC236}">
                    <a16:creationId xmlns:a16="http://schemas.microsoft.com/office/drawing/2014/main" id="{4CA5FF7B-FA01-AEDA-4F18-1AF93D1302ED}"/>
                  </a:ext>
                </a:extLst>
              </p:cNvPr>
              <p:cNvSpPr/>
              <p:nvPr/>
            </p:nvSpPr>
            <p:spPr>
              <a:xfrm>
                <a:off x="4060522" y="2094304"/>
                <a:ext cx="1752600" cy="1734059"/>
              </a:xfrm>
              <a:prstGeom prst="donut">
                <a:avLst>
                  <a:gd name="adj" fmla="val 25000"/>
                </a:avLst>
              </a:prstGeom>
              <a:solidFill>
                <a:schemeClr val="accent4">
                  <a:lumMod val="75000"/>
                </a:schemeClr>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7" name="Google Shape;303;p7">
                <a:extLst>
                  <a:ext uri="{FF2B5EF4-FFF2-40B4-BE49-F238E27FC236}">
                    <a16:creationId xmlns:a16="http://schemas.microsoft.com/office/drawing/2014/main" id="{B6A5BCE2-CA2E-1117-A071-BD52D18DE9DF}"/>
                  </a:ext>
                </a:extLst>
              </p:cNvPr>
              <p:cNvSpPr/>
              <p:nvPr/>
            </p:nvSpPr>
            <p:spPr>
              <a:xfrm>
                <a:off x="4222944" y="2274261"/>
                <a:ext cx="1418728" cy="1382652"/>
              </a:xfrm>
              <a:prstGeom prst="ellipse">
                <a:avLst/>
              </a:prstGeom>
              <a:solidFill>
                <a:srgbClr val="DBDBDB"/>
              </a:solidFill>
              <a:ln w="12700" cap="flat" cmpd="sng">
                <a:solidFill>
                  <a:srgbClr val="DBDBDB"/>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44" name="Google Shape;304;p7">
              <a:extLst>
                <a:ext uri="{FF2B5EF4-FFF2-40B4-BE49-F238E27FC236}">
                  <a16:creationId xmlns:a16="http://schemas.microsoft.com/office/drawing/2014/main" id="{54BA4788-5B25-05DE-A23B-ABFC0CB11937}"/>
                </a:ext>
              </a:extLst>
            </p:cNvPr>
            <p:cNvSpPr/>
            <p:nvPr/>
          </p:nvSpPr>
          <p:spPr>
            <a:xfrm>
              <a:off x="4297348" y="2747912"/>
              <a:ext cx="1354842" cy="52318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FR" b="1" dirty="0">
                  <a:solidFill>
                    <a:schemeClr val="dk1"/>
                  </a:solidFill>
                  <a:latin typeface="Calibri"/>
                  <a:cs typeface="Calibri"/>
                  <a:sym typeface="Georgia"/>
                </a:rPr>
                <a:t>Optimisation du code</a:t>
              </a:r>
              <a:r>
                <a:rPr lang="fr-FR" dirty="0">
                  <a:solidFill>
                    <a:schemeClr val="dk1"/>
                  </a:solidFill>
                  <a:latin typeface="Calibri"/>
                  <a:cs typeface="Calibri"/>
                  <a:sym typeface="Georgia"/>
                </a:rPr>
                <a:t> </a:t>
              </a:r>
              <a:endParaRPr lang="en-US" dirty="0">
                <a:solidFill>
                  <a:schemeClr val="dk1"/>
                </a:solidFill>
              </a:endParaRPr>
            </a:p>
          </p:txBody>
        </p:sp>
      </p:grpSp>
      <p:grpSp>
        <p:nvGrpSpPr>
          <p:cNvPr id="48" name="Google Shape;305;p7">
            <a:extLst>
              <a:ext uri="{FF2B5EF4-FFF2-40B4-BE49-F238E27FC236}">
                <a16:creationId xmlns:a16="http://schemas.microsoft.com/office/drawing/2014/main" id="{94B06963-8FDB-52E8-E052-1D5B078180B4}"/>
              </a:ext>
            </a:extLst>
          </p:cNvPr>
          <p:cNvGrpSpPr/>
          <p:nvPr/>
        </p:nvGrpSpPr>
        <p:grpSpPr>
          <a:xfrm>
            <a:off x="7341687" y="3299043"/>
            <a:ext cx="1752600" cy="1734059"/>
            <a:chOff x="6501144" y="3951348"/>
            <a:chExt cx="1752600" cy="1734059"/>
          </a:xfrm>
        </p:grpSpPr>
        <p:grpSp>
          <p:nvGrpSpPr>
            <p:cNvPr id="49" name="Google Shape;306;p7">
              <a:extLst>
                <a:ext uri="{FF2B5EF4-FFF2-40B4-BE49-F238E27FC236}">
                  <a16:creationId xmlns:a16="http://schemas.microsoft.com/office/drawing/2014/main" id="{F9E53192-069E-6B9C-CCA1-32EA7504EED4}"/>
                </a:ext>
              </a:extLst>
            </p:cNvPr>
            <p:cNvGrpSpPr/>
            <p:nvPr/>
          </p:nvGrpSpPr>
          <p:grpSpPr>
            <a:xfrm>
              <a:off x="6501144" y="3951348"/>
              <a:ext cx="1752600" cy="1734059"/>
              <a:chOff x="6501144" y="3951348"/>
              <a:chExt cx="1752600" cy="1734059"/>
            </a:xfrm>
          </p:grpSpPr>
          <p:sp>
            <p:nvSpPr>
              <p:cNvPr id="51" name="Google Shape;307;p7">
                <a:extLst>
                  <a:ext uri="{FF2B5EF4-FFF2-40B4-BE49-F238E27FC236}">
                    <a16:creationId xmlns:a16="http://schemas.microsoft.com/office/drawing/2014/main" id="{DC6EE044-ED07-E68E-B00D-C95E35281925}"/>
                  </a:ext>
                </a:extLst>
              </p:cNvPr>
              <p:cNvSpPr/>
              <p:nvPr/>
            </p:nvSpPr>
            <p:spPr>
              <a:xfrm>
                <a:off x="6501144" y="3951348"/>
                <a:ext cx="1752600" cy="1734059"/>
              </a:xfrm>
              <a:prstGeom prst="donut">
                <a:avLst>
                  <a:gd name="adj" fmla="val 25000"/>
                </a:avLst>
              </a:prstGeom>
              <a:solidFill>
                <a:schemeClr val="accent4">
                  <a:lumMod val="75000"/>
                </a:schemeClr>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2" name="Google Shape;308;p7">
                <a:extLst>
                  <a:ext uri="{FF2B5EF4-FFF2-40B4-BE49-F238E27FC236}">
                    <a16:creationId xmlns:a16="http://schemas.microsoft.com/office/drawing/2014/main" id="{AB962A7C-40E3-6A6F-81CE-FB927DB4CCED}"/>
                  </a:ext>
                </a:extLst>
              </p:cNvPr>
              <p:cNvSpPr/>
              <p:nvPr/>
            </p:nvSpPr>
            <p:spPr>
              <a:xfrm>
                <a:off x="6663566" y="4131305"/>
                <a:ext cx="1418728" cy="1382652"/>
              </a:xfrm>
              <a:prstGeom prst="ellipse">
                <a:avLst/>
              </a:prstGeom>
              <a:solidFill>
                <a:srgbClr val="DBDBDB"/>
              </a:solidFill>
              <a:ln w="12700" cap="flat" cmpd="sng">
                <a:solidFill>
                  <a:srgbClr val="DBDBDB"/>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50" name="Google Shape;309;p7">
              <a:extLst>
                <a:ext uri="{FF2B5EF4-FFF2-40B4-BE49-F238E27FC236}">
                  <a16:creationId xmlns:a16="http://schemas.microsoft.com/office/drawing/2014/main" id="{A2395551-3182-98F5-94FF-984AF3B3E772}"/>
                </a:ext>
              </a:extLst>
            </p:cNvPr>
            <p:cNvSpPr/>
            <p:nvPr/>
          </p:nvSpPr>
          <p:spPr>
            <a:xfrm>
              <a:off x="6645256" y="4505476"/>
              <a:ext cx="1405547" cy="738623"/>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FR" b="1" dirty="0">
                  <a:solidFill>
                    <a:schemeClr val="dk1"/>
                  </a:solidFill>
                  <a:latin typeface="Calibri"/>
                  <a:cs typeface="Calibri"/>
                  <a:sym typeface="Georgia"/>
                </a:rPr>
                <a:t>Utilisation des modes de faible puissance</a:t>
              </a:r>
              <a:r>
                <a:rPr lang="fr-FR" dirty="0">
                  <a:solidFill>
                    <a:schemeClr val="dk1"/>
                  </a:solidFill>
                  <a:latin typeface="Calibri"/>
                  <a:cs typeface="Calibri"/>
                  <a:sym typeface="Georgia"/>
                </a:rPr>
                <a:t> </a:t>
              </a:r>
              <a:endParaRPr lang="en-US">
                <a:solidFill>
                  <a:schemeClr val="dk1"/>
                </a:solidFill>
              </a:endParaRPr>
            </a:p>
          </p:txBody>
        </p:sp>
      </p:grpSp>
      <p:grpSp>
        <p:nvGrpSpPr>
          <p:cNvPr id="53" name="Google Shape;310;p7">
            <a:extLst>
              <a:ext uri="{FF2B5EF4-FFF2-40B4-BE49-F238E27FC236}">
                <a16:creationId xmlns:a16="http://schemas.microsoft.com/office/drawing/2014/main" id="{E8C22F39-A5B3-42BC-AD06-41E3AD0F3B52}"/>
              </a:ext>
            </a:extLst>
          </p:cNvPr>
          <p:cNvGrpSpPr/>
          <p:nvPr/>
        </p:nvGrpSpPr>
        <p:grpSpPr>
          <a:xfrm>
            <a:off x="9295512" y="1441998"/>
            <a:ext cx="1752600" cy="1734059"/>
            <a:chOff x="8454969" y="2094303"/>
            <a:chExt cx="1752600" cy="1734059"/>
          </a:xfrm>
        </p:grpSpPr>
        <p:grpSp>
          <p:nvGrpSpPr>
            <p:cNvPr id="54" name="Google Shape;311;p7">
              <a:extLst>
                <a:ext uri="{FF2B5EF4-FFF2-40B4-BE49-F238E27FC236}">
                  <a16:creationId xmlns:a16="http://schemas.microsoft.com/office/drawing/2014/main" id="{456B2425-1281-B4B1-7E89-2A7A4C005065}"/>
                </a:ext>
              </a:extLst>
            </p:cNvPr>
            <p:cNvGrpSpPr/>
            <p:nvPr/>
          </p:nvGrpSpPr>
          <p:grpSpPr>
            <a:xfrm>
              <a:off x="8454969" y="2094303"/>
              <a:ext cx="1752600" cy="1734059"/>
              <a:chOff x="8454969" y="2094303"/>
              <a:chExt cx="1752600" cy="1734059"/>
            </a:xfrm>
          </p:grpSpPr>
          <p:sp>
            <p:nvSpPr>
              <p:cNvPr id="58" name="Google Shape;312;p7">
                <a:extLst>
                  <a:ext uri="{FF2B5EF4-FFF2-40B4-BE49-F238E27FC236}">
                    <a16:creationId xmlns:a16="http://schemas.microsoft.com/office/drawing/2014/main" id="{9C116CEA-00C1-C05C-DE57-29056EF3E3B8}"/>
                  </a:ext>
                </a:extLst>
              </p:cNvPr>
              <p:cNvSpPr/>
              <p:nvPr/>
            </p:nvSpPr>
            <p:spPr>
              <a:xfrm>
                <a:off x="8454969" y="2094303"/>
                <a:ext cx="1752600" cy="1734059"/>
              </a:xfrm>
              <a:prstGeom prst="donut">
                <a:avLst>
                  <a:gd name="adj" fmla="val 25000"/>
                </a:avLst>
              </a:prstGeom>
              <a:solidFill>
                <a:schemeClr val="accent4">
                  <a:lumMod val="75000"/>
                </a:schemeClr>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313;p7">
                <a:extLst>
                  <a:ext uri="{FF2B5EF4-FFF2-40B4-BE49-F238E27FC236}">
                    <a16:creationId xmlns:a16="http://schemas.microsoft.com/office/drawing/2014/main" id="{59FA8397-3206-57A6-0ADE-F6A060289653}"/>
                  </a:ext>
                </a:extLst>
              </p:cNvPr>
              <p:cNvSpPr/>
              <p:nvPr/>
            </p:nvSpPr>
            <p:spPr>
              <a:xfrm>
                <a:off x="8617391" y="2274260"/>
                <a:ext cx="1418728" cy="1382652"/>
              </a:xfrm>
              <a:prstGeom prst="ellipse">
                <a:avLst/>
              </a:prstGeom>
              <a:solidFill>
                <a:srgbClr val="DBDBDB"/>
              </a:solidFill>
              <a:ln w="12700" cap="flat" cmpd="sng">
                <a:solidFill>
                  <a:srgbClr val="DBDBDB"/>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57" name="Google Shape;314;p7">
              <a:extLst>
                <a:ext uri="{FF2B5EF4-FFF2-40B4-BE49-F238E27FC236}">
                  <a16:creationId xmlns:a16="http://schemas.microsoft.com/office/drawing/2014/main" id="{63F16122-9DF0-56B1-BF60-07D21E9CAE3B}"/>
                </a:ext>
              </a:extLst>
            </p:cNvPr>
            <p:cNvSpPr/>
            <p:nvPr/>
          </p:nvSpPr>
          <p:spPr>
            <a:xfrm>
              <a:off x="8581845" y="2767562"/>
              <a:ext cx="1541542" cy="52318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FR" b="1" dirty="0">
                  <a:solidFill>
                    <a:schemeClr val="dk1"/>
                  </a:solidFill>
                  <a:latin typeface="Calibri"/>
                  <a:cs typeface="Calibri"/>
                  <a:sym typeface="Georgia"/>
                </a:rPr>
                <a:t>Gestion des périphériques</a:t>
              </a:r>
              <a:r>
                <a:rPr lang="fr-FR" dirty="0">
                  <a:solidFill>
                    <a:schemeClr val="dk1"/>
                  </a:solidFill>
                  <a:latin typeface="Calibri"/>
                  <a:cs typeface="Calibri"/>
                  <a:sym typeface="Georgia"/>
                </a:rPr>
                <a:t> </a:t>
              </a:r>
              <a:endParaRPr lang="en-US" dirty="0">
                <a:solidFill>
                  <a:schemeClr val="dk1"/>
                </a:solidFill>
              </a:endParaRPr>
            </a:p>
          </p:txBody>
        </p:sp>
      </p:grpSp>
    </p:spTree>
    <p:extLst>
      <p:ext uri="{BB962C8B-B14F-4D97-AF65-F5344CB8AC3E}">
        <p14:creationId xmlns:p14="http://schemas.microsoft.com/office/powerpoint/2010/main" val="2403478266"/>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3"/>
          <p:cNvSpPr/>
          <p:nvPr/>
        </p:nvSpPr>
        <p:spPr>
          <a:xfrm>
            <a:off x="3986317" y="6460177"/>
            <a:ext cx="8205600" cy="399300"/>
          </a:xfrm>
          <a:prstGeom prst="rect">
            <a:avLst/>
          </a:prstGeom>
          <a:gradFill>
            <a:gsLst>
              <a:gs pos="0">
                <a:srgbClr val="D7EAED"/>
              </a:gs>
              <a:gs pos="25000">
                <a:srgbClr val="D7EAED"/>
              </a:gs>
              <a:gs pos="71000">
                <a:srgbClr val="B0BFCB"/>
              </a:gs>
              <a:gs pos="100000">
                <a:srgbClr val="D2E5F4"/>
              </a:gs>
            </a:gsLst>
            <a:lin ang="0" scaled="0"/>
          </a:gra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2400"/>
              <a:buFont typeface="Arial"/>
              <a:buNone/>
              <a:tabLst/>
              <a:defRPr/>
            </a:pPr>
            <a:endParaRPr kumimoji="0" sz="24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321" name="Google Shape;321;p43"/>
          <p:cNvSpPr/>
          <p:nvPr/>
        </p:nvSpPr>
        <p:spPr>
          <a:xfrm>
            <a:off x="-6420" y="6480671"/>
            <a:ext cx="7143600" cy="401700"/>
          </a:xfrm>
          <a:prstGeom prst="homePlate">
            <a:avLst>
              <a:gd name="adj" fmla="val 50000"/>
            </a:avLst>
          </a:prstGeom>
          <a:gradFill>
            <a:gsLst>
              <a:gs pos="0">
                <a:srgbClr val="29555D"/>
              </a:gs>
              <a:gs pos="25000">
                <a:srgbClr val="29555D"/>
              </a:gs>
              <a:gs pos="71000">
                <a:srgbClr val="B0BFCB"/>
              </a:gs>
              <a:gs pos="100000">
                <a:srgbClr val="D2E5F4"/>
              </a:gs>
            </a:gsLst>
            <a:lin ang="0" scaled="0"/>
          </a:gra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800"/>
              <a:buFont typeface="Arial"/>
              <a:buNone/>
              <a:tabLst/>
              <a:defRPr/>
            </a:pPr>
            <a:endParaRPr kumimoji="0" sz="1800" b="1" i="0" u="none" strike="noStrike" kern="0" cap="none" spc="0" normalizeH="0" baseline="0" noProof="0">
              <a:ln>
                <a:noFill/>
              </a:ln>
              <a:solidFill>
                <a:srgbClr val="FFFFFF"/>
              </a:solidFill>
              <a:effectLst/>
              <a:uLnTx/>
              <a:uFillTx/>
              <a:latin typeface="Arial"/>
              <a:ea typeface="Arial"/>
              <a:cs typeface="Arial"/>
              <a:sym typeface="Arial"/>
            </a:endParaRPr>
          </a:p>
        </p:txBody>
      </p:sp>
      <p:cxnSp>
        <p:nvCxnSpPr>
          <p:cNvPr id="322" name="Google Shape;322;p43"/>
          <p:cNvCxnSpPr>
            <a:cxnSpLocks/>
          </p:cNvCxnSpPr>
          <p:nvPr/>
        </p:nvCxnSpPr>
        <p:spPr>
          <a:xfrm flipH="1">
            <a:off x="119268" y="564109"/>
            <a:ext cx="21972" cy="4247003"/>
          </a:xfrm>
          <a:prstGeom prst="straightConnector1">
            <a:avLst/>
          </a:prstGeom>
          <a:noFill/>
          <a:ln w="9525" cap="flat" cmpd="sng">
            <a:solidFill>
              <a:srgbClr val="7F7F7F"/>
            </a:solidFill>
            <a:prstDash val="solid"/>
            <a:round/>
            <a:headEnd type="none" w="sm" len="sm"/>
            <a:tailEnd type="none" w="sm" len="sm"/>
          </a:ln>
          <a:effectLst>
            <a:outerShdw blurRad="40000" dist="20000" dir="5400000" rotWithShape="0">
              <a:srgbClr val="000000">
                <a:alpha val="37250"/>
              </a:srgbClr>
            </a:outerShdw>
          </a:effectLst>
        </p:spPr>
      </p:cxnSp>
      <p:cxnSp>
        <p:nvCxnSpPr>
          <p:cNvPr id="323" name="Google Shape;323;p43"/>
          <p:cNvCxnSpPr>
            <a:stCxn id="324" idx="2"/>
          </p:cNvCxnSpPr>
          <p:nvPr/>
        </p:nvCxnSpPr>
        <p:spPr>
          <a:xfrm rot="10800000" flipH="1">
            <a:off x="36016" y="594031"/>
            <a:ext cx="3280200" cy="16800"/>
          </a:xfrm>
          <a:prstGeom prst="straightConnector1">
            <a:avLst/>
          </a:prstGeom>
          <a:noFill/>
          <a:ln w="9525" cap="flat" cmpd="sng">
            <a:solidFill>
              <a:srgbClr val="7F7F7F"/>
            </a:solidFill>
            <a:prstDash val="solid"/>
            <a:round/>
            <a:headEnd type="none" w="sm" len="sm"/>
            <a:tailEnd type="none" w="sm" len="sm"/>
          </a:ln>
          <a:effectLst>
            <a:outerShdw blurRad="40000" dist="20000" dir="5400000" rotWithShape="0">
              <a:srgbClr val="000000">
                <a:alpha val="37250"/>
              </a:srgbClr>
            </a:outerShdw>
          </a:effectLst>
        </p:spPr>
      </p:cxnSp>
      <p:cxnSp>
        <p:nvCxnSpPr>
          <p:cNvPr id="325" name="Google Shape;325;p43"/>
          <p:cNvCxnSpPr/>
          <p:nvPr/>
        </p:nvCxnSpPr>
        <p:spPr>
          <a:xfrm rot="-5400000">
            <a:off x="3083501" y="302839"/>
            <a:ext cx="612000" cy="1500"/>
          </a:xfrm>
          <a:prstGeom prst="straightConnector1">
            <a:avLst/>
          </a:prstGeom>
          <a:noFill/>
          <a:ln w="95250" cap="flat" cmpd="thinThick">
            <a:solidFill>
              <a:srgbClr val="7F7F7F"/>
            </a:solidFill>
            <a:prstDash val="solid"/>
            <a:round/>
            <a:headEnd type="none" w="sm" len="sm"/>
            <a:tailEnd type="none" w="sm" len="sm"/>
          </a:ln>
          <a:effectLst>
            <a:outerShdw blurRad="40000" dist="20000" dir="5400000" rotWithShape="0">
              <a:srgbClr val="000000">
                <a:alpha val="37250"/>
              </a:srgbClr>
            </a:outerShdw>
          </a:effectLst>
        </p:spPr>
      </p:cxnSp>
      <p:sp>
        <p:nvSpPr>
          <p:cNvPr id="326" name="Google Shape;326;p43"/>
          <p:cNvSpPr/>
          <p:nvPr/>
        </p:nvSpPr>
        <p:spPr>
          <a:xfrm>
            <a:off x="3542703" y="38742"/>
            <a:ext cx="4976400" cy="643500"/>
          </a:xfrm>
          <a:prstGeom prst="roundRect">
            <a:avLst>
              <a:gd name="adj" fmla="val 16667"/>
            </a:avLst>
          </a:prstGeom>
          <a:solidFill>
            <a:srgbClr val="29555D">
              <a:alpha val="53330"/>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2300"/>
              <a:buFont typeface="Arial"/>
              <a:buNone/>
              <a:tabLst/>
              <a:defRPr/>
            </a:pPr>
            <a:r>
              <a:rPr kumimoji="0" lang="fr-FR" sz="2300" b="1" i="0" u="none" strike="noStrike" kern="0" cap="none" spc="0" normalizeH="0" baseline="0" noProof="0" dirty="0">
                <a:ln>
                  <a:noFill/>
                </a:ln>
                <a:solidFill>
                  <a:srgbClr val="FFFFFF"/>
                </a:solidFill>
                <a:effectLst/>
                <a:uLnTx/>
                <a:uFillTx/>
                <a:latin typeface="Calibri"/>
                <a:ea typeface="Calibri"/>
                <a:cs typeface="Calibri"/>
                <a:sym typeface="Calibri"/>
              </a:rPr>
              <a:t>Optimisation de l'efficacité énergétique</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327" name="Google Shape;327;p43"/>
          <p:cNvCxnSpPr/>
          <p:nvPr/>
        </p:nvCxnSpPr>
        <p:spPr>
          <a:xfrm rot="-5400000">
            <a:off x="8286202" y="321036"/>
            <a:ext cx="612000" cy="1500"/>
          </a:xfrm>
          <a:prstGeom prst="straightConnector1">
            <a:avLst/>
          </a:prstGeom>
          <a:noFill/>
          <a:ln w="95250" cap="flat" cmpd="thickThin">
            <a:solidFill>
              <a:srgbClr val="7F7F7F"/>
            </a:solidFill>
            <a:prstDash val="solid"/>
            <a:round/>
            <a:headEnd type="none" w="sm" len="sm"/>
            <a:tailEnd type="none" w="sm" len="sm"/>
          </a:ln>
          <a:effectLst>
            <a:outerShdw blurRad="40000" dist="20000" dir="5400000" rotWithShape="0">
              <a:srgbClr val="000000">
                <a:alpha val="37250"/>
              </a:srgbClr>
            </a:outerShdw>
          </a:effectLst>
        </p:spPr>
      </p:cxnSp>
      <p:sp>
        <p:nvSpPr>
          <p:cNvPr id="328" name="Google Shape;328;p43"/>
          <p:cNvSpPr/>
          <p:nvPr/>
        </p:nvSpPr>
        <p:spPr>
          <a:xfrm>
            <a:off x="3551086" y="58810"/>
            <a:ext cx="469200" cy="469200"/>
          </a:xfrm>
          <a:prstGeom prst="ellipse">
            <a:avLst/>
          </a:prstGeom>
          <a:solidFill>
            <a:srgbClr val="29555D"/>
          </a:solidFill>
          <a:ln w="12700" cap="flat" cmpd="sng">
            <a:solidFill>
              <a:srgbClr val="29555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800"/>
              <a:buFont typeface="Arial"/>
              <a:buNone/>
              <a:tabLst/>
              <a:defRPr/>
            </a:pPr>
            <a:r>
              <a:rPr kumimoji="0" lang="fr-FR" sz="1800" b="1" i="0" u="none" strike="noStrike" kern="0" cap="none" spc="0" normalizeH="0" baseline="0" noProof="0" dirty="0">
                <a:ln>
                  <a:noFill/>
                </a:ln>
                <a:solidFill>
                  <a:srgbClr val="FFFFFF"/>
                </a:solidFill>
                <a:effectLst/>
                <a:uLnTx/>
                <a:uFillTx/>
                <a:latin typeface="Arial"/>
                <a:ea typeface="Arial"/>
                <a:cs typeface="Arial"/>
                <a:sym typeface="Arial"/>
              </a:rPr>
              <a:t>2</a:t>
            </a:r>
            <a:endParaRPr kumimoji="0"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329" name="Google Shape;329;p43"/>
          <p:cNvSpPr/>
          <p:nvPr/>
        </p:nvSpPr>
        <p:spPr>
          <a:xfrm>
            <a:off x="8745404" y="106238"/>
            <a:ext cx="441300" cy="433200"/>
          </a:xfrm>
          <a:prstGeom prst="ellipse">
            <a:avLst/>
          </a:prstGeom>
          <a:solidFill>
            <a:srgbClr val="29555D"/>
          </a:solidFill>
          <a:ln w="12700" cap="flat" cmpd="sng">
            <a:solidFill>
              <a:srgbClr val="29555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800"/>
              <a:buFont typeface="Arial"/>
              <a:buNone/>
              <a:tabLst/>
              <a:defRPr/>
            </a:pPr>
            <a:r>
              <a:rPr kumimoji="0" lang="fr-FR" sz="1800" b="1" i="0" u="none" strike="noStrike" kern="0" cap="none" spc="0" normalizeH="0" baseline="0" noProof="0">
                <a:ln>
                  <a:noFill/>
                </a:ln>
                <a:solidFill>
                  <a:srgbClr val="FFFFFF"/>
                </a:solidFill>
                <a:effectLst/>
                <a:uLnTx/>
                <a:uFillTx/>
                <a:latin typeface="Arial"/>
                <a:ea typeface="Arial"/>
                <a:cs typeface="Arial"/>
                <a:sym typeface="Arial"/>
              </a:rPr>
              <a:t>3</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330" name="Google Shape;330;p43"/>
          <p:cNvSpPr/>
          <p:nvPr/>
        </p:nvSpPr>
        <p:spPr>
          <a:xfrm>
            <a:off x="9292194" y="106238"/>
            <a:ext cx="441300" cy="433200"/>
          </a:xfrm>
          <a:prstGeom prst="ellipse">
            <a:avLst/>
          </a:prstGeom>
          <a:solidFill>
            <a:srgbClr val="29555D"/>
          </a:solidFill>
          <a:ln w="12700" cap="flat" cmpd="sng">
            <a:solidFill>
              <a:srgbClr val="29555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800"/>
              <a:buFont typeface="Arial"/>
              <a:buNone/>
              <a:tabLst/>
              <a:defRPr/>
            </a:pPr>
            <a:r>
              <a:rPr kumimoji="0" lang="fr-FR" sz="1800" b="1" i="0" u="none" strike="noStrike" kern="0" cap="none" spc="0" normalizeH="0" baseline="0" noProof="0">
                <a:ln>
                  <a:noFill/>
                </a:ln>
                <a:solidFill>
                  <a:srgbClr val="FFFFFF"/>
                </a:solidFill>
                <a:effectLst/>
                <a:uLnTx/>
                <a:uFillTx/>
                <a:latin typeface="Arial"/>
                <a:ea typeface="Arial"/>
                <a:cs typeface="Arial"/>
                <a:sym typeface="Arial"/>
              </a:rPr>
              <a:t>4</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331" name="Google Shape;331;p43"/>
          <p:cNvSpPr/>
          <p:nvPr/>
        </p:nvSpPr>
        <p:spPr>
          <a:xfrm>
            <a:off x="9838984" y="108216"/>
            <a:ext cx="441300" cy="433200"/>
          </a:xfrm>
          <a:prstGeom prst="ellipse">
            <a:avLst/>
          </a:prstGeom>
          <a:solidFill>
            <a:srgbClr val="29555D"/>
          </a:solidFill>
          <a:ln w="12700" cap="flat" cmpd="sng">
            <a:solidFill>
              <a:srgbClr val="29555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800"/>
              <a:buFont typeface="Arial"/>
              <a:buNone/>
              <a:tabLst/>
              <a:defRPr/>
            </a:pPr>
            <a:r>
              <a:rPr kumimoji="0" lang="fr-FR" sz="1800" b="1" i="0" u="none" strike="noStrike" kern="0" cap="none" spc="0" normalizeH="0" baseline="0" noProof="0">
                <a:ln>
                  <a:noFill/>
                </a:ln>
                <a:solidFill>
                  <a:srgbClr val="FFFFFF"/>
                </a:solidFill>
                <a:effectLst/>
                <a:uLnTx/>
                <a:uFillTx/>
                <a:latin typeface="Arial"/>
                <a:ea typeface="Arial"/>
                <a:cs typeface="Arial"/>
                <a:sym typeface="Arial"/>
              </a:rPr>
              <a:t>5</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332" name="Google Shape;332;p43"/>
          <p:cNvSpPr/>
          <p:nvPr/>
        </p:nvSpPr>
        <p:spPr>
          <a:xfrm>
            <a:off x="2828013" y="76764"/>
            <a:ext cx="469200" cy="469200"/>
          </a:xfrm>
          <a:prstGeom prst="ellipse">
            <a:avLst/>
          </a:prstGeom>
          <a:solidFill>
            <a:srgbClr val="29555D"/>
          </a:solidFill>
          <a:ln w="12700" cap="flat" cmpd="sng">
            <a:solidFill>
              <a:srgbClr val="29555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800"/>
              <a:buFont typeface="Arial"/>
              <a:buNone/>
              <a:tabLst/>
              <a:defRPr/>
            </a:pPr>
            <a:r>
              <a:rPr kumimoji="0" lang="fr-FR" sz="1800" b="1" i="0" u="none" strike="noStrike" kern="0" cap="none" spc="0" normalizeH="0" baseline="0" noProof="0">
                <a:ln>
                  <a:noFill/>
                </a:ln>
                <a:solidFill>
                  <a:srgbClr val="FFFFFF"/>
                </a:solidFill>
                <a:effectLst/>
                <a:uLnTx/>
                <a:uFillTx/>
                <a:latin typeface="Arial"/>
                <a:ea typeface="Arial"/>
                <a:cs typeface="Arial"/>
                <a:sym typeface="Arial"/>
              </a:rPr>
              <a:t>1</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324" name="Google Shape;324;p43"/>
          <p:cNvSpPr/>
          <p:nvPr/>
        </p:nvSpPr>
        <p:spPr>
          <a:xfrm>
            <a:off x="36016" y="539431"/>
            <a:ext cx="152700" cy="142800"/>
          </a:xfrm>
          <a:prstGeom prst="ellipse">
            <a:avLst/>
          </a:prstGeom>
          <a:solidFill>
            <a:srgbClr val="29555D"/>
          </a:solidFill>
          <a:ln w="9525" cap="flat" cmpd="sng">
            <a:solidFill>
              <a:srgbClr val="29555D"/>
            </a:solidFill>
            <a:prstDash val="solid"/>
            <a:round/>
            <a:headEnd type="none" w="sm" len="sm"/>
            <a:tailEnd type="none" w="sm" len="sm"/>
          </a:ln>
          <a:effectLst>
            <a:outerShdw blurRad="40000" dist="20000" dir="5400000" rotWithShape="0">
              <a:srgbClr val="000000">
                <a:alpha val="37250"/>
              </a:srgbClr>
            </a:outerShdw>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333" name="Google Shape;333;p43"/>
          <p:cNvSpPr txBox="1">
            <a:spLocks noGrp="1"/>
          </p:cNvSpPr>
          <p:nvPr>
            <p:ph type="sldNum" idx="12"/>
          </p:nvPr>
        </p:nvSpPr>
        <p:spPr>
          <a:xfrm>
            <a:off x="6016584" y="6460177"/>
            <a:ext cx="1758300" cy="3651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29555D"/>
              </a:buClr>
              <a:buSzPts val="1400"/>
              <a:buFont typeface="Raleway ExtraBold"/>
              <a:buNone/>
              <a:tabLst/>
              <a:defRPr/>
            </a:pPr>
            <a:fld id="{00000000-1234-1234-1234-123412341234}" type="slidenum">
              <a:rPr kumimoji="0" lang="fr-FR" sz="1400" b="1" i="0" u="none" strike="noStrike" kern="0" cap="none" spc="0" normalizeH="0" baseline="0" noProof="0">
                <a:ln>
                  <a:noFill/>
                </a:ln>
                <a:solidFill>
                  <a:srgbClr val="29555D"/>
                </a:solidFill>
                <a:effectLst/>
                <a:uLnTx/>
                <a:uFillTx/>
                <a:latin typeface="Raleway ExtraBold"/>
                <a:ea typeface="Raleway ExtraBold"/>
                <a:cs typeface="Raleway ExtraBold"/>
                <a:sym typeface="Raleway ExtraBold"/>
              </a:rPr>
              <a:pPr marL="0" marR="0" lvl="0" indent="0" algn="ctr" defTabSz="914400" rtl="0" eaLnBrk="1" fontAlgn="auto" latinLnBrk="0" hangingPunct="1">
                <a:lnSpc>
                  <a:spcPct val="100000"/>
                </a:lnSpc>
                <a:spcBef>
                  <a:spcPts val="0"/>
                </a:spcBef>
                <a:spcAft>
                  <a:spcPts val="0"/>
                </a:spcAft>
                <a:buClr>
                  <a:srgbClr val="29555D"/>
                </a:buClr>
                <a:buSzPts val="1400"/>
                <a:buFont typeface="Raleway ExtraBold"/>
                <a:buNone/>
                <a:tabLst/>
                <a:defRPr/>
              </a:pPr>
              <a:t>8</a:t>
            </a:fld>
            <a:endParaRPr kumimoji="0" sz="1400" b="1" i="0" u="none" strike="noStrike" kern="0" cap="none" spc="0" normalizeH="0" baseline="0" noProof="0">
              <a:ln>
                <a:noFill/>
              </a:ln>
              <a:solidFill>
                <a:srgbClr val="29555D"/>
              </a:solidFill>
              <a:effectLst/>
              <a:uLnTx/>
              <a:uFillTx/>
              <a:latin typeface="Raleway ExtraBold"/>
              <a:ea typeface="Raleway ExtraBold"/>
              <a:cs typeface="Raleway ExtraBold"/>
              <a:sym typeface="Raleway ExtraBold"/>
            </a:endParaRPr>
          </a:p>
        </p:txBody>
      </p:sp>
      <p:sp>
        <p:nvSpPr>
          <p:cNvPr id="334" name="Google Shape;334;p43"/>
          <p:cNvSpPr txBox="1"/>
          <p:nvPr/>
        </p:nvSpPr>
        <p:spPr>
          <a:xfrm>
            <a:off x="8713814" y="6485264"/>
            <a:ext cx="3244800" cy="307800"/>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29555D"/>
              </a:buClr>
              <a:buSzPts val="1400"/>
              <a:buFont typeface="Century Gothic"/>
              <a:buNone/>
              <a:tabLst/>
              <a:defRPr/>
            </a:pPr>
            <a:r>
              <a:rPr kumimoji="0" lang="fr-FR" sz="1400" b="1" i="0" u="none" strike="noStrike" kern="0" cap="none" spc="0" normalizeH="0" baseline="0" noProof="0">
                <a:ln>
                  <a:noFill/>
                </a:ln>
                <a:solidFill>
                  <a:srgbClr val="29555D"/>
                </a:solidFill>
                <a:effectLst/>
                <a:uLnTx/>
                <a:uFillTx/>
                <a:latin typeface="Century Gothic"/>
                <a:ea typeface="Century Gothic"/>
                <a:cs typeface="Century Gothic"/>
                <a:sym typeface="Century Gothic"/>
              </a:rPr>
              <a:t>Année universitaire 2023- 2024</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342" name="Google Shape;342;p43"/>
          <p:cNvSpPr/>
          <p:nvPr/>
        </p:nvSpPr>
        <p:spPr>
          <a:xfrm rot="-5400000">
            <a:off x="61509" y="2971754"/>
            <a:ext cx="169800" cy="169800"/>
          </a:xfrm>
          <a:prstGeom prst="ellipse">
            <a:avLst/>
          </a:prstGeom>
          <a:solidFill>
            <a:srgbClr val="29555D"/>
          </a:solidFill>
          <a:ln w="28575" cap="flat" cmpd="sng">
            <a:solidFill>
              <a:srgbClr val="29555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347" name="Google Shape;347;p43"/>
          <p:cNvSpPr/>
          <p:nvPr/>
        </p:nvSpPr>
        <p:spPr>
          <a:xfrm rot="-5400000">
            <a:off x="61509" y="1793759"/>
            <a:ext cx="169800" cy="169800"/>
          </a:xfrm>
          <a:prstGeom prst="ellipse">
            <a:avLst/>
          </a:prstGeom>
          <a:solidFill>
            <a:schemeClr val="lt1"/>
          </a:solidFill>
          <a:ln w="28575" cap="flat" cmpd="sng">
            <a:solidFill>
              <a:srgbClr val="29555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351" name="Google Shape;351;p43"/>
          <p:cNvSpPr/>
          <p:nvPr/>
        </p:nvSpPr>
        <p:spPr>
          <a:xfrm rot="-5400000">
            <a:off x="61509" y="4694897"/>
            <a:ext cx="169800" cy="147900"/>
          </a:xfrm>
          <a:prstGeom prst="ellipse">
            <a:avLst/>
          </a:prstGeom>
          <a:solidFill>
            <a:schemeClr val="lt1"/>
          </a:solidFill>
          <a:ln w="28575" cap="flat" cmpd="sng">
            <a:solidFill>
              <a:srgbClr val="29555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352" name="Google Shape;352;p43"/>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fr-FR" sz="1400" b="0" i="0" u="none" strike="noStrike" kern="0" cap="none" spc="0" normalizeH="0" baseline="0" noProof="0">
                <a:ln>
                  <a:noFill/>
                </a:ln>
                <a:solidFill>
                  <a:srgbClr val="000000"/>
                </a:solidFill>
                <a:effectLst/>
                <a:uLnTx/>
                <a:uFillTx/>
                <a:latin typeface="Arial"/>
                <a:cs typeface="Arial"/>
                <a:sym typeface="Arial"/>
              </a:rPr>
              <a:t> </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aphicFrame>
        <p:nvGraphicFramePr>
          <p:cNvPr id="36" name="Tableau 35"/>
          <p:cNvGraphicFramePr>
            <a:graphicFrameLocks noGrp="1"/>
          </p:cNvGraphicFramePr>
          <p:nvPr>
            <p:extLst>
              <p:ext uri="{D42A27DB-BD31-4B8C-83A1-F6EECF244321}">
                <p14:modId xmlns:p14="http://schemas.microsoft.com/office/powerpoint/2010/main" val="1015291086"/>
              </p:ext>
            </p:extLst>
          </p:nvPr>
        </p:nvGraphicFramePr>
        <p:xfrm>
          <a:off x="3062613" y="2254710"/>
          <a:ext cx="8429687" cy="2045208"/>
        </p:xfrm>
        <a:graphic>
          <a:graphicData uri="http://schemas.openxmlformats.org/drawingml/2006/table">
            <a:tbl>
              <a:tblPr firstRow="1" bandRow="1">
                <a:tableStyleId>{BC89EF96-8CEA-46FF-86C4-4CE0E7609802}</a:tableStyleId>
              </a:tblPr>
              <a:tblGrid>
                <a:gridCol w="1000132">
                  <a:extLst>
                    <a:ext uri="{9D8B030D-6E8A-4147-A177-3AD203B41FA5}">
                      <a16:colId xmlns:a16="http://schemas.microsoft.com/office/drawing/2014/main" val="20000"/>
                    </a:ext>
                  </a:extLst>
                </a:gridCol>
                <a:gridCol w="873131">
                  <a:extLst>
                    <a:ext uri="{9D8B030D-6E8A-4147-A177-3AD203B41FA5}">
                      <a16:colId xmlns:a16="http://schemas.microsoft.com/office/drawing/2014/main" val="20001"/>
                    </a:ext>
                  </a:extLst>
                </a:gridCol>
                <a:gridCol w="936632">
                  <a:extLst>
                    <a:ext uri="{9D8B030D-6E8A-4147-A177-3AD203B41FA5}">
                      <a16:colId xmlns:a16="http://schemas.microsoft.com/office/drawing/2014/main" val="20002"/>
                    </a:ext>
                  </a:extLst>
                </a:gridCol>
                <a:gridCol w="936632">
                  <a:extLst>
                    <a:ext uri="{9D8B030D-6E8A-4147-A177-3AD203B41FA5}">
                      <a16:colId xmlns:a16="http://schemas.microsoft.com/office/drawing/2014/main" val="20003"/>
                    </a:ext>
                  </a:extLst>
                </a:gridCol>
                <a:gridCol w="936632">
                  <a:extLst>
                    <a:ext uri="{9D8B030D-6E8A-4147-A177-3AD203B41FA5}">
                      <a16:colId xmlns:a16="http://schemas.microsoft.com/office/drawing/2014/main" val="20004"/>
                    </a:ext>
                  </a:extLst>
                </a:gridCol>
                <a:gridCol w="936632">
                  <a:extLst>
                    <a:ext uri="{9D8B030D-6E8A-4147-A177-3AD203B41FA5}">
                      <a16:colId xmlns:a16="http://schemas.microsoft.com/office/drawing/2014/main" val="20005"/>
                    </a:ext>
                  </a:extLst>
                </a:gridCol>
                <a:gridCol w="936632">
                  <a:extLst>
                    <a:ext uri="{9D8B030D-6E8A-4147-A177-3AD203B41FA5}">
                      <a16:colId xmlns:a16="http://schemas.microsoft.com/office/drawing/2014/main" val="20006"/>
                    </a:ext>
                  </a:extLst>
                </a:gridCol>
                <a:gridCol w="936632">
                  <a:extLst>
                    <a:ext uri="{9D8B030D-6E8A-4147-A177-3AD203B41FA5}">
                      <a16:colId xmlns:a16="http://schemas.microsoft.com/office/drawing/2014/main" val="20007"/>
                    </a:ext>
                  </a:extLst>
                </a:gridCol>
                <a:gridCol w="936632">
                  <a:extLst>
                    <a:ext uri="{9D8B030D-6E8A-4147-A177-3AD203B41FA5}">
                      <a16:colId xmlns:a16="http://schemas.microsoft.com/office/drawing/2014/main" val="20008"/>
                    </a:ext>
                  </a:extLst>
                </a:gridCol>
              </a:tblGrid>
              <a:tr h="414710">
                <a:tc>
                  <a:txBody>
                    <a:bodyPr/>
                    <a:lstStyle/>
                    <a:p>
                      <a:pPr algn="ctr"/>
                      <a:endParaRPr lang="fr-FR" dirty="0"/>
                    </a:p>
                  </a:txBody>
                  <a:tcPr anchor="ctr"/>
                </a:tc>
                <a:tc gridSpan="2">
                  <a:txBody>
                    <a:bodyPr/>
                    <a:lstStyle/>
                    <a:p>
                      <a:pPr marL="0" lvl="0" indent="0" algn="ctr" rtl="0">
                        <a:lnSpc>
                          <a:spcPct val="115000"/>
                        </a:lnSpc>
                        <a:spcBef>
                          <a:spcPts val="0"/>
                        </a:spcBef>
                        <a:spcAft>
                          <a:spcPts val="0"/>
                        </a:spcAft>
                        <a:buNone/>
                      </a:pPr>
                      <a:endParaRPr lang="fr-FR" sz="1400" dirty="0">
                        <a:sym typeface="Calibri"/>
                      </a:endParaRPr>
                    </a:p>
                    <a:p>
                      <a:pPr marL="0" lvl="0" indent="0" algn="ctr" rtl="0">
                        <a:lnSpc>
                          <a:spcPct val="115000"/>
                        </a:lnSpc>
                        <a:spcBef>
                          <a:spcPts val="0"/>
                        </a:spcBef>
                        <a:spcAft>
                          <a:spcPts val="0"/>
                        </a:spcAft>
                        <a:buNone/>
                      </a:pPr>
                      <a:r>
                        <a:rPr lang="fr-FR" sz="1400" dirty="0">
                          <a:sym typeface="Calibri"/>
                        </a:rPr>
                        <a:t>MSP430G2553</a:t>
                      </a:r>
                    </a:p>
                    <a:p>
                      <a:pPr algn="ctr"/>
                      <a:endParaRPr lang="fr-FR" dirty="0"/>
                    </a:p>
                  </a:txBody>
                  <a:tcPr anchor="ctr"/>
                </a:tc>
                <a:tc hMerge="1">
                  <a:txBody>
                    <a:bodyPr/>
                    <a:lstStyle/>
                    <a:p>
                      <a:endParaRPr lang="fr-FR" dirty="0"/>
                    </a:p>
                  </a:txBody>
                  <a:tcPr/>
                </a:tc>
                <a:tc gridSpan="2">
                  <a:txBody>
                    <a:bodyPr/>
                    <a:lstStyle/>
                    <a:p>
                      <a:pPr algn="ctr"/>
                      <a:r>
                        <a:rPr lang="fr-FR" dirty="0"/>
                        <a:t>Arduino uno </a:t>
                      </a:r>
                      <a:endParaRPr lang="fr-FR" b="1" dirty="0"/>
                    </a:p>
                  </a:txBody>
                  <a:tcPr anchor="ctr"/>
                </a:tc>
                <a:tc hMerge="1">
                  <a:txBody>
                    <a:bodyPr/>
                    <a:lstStyle/>
                    <a:p>
                      <a:endParaRPr lang="fr-FR" dirty="0"/>
                    </a:p>
                  </a:txBody>
                  <a:tcPr/>
                </a:tc>
                <a:tc gridSpan="2">
                  <a:txBody>
                    <a:bodyPr/>
                    <a:lstStyle/>
                    <a:p>
                      <a:pPr algn="ctr"/>
                      <a:r>
                        <a:rPr lang="fr-FR" dirty="0"/>
                        <a:t>Arduino nano </a:t>
                      </a:r>
                      <a:endParaRPr lang="fr-FR" b="1" dirty="0"/>
                    </a:p>
                  </a:txBody>
                  <a:tcPr anchor="ctr"/>
                </a:tc>
                <a:tc hMerge="1">
                  <a:txBody>
                    <a:bodyPr/>
                    <a:lstStyle/>
                    <a:p>
                      <a:endParaRPr lang="fr-FR" dirty="0"/>
                    </a:p>
                  </a:txBody>
                  <a:tcPr/>
                </a:tc>
                <a:tc gridSpan="2">
                  <a:txBody>
                    <a:bodyPr/>
                    <a:lstStyle/>
                    <a:p>
                      <a:pPr algn="ctr"/>
                      <a:r>
                        <a:rPr lang="fr-FR" dirty="0"/>
                        <a:t>Arduino pro</a:t>
                      </a:r>
                      <a:r>
                        <a:rPr lang="fr-FR" baseline="0" dirty="0"/>
                        <a:t> mini </a:t>
                      </a:r>
                      <a:endParaRPr lang="fr-FR" b="1" dirty="0"/>
                    </a:p>
                  </a:txBody>
                  <a:tcPr anchor="ctr"/>
                </a:tc>
                <a:tc hMerge="1">
                  <a:txBody>
                    <a:bodyPr/>
                    <a:lstStyle/>
                    <a:p>
                      <a:endParaRPr lang="fr-FR" dirty="0"/>
                    </a:p>
                  </a:txBody>
                  <a:tcPr/>
                </a:tc>
                <a:extLst>
                  <a:ext uri="{0D108BD9-81ED-4DB2-BD59-A6C34878D82A}">
                    <a16:rowId xmlns:a16="http://schemas.microsoft.com/office/drawing/2014/main" val="10000"/>
                  </a:ext>
                </a:extLst>
              </a:tr>
              <a:tr h="370840">
                <a:tc>
                  <a:txBody>
                    <a:bodyPr/>
                    <a:lstStyle/>
                    <a:p>
                      <a:pPr algn="ctr"/>
                      <a:r>
                        <a:rPr lang="fr-FR" dirty="0"/>
                        <a:t>Mode actif</a:t>
                      </a:r>
                      <a:endParaRPr lang="fr-FR" b="1" dirty="0"/>
                    </a:p>
                  </a:txBody>
                  <a:tcPr anchor="ctr"/>
                </a:tc>
                <a:tc>
                  <a:txBody>
                    <a:bodyPr/>
                    <a:lstStyle/>
                    <a:p>
                      <a:pPr algn="ctr"/>
                      <a:r>
                        <a:rPr lang="fr-FR" sz="1400" dirty="0"/>
                        <a:t>45 µA</a:t>
                      </a:r>
                      <a:endParaRPr lang="fr-FR" dirty="0"/>
                    </a:p>
                  </a:txBody>
                  <a:tcPr anchor="ctr"/>
                </a:tc>
                <a:tc>
                  <a:txBody>
                    <a:bodyPr/>
                    <a:lstStyle/>
                    <a:p>
                      <a:pPr algn="ctr"/>
                      <a:r>
                        <a:rPr lang="fr-FR" dirty="0"/>
                        <a:t>47 µA</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sz="1400" dirty="0"/>
                        <a:t>56 mA</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dirty="0"/>
                        <a:t>53 mA</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sz="1400" dirty="0"/>
                        <a:t>19 mA</a:t>
                      </a:r>
                    </a:p>
                  </a:txBody>
                  <a:tcPr anchor="ctr"/>
                </a:tc>
                <a:tc>
                  <a:txBody>
                    <a:bodyPr/>
                    <a:lstStyle/>
                    <a:p>
                      <a:pPr algn="ctr"/>
                      <a:r>
                        <a:rPr lang="fr-FR" dirty="0"/>
                        <a:t>18 mA</a:t>
                      </a:r>
                    </a:p>
                  </a:txBody>
                  <a:tcPr anchor="ctr"/>
                </a:tc>
                <a:tc>
                  <a:txBody>
                    <a:bodyPr/>
                    <a:lstStyle/>
                    <a:p>
                      <a:pPr algn="ctr"/>
                      <a:r>
                        <a:rPr lang="fr-FR" dirty="0"/>
                        <a:t>15 mA</a:t>
                      </a:r>
                    </a:p>
                  </a:txBody>
                  <a:tcPr anchor="ctr"/>
                </a:tc>
                <a:tc>
                  <a:txBody>
                    <a:bodyPr/>
                    <a:lstStyle/>
                    <a:p>
                      <a:pPr algn="ctr"/>
                      <a:r>
                        <a:rPr lang="fr-FR"/>
                        <a:t>16 </a:t>
                      </a:r>
                      <a:r>
                        <a:rPr lang="fr-FR" dirty="0"/>
                        <a:t>mA</a:t>
                      </a:r>
                    </a:p>
                  </a:txBody>
                  <a:tcPr anchor="ctr"/>
                </a:tc>
                <a:extLst>
                  <a:ext uri="{0D108BD9-81ED-4DB2-BD59-A6C34878D82A}">
                    <a16:rowId xmlns:a16="http://schemas.microsoft.com/office/drawing/2014/main" val="10001"/>
                  </a:ext>
                </a:extLst>
              </a:tr>
              <a:tr h="444802">
                <a:tc>
                  <a:txBody>
                    <a:bodyPr/>
                    <a:lstStyle/>
                    <a:p>
                      <a:pPr algn="ctr"/>
                      <a:r>
                        <a:rPr lang="fr-FR" dirty="0"/>
                        <a:t>Mode veille </a:t>
                      </a:r>
                      <a:endParaRPr lang="fr-FR" b="1" dirty="0"/>
                    </a:p>
                  </a:txBody>
                  <a:tcPr anchor="ctr"/>
                </a:tc>
                <a:tc>
                  <a:txBody>
                    <a:bodyPr/>
                    <a:lstStyle/>
                    <a:p>
                      <a:pPr algn="ctr"/>
                      <a:r>
                        <a:rPr lang="fr-FR" sz="1400" dirty="0"/>
                        <a:t>1,9 µA</a:t>
                      </a:r>
                      <a:endParaRPr lang="fr-FR" dirty="0"/>
                    </a:p>
                  </a:txBody>
                  <a:tcPr anchor="ctr"/>
                </a:tc>
                <a:tc>
                  <a:txBody>
                    <a:bodyPr/>
                    <a:lstStyle/>
                    <a:p>
                      <a:pPr algn="ctr"/>
                      <a:r>
                        <a:rPr lang="fr-FR" dirty="0"/>
                        <a:t> 2,5 µA</a:t>
                      </a:r>
                    </a:p>
                  </a:txBody>
                  <a:tcPr anchor="ctr"/>
                </a:tc>
                <a:tc>
                  <a:txBody>
                    <a:bodyPr/>
                    <a:lstStyle/>
                    <a:p>
                      <a:pPr algn="ctr"/>
                      <a:r>
                        <a:rPr lang="fr-FR" dirty="0"/>
                        <a:t>36</a:t>
                      </a:r>
                      <a:r>
                        <a:rPr lang="fr-FR" baseline="0" dirty="0"/>
                        <a:t> mA</a:t>
                      </a:r>
                      <a:endParaRPr lang="fr-FR" dirty="0"/>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fr-FR" dirty="0"/>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dirty="0"/>
                        <a:t>40 mA</a:t>
                      </a:r>
                    </a:p>
                    <a:p>
                      <a:pPr algn="ctr"/>
                      <a:endParaRPr lang="fr-FR" dirty="0"/>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dirty="0"/>
                        <a:t>4</a:t>
                      </a:r>
                      <a:r>
                        <a:rPr lang="fr-MA" dirty="0"/>
                        <a:t> m</a:t>
                      </a:r>
                      <a:r>
                        <a:rPr lang="fr-FR" dirty="0"/>
                        <a:t>A</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dirty="0"/>
                        <a:t>3 mA</a:t>
                      </a:r>
                    </a:p>
                  </a:txBody>
                  <a:tcPr anchor="ctr"/>
                </a:tc>
                <a:tc>
                  <a:txBody>
                    <a:bodyPr/>
                    <a:lstStyle/>
                    <a:p>
                      <a:pPr algn="ctr"/>
                      <a:r>
                        <a:rPr lang="fr-FR" dirty="0"/>
                        <a:t>0.5 mA</a:t>
                      </a:r>
                    </a:p>
                  </a:txBody>
                  <a:tcPr anchor="ctr"/>
                </a:tc>
                <a:tc>
                  <a:txBody>
                    <a:bodyPr/>
                    <a:lstStyle/>
                    <a:p>
                      <a:pPr algn="ctr"/>
                      <a:r>
                        <a:rPr lang="fr-FR" dirty="0"/>
                        <a:t>0.84 mA</a:t>
                      </a:r>
                    </a:p>
                  </a:txBody>
                  <a:tcPr anchor="ctr"/>
                </a:tc>
                <a:extLst>
                  <a:ext uri="{0D108BD9-81ED-4DB2-BD59-A6C34878D82A}">
                    <a16:rowId xmlns:a16="http://schemas.microsoft.com/office/drawing/2014/main" val="10002"/>
                  </a:ext>
                </a:extLst>
              </a:tr>
            </a:tbl>
          </a:graphicData>
        </a:graphic>
      </p:graphicFrame>
      <p:sp>
        <p:nvSpPr>
          <p:cNvPr id="2" name="Rounded Rectangle 88">
            <a:extLst>
              <a:ext uri="{FF2B5EF4-FFF2-40B4-BE49-F238E27FC236}">
                <a16:creationId xmlns:a16="http://schemas.microsoft.com/office/drawing/2014/main" id="{1364726F-F327-179D-916D-ABD5B1D1FE1D}"/>
              </a:ext>
            </a:extLst>
          </p:cNvPr>
          <p:cNvSpPr/>
          <p:nvPr/>
        </p:nvSpPr>
        <p:spPr>
          <a:xfrm>
            <a:off x="475022" y="1537838"/>
            <a:ext cx="1858962" cy="61436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eaLnBrk="1" fontAlgn="auto" hangingPunct="1">
              <a:defRPr/>
            </a:pPr>
            <a:r>
              <a:rPr lang="fr-FR" sz="1600" dirty="0">
                <a:solidFill>
                  <a:schemeClr val="tx1"/>
                </a:solidFill>
                <a:latin typeface="Times New Roman"/>
                <a:cs typeface="Times New Roman"/>
              </a:rPr>
              <a:t>Stratégie d'optimisation</a:t>
            </a:r>
            <a:endParaRPr lang="fr-FR" sz="1600" dirty="0">
              <a:solidFill>
                <a:schemeClr val="tx1"/>
              </a:solidFill>
              <a:latin typeface="Times New Roman" panose="02020603050405020304" pitchFamily="18" charset="0"/>
              <a:cs typeface="Times New Roman" panose="02020603050405020304" pitchFamily="18" charset="0"/>
            </a:endParaRPr>
          </a:p>
        </p:txBody>
      </p:sp>
      <p:sp>
        <p:nvSpPr>
          <p:cNvPr id="3" name="Rounded Rectangle 89">
            <a:extLst>
              <a:ext uri="{FF2B5EF4-FFF2-40B4-BE49-F238E27FC236}">
                <a16:creationId xmlns:a16="http://schemas.microsoft.com/office/drawing/2014/main" id="{7244780D-ACCE-F321-A154-8A8682905F83}"/>
              </a:ext>
            </a:extLst>
          </p:cNvPr>
          <p:cNvSpPr/>
          <p:nvPr/>
        </p:nvSpPr>
        <p:spPr>
          <a:xfrm rot="16200000">
            <a:off x="1044934" y="875851"/>
            <a:ext cx="684213" cy="1931987"/>
          </a:xfrm>
          <a:prstGeom prst="roundRect">
            <a:avLst/>
          </a:prstGeom>
          <a:noFill/>
          <a:ln w="635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fr-FR" sz="1400"/>
          </a:p>
        </p:txBody>
      </p:sp>
      <p:cxnSp>
        <p:nvCxnSpPr>
          <p:cNvPr id="4" name="Straight Connector 22">
            <a:extLst>
              <a:ext uri="{FF2B5EF4-FFF2-40B4-BE49-F238E27FC236}">
                <a16:creationId xmlns:a16="http://schemas.microsoft.com/office/drawing/2014/main" id="{FD6DA18A-7A84-12E2-708B-BC7C0D6166F1}"/>
              </a:ext>
            </a:extLst>
          </p:cNvPr>
          <p:cNvCxnSpPr>
            <a:cxnSpLocks/>
          </p:cNvCxnSpPr>
          <p:nvPr/>
        </p:nvCxnSpPr>
        <p:spPr>
          <a:xfrm flipV="1">
            <a:off x="200384" y="1857015"/>
            <a:ext cx="220663" cy="0"/>
          </a:xfrm>
          <a:prstGeom prst="line">
            <a:avLst/>
          </a:prstGeom>
          <a:ln w="9525">
            <a:solidFill>
              <a:srgbClr val="29555D"/>
            </a:solidFill>
            <a:prstDash val="dash"/>
            <a:headEnd type="oval"/>
            <a:tailEnd type="oval"/>
          </a:ln>
        </p:spPr>
        <p:style>
          <a:lnRef idx="1">
            <a:schemeClr val="accent1"/>
          </a:lnRef>
          <a:fillRef idx="0">
            <a:schemeClr val="accent1"/>
          </a:fillRef>
          <a:effectRef idx="0">
            <a:schemeClr val="accent1"/>
          </a:effectRef>
          <a:fontRef idx="minor">
            <a:schemeClr val="tx1"/>
          </a:fontRef>
        </p:style>
      </p:cxnSp>
      <p:sp>
        <p:nvSpPr>
          <p:cNvPr id="5" name="Rounded Rectangle 88">
            <a:extLst>
              <a:ext uri="{FF2B5EF4-FFF2-40B4-BE49-F238E27FC236}">
                <a16:creationId xmlns:a16="http://schemas.microsoft.com/office/drawing/2014/main" id="{C91E8723-08A1-F45B-0851-02037F6681AF}"/>
              </a:ext>
            </a:extLst>
          </p:cNvPr>
          <p:cNvSpPr/>
          <p:nvPr/>
        </p:nvSpPr>
        <p:spPr>
          <a:xfrm>
            <a:off x="406670" y="2782259"/>
            <a:ext cx="1912937" cy="614363"/>
          </a:xfrm>
          <a:prstGeom prst="roundRect">
            <a:avLst/>
          </a:prstGeom>
          <a:solidFill>
            <a:srgbClr val="29555D"/>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eaLnBrk="1" fontAlgn="auto" hangingPunct="1">
              <a:defRPr/>
            </a:pPr>
            <a:endParaRPr lang="en-GB" sz="1600" dirty="0">
              <a:solidFill>
                <a:srgbClr val="000000"/>
              </a:solidFill>
              <a:latin typeface="Times New Roman"/>
              <a:cs typeface="Times New Roman"/>
            </a:endParaRPr>
          </a:p>
          <a:p>
            <a:pPr algn="ctr">
              <a:defRPr/>
            </a:pPr>
            <a:endParaRPr lang="en-GB" sz="1600" dirty="0">
              <a:solidFill>
                <a:srgbClr val="000000"/>
              </a:solidFill>
              <a:latin typeface="Times New Roman"/>
              <a:cs typeface="Times New Roman"/>
            </a:endParaRPr>
          </a:p>
          <a:p>
            <a:pPr algn="ctr">
              <a:defRPr/>
            </a:pPr>
            <a:endParaRPr lang="en-GB" sz="1600" dirty="0">
              <a:solidFill>
                <a:srgbClr val="000000"/>
              </a:solidFill>
              <a:latin typeface="Times New Roman"/>
              <a:cs typeface="Times New Roman"/>
            </a:endParaRPr>
          </a:p>
          <a:p>
            <a:pPr algn="ctr">
              <a:defRPr/>
            </a:pPr>
            <a:r>
              <a:rPr lang="en-GB" sz="1600" dirty="0" err="1">
                <a:solidFill>
                  <a:schemeClr val="bg1"/>
                </a:solidFill>
                <a:latin typeface="Times New Roman"/>
                <a:cs typeface="Times New Roman"/>
              </a:rPr>
              <a:t>Bibliographie</a:t>
            </a:r>
            <a:r>
              <a:rPr lang="en-GB" sz="1600" dirty="0">
                <a:solidFill>
                  <a:schemeClr val="bg1"/>
                </a:solidFill>
                <a:latin typeface="Times New Roman"/>
                <a:cs typeface="Times New Roman"/>
              </a:rPr>
              <a:t> </a:t>
            </a:r>
            <a:endParaRPr lang="en-US" dirty="0">
              <a:solidFill>
                <a:schemeClr val="bg1"/>
              </a:solidFill>
            </a:endParaRPr>
          </a:p>
          <a:p>
            <a:pPr algn="ctr">
              <a:defRPr/>
            </a:pPr>
            <a:endParaRPr lang="en-GB" dirty="0">
              <a:solidFill>
                <a:schemeClr val="bg1"/>
              </a:solidFill>
              <a:latin typeface="Arial"/>
              <a:cs typeface="Arial"/>
            </a:endParaRPr>
          </a:p>
          <a:p>
            <a:pPr algn="ctr">
              <a:spcBef>
                <a:spcPts val="0"/>
              </a:spcBef>
              <a:spcAft>
                <a:spcPts val="0"/>
              </a:spcAft>
              <a:defRPr/>
            </a:pPr>
            <a:br>
              <a:rPr lang="en-US" dirty="0"/>
            </a:br>
            <a:endParaRPr lang="en-US" dirty="0"/>
          </a:p>
        </p:txBody>
      </p:sp>
      <p:sp>
        <p:nvSpPr>
          <p:cNvPr id="6" name="Rounded Rectangle 89">
            <a:extLst>
              <a:ext uri="{FF2B5EF4-FFF2-40B4-BE49-F238E27FC236}">
                <a16:creationId xmlns:a16="http://schemas.microsoft.com/office/drawing/2014/main" id="{6341C768-F250-D759-7F62-DD83843CBA87}"/>
              </a:ext>
            </a:extLst>
          </p:cNvPr>
          <p:cNvSpPr/>
          <p:nvPr/>
        </p:nvSpPr>
        <p:spPr>
          <a:xfrm rot="16200000">
            <a:off x="1021032" y="2120092"/>
            <a:ext cx="684213" cy="1912937"/>
          </a:xfrm>
          <a:prstGeom prst="roundRect">
            <a:avLst/>
          </a:prstGeom>
          <a:noFill/>
          <a:ln w="635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fr-FR" sz="1400"/>
          </a:p>
        </p:txBody>
      </p:sp>
      <p:cxnSp>
        <p:nvCxnSpPr>
          <p:cNvPr id="7" name="Straight Connector 22">
            <a:extLst>
              <a:ext uri="{FF2B5EF4-FFF2-40B4-BE49-F238E27FC236}">
                <a16:creationId xmlns:a16="http://schemas.microsoft.com/office/drawing/2014/main" id="{D68F9D4A-EBD6-3379-99F2-850C8546B8C7}"/>
              </a:ext>
            </a:extLst>
          </p:cNvPr>
          <p:cNvCxnSpPr>
            <a:cxnSpLocks/>
          </p:cNvCxnSpPr>
          <p:nvPr/>
        </p:nvCxnSpPr>
        <p:spPr>
          <a:xfrm flipV="1">
            <a:off x="186007" y="3075766"/>
            <a:ext cx="220663" cy="1587"/>
          </a:xfrm>
          <a:prstGeom prst="line">
            <a:avLst/>
          </a:prstGeom>
          <a:ln w="9525">
            <a:solidFill>
              <a:srgbClr val="29555D"/>
            </a:solidFill>
            <a:prstDash val="dash"/>
            <a:headEnd type="oval"/>
            <a:tailEnd type="oval"/>
          </a:ln>
        </p:spPr>
        <p:style>
          <a:lnRef idx="1">
            <a:schemeClr val="accent1"/>
          </a:lnRef>
          <a:fillRef idx="0">
            <a:schemeClr val="accent1"/>
          </a:fillRef>
          <a:effectRef idx="0">
            <a:schemeClr val="accent1"/>
          </a:effectRef>
          <a:fontRef idx="minor">
            <a:schemeClr val="tx1"/>
          </a:fontRef>
        </p:style>
      </p:cxnSp>
      <p:sp>
        <p:nvSpPr>
          <p:cNvPr id="8" name="Rounded Rectangle 88">
            <a:extLst>
              <a:ext uri="{FF2B5EF4-FFF2-40B4-BE49-F238E27FC236}">
                <a16:creationId xmlns:a16="http://schemas.microsoft.com/office/drawing/2014/main" id="{1ED84075-93CA-EDE1-A7FB-8BD6F9FD2D80}"/>
              </a:ext>
            </a:extLst>
          </p:cNvPr>
          <p:cNvSpPr/>
          <p:nvPr/>
        </p:nvSpPr>
        <p:spPr>
          <a:xfrm>
            <a:off x="435424" y="4378145"/>
            <a:ext cx="1912937" cy="61436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eaLnBrk="1" fontAlgn="auto" hangingPunct="1">
              <a:defRPr/>
            </a:pPr>
            <a:endParaRPr lang="en-GB" sz="1600" dirty="0">
              <a:solidFill>
                <a:srgbClr val="000000"/>
              </a:solidFill>
              <a:latin typeface="Times New Roman"/>
              <a:cs typeface="Times New Roman"/>
            </a:endParaRPr>
          </a:p>
          <a:p>
            <a:pPr algn="ctr">
              <a:defRPr/>
            </a:pPr>
            <a:endParaRPr lang="en-GB" sz="1600" dirty="0">
              <a:solidFill>
                <a:srgbClr val="000000"/>
              </a:solidFill>
              <a:latin typeface="Times New Roman"/>
              <a:cs typeface="Times New Roman"/>
            </a:endParaRPr>
          </a:p>
          <a:p>
            <a:pPr algn="ctr">
              <a:defRPr/>
            </a:pPr>
            <a:endParaRPr lang="en-GB" sz="1600" dirty="0">
              <a:solidFill>
                <a:srgbClr val="000000"/>
              </a:solidFill>
              <a:latin typeface="Times New Roman"/>
              <a:cs typeface="Times New Roman"/>
            </a:endParaRPr>
          </a:p>
          <a:p>
            <a:pPr algn="ctr">
              <a:defRPr/>
            </a:pPr>
            <a:r>
              <a:rPr lang="en-GB" sz="1600" dirty="0" err="1">
                <a:solidFill>
                  <a:srgbClr val="000000"/>
                </a:solidFill>
                <a:latin typeface="Times New Roman"/>
                <a:cs typeface="Times New Roman"/>
              </a:rPr>
              <a:t>Microcontrôleurs</a:t>
            </a:r>
            <a:r>
              <a:rPr lang="en-GB" sz="1600" dirty="0">
                <a:solidFill>
                  <a:srgbClr val="000000"/>
                </a:solidFill>
                <a:latin typeface="Times New Roman"/>
                <a:cs typeface="Times New Roman"/>
              </a:rPr>
              <a:t> </a:t>
            </a:r>
            <a:r>
              <a:rPr lang="en-GB" sz="1600" dirty="0" err="1">
                <a:solidFill>
                  <a:srgbClr val="000000"/>
                </a:solidFill>
                <a:latin typeface="Times New Roman"/>
                <a:cs typeface="Times New Roman"/>
              </a:rPr>
              <a:t>utilisés</a:t>
            </a:r>
            <a:endParaRPr lang="en-GB" dirty="0">
              <a:solidFill>
                <a:srgbClr val="000000"/>
              </a:solidFill>
            </a:endParaRPr>
          </a:p>
          <a:p>
            <a:pPr algn="ctr">
              <a:defRPr/>
            </a:pPr>
            <a:endParaRPr lang="en-GB" dirty="0"/>
          </a:p>
          <a:p>
            <a:pPr algn="ctr">
              <a:spcBef>
                <a:spcPts val="0"/>
              </a:spcBef>
              <a:spcAft>
                <a:spcPts val="0"/>
              </a:spcAft>
              <a:defRPr/>
            </a:pPr>
            <a:br>
              <a:rPr lang="en-US" dirty="0"/>
            </a:br>
            <a:endParaRPr lang="en-US" dirty="0"/>
          </a:p>
        </p:txBody>
      </p:sp>
      <p:sp>
        <p:nvSpPr>
          <p:cNvPr id="9" name="Rounded Rectangle 89">
            <a:extLst>
              <a:ext uri="{FF2B5EF4-FFF2-40B4-BE49-F238E27FC236}">
                <a16:creationId xmlns:a16="http://schemas.microsoft.com/office/drawing/2014/main" id="{F87F6AE5-214D-6232-84F7-E3AB7D94CD30}"/>
              </a:ext>
            </a:extLst>
          </p:cNvPr>
          <p:cNvSpPr/>
          <p:nvPr/>
        </p:nvSpPr>
        <p:spPr>
          <a:xfrm rot="16200000">
            <a:off x="1049786" y="3744733"/>
            <a:ext cx="684213" cy="1912937"/>
          </a:xfrm>
          <a:prstGeom prst="roundRect">
            <a:avLst/>
          </a:prstGeom>
          <a:noFill/>
          <a:ln w="635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fr-FR" sz="1400"/>
          </a:p>
        </p:txBody>
      </p:sp>
      <p:cxnSp>
        <p:nvCxnSpPr>
          <p:cNvPr id="10" name="Straight Connector 22">
            <a:extLst>
              <a:ext uri="{FF2B5EF4-FFF2-40B4-BE49-F238E27FC236}">
                <a16:creationId xmlns:a16="http://schemas.microsoft.com/office/drawing/2014/main" id="{6E332599-C4A2-BA6E-7406-6C612F39EA5F}"/>
              </a:ext>
            </a:extLst>
          </p:cNvPr>
          <p:cNvCxnSpPr>
            <a:cxnSpLocks/>
          </p:cNvCxnSpPr>
          <p:nvPr/>
        </p:nvCxnSpPr>
        <p:spPr>
          <a:xfrm flipV="1">
            <a:off x="186006" y="4743539"/>
            <a:ext cx="220663" cy="1587"/>
          </a:xfrm>
          <a:prstGeom prst="line">
            <a:avLst/>
          </a:prstGeom>
          <a:ln w="9525">
            <a:solidFill>
              <a:srgbClr val="29555D"/>
            </a:solidFill>
            <a:prstDash val="dash"/>
            <a:headEnd type="oval"/>
            <a:tailEnd type="ova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426057-381D-3DB8-F707-832412CFA6F3}"/>
            </a:ext>
          </a:extLst>
        </p:cNvPr>
        <p:cNvGrpSpPr/>
        <p:nvPr/>
      </p:nvGrpSpPr>
      <p:grpSpPr>
        <a:xfrm>
          <a:off x="0" y="0"/>
          <a:ext cx="0" cy="0"/>
          <a:chOff x="0" y="0"/>
          <a:chExt cx="0" cy="0"/>
        </a:xfrm>
      </p:grpSpPr>
      <p:sp>
        <p:nvSpPr>
          <p:cNvPr id="55" name="Rectangle 54">
            <a:extLst>
              <a:ext uri="{FF2B5EF4-FFF2-40B4-BE49-F238E27FC236}">
                <a16:creationId xmlns:a16="http://schemas.microsoft.com/office/drawing/2014/main" id="{08A3D01F-EA1E-7B6A-A3B3-3187200862AF}"/>
              </a:ext>
            </a:extLst>
          </p:cNvPr>
          <p:cNvSpPr/>
          <p:nvPr/>
        </p:nvSpPr>
        <p:spPr>
          <a:xfrm>
            <a:off x="3986317" y="6460177"/>
            <a:ext cx="8205683" cy="399327"/>
          </a:xfrm>
          <a:prstGeom prst="rect">
            <a:avLst/>
          </a:prstGeom>
          <a:gradFill>
            <a:gsLst>
              <a:gs pos="25000">
                <a:srgbClr val="D7EAED"/>
              </a:gs>
              <a:gs pos="71000">
                <a:schemeClr val="accent1">
                  <a:lumMod val="20000"/>
                  <a:lumOff val="80000"/>
                  <a:shade val="67500"/>
                  <a:satMod val="115000"/>
                </a:schemeClr>
              </a:gs>
              <a:gs pos="100000">
                <a:schemeClr val="accent1">
                  <a:lumMod val="20000"/>
                  <a:lumOff val="80000"/>
                  <a:shade val="100000"/>
                  <a:satMod val="11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2400" b="0" i="0" u="none" strike="noStrike" kern="1200" cap="none" spc="0" normalizeH="0" baseline="0" noProof="0">
              <a:ln>
                <a:noFill/>
              </a:ln>
              <a:solidFill>
                <a:srgbClr val="FFFFFF"/>
              </a:solidFill>
              <a:effectLst/>
              <a:uLnTx/>
              <a:uFillTx/>
              <a:latin typeface="Arial"/>
              <a:cs typeface="Arial"/>
            </a:endParaRPr>
          </a:p>
        </p:txBody>
      </p:sp>
      <p:sp>
        <p:nvSpPr>
          <p:cNvPr id="56" name="Pentagone 55">
            <a:extLst>
              <a:ext uri="{FF2B5EF4-FFF2-40B4-BE49-F238E27FC236}">
                <a16:creationId xmlns:a16="http://schemas.microsoft.com/office/drawing/2014/main" id="{6E7C101A-83DB-8637-798A-9706B7968A75}"/>
              </a:ext>
            </a:extLst>
          </p:cNvPr>
          <p:cNvSpPr/>
          <p:nvPr/>
        </p:nvSpPr>
        <p:spPr>
          <a:xfrm>
            <a:off x="-6420" y="6480671"/>
            <a:ext cx="7143490" cy="401835"/>
          </a:xfrm>
          <a:prstGeom prst="homePlate">
            <a:avLst/>
          </a:prstGeom>
          <a:gradFill>
            <a:gsLst>
              <a:gs pos="25000">
                <a:srgbClr val="29555D"/>
              </a:gs>
              <a:gs pos="71000">
                <a:schemeClr val="accent1">
                  <a:lumMod val="20000"/>
                  <a:lumOff val="80000"/>
                  <a:shade val="67500"/>
                  <a:satMod val="115000"/>
                </a:schemeClr>
              </a:gs>
              <a:gs pos="100000">
                <a:schemeClr val="accent1">
                  <a:lumMod val="20000"/>
                  <a:lumOff val="80000"/>
                  <a:shade val="100000"/>
                  <a:satMod val="11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1" i="0" u="none" strike="noStrike" kern="1200" cap="none" spc="0" normalizeH="0" baseline="0" noProof="0">
              <a:ln>
                <a:noFill/>
              </a:ln>
              <a:solidFill>
                <a:srgbClr val="FFFFFF"/>
              </a:solidFill>
              <a:effectLst/>
              <a:uLnTx/>
              <a:uFillTx/>
              <a:latin typeface="Arial"/>
              <a:cs typeface="Arial"/>
            </a:endParaRPr>
          </a:p>
        </p:txBody>
      </p:sp>
      <p:cxnSp>
        <p:nvCxnSpPr>
          <p:cNvPr id="37" name="Connecteur droit 11">
            <a:extLst>
              <a:ext uri="{FF2B5EF4-FFF2-40B4-BE49-F238E27FC236}">
                <a16:creationId xmlns:a16="http://schemas.microsoft.com/office/drawing/2014/main" id="{B45C1913-2EBE-EF3B-AFFE-362C3D57D04C}"/>
              </a:ext>
            </a:extLst>
          </p:cNvPr>
          <p:cNvCxnSpPr>
            <a:cxnSpLocks/>
            <a:endCxn id="43" idx="2"/>
          </p:cNvCxnSpPr>
          <p:nvPr/>
        </p:nvCxnSpPr>
        <p:spPr>
          <a:xfrm flipH="1">
            <a:off x="78311" y="600556"/>
            <a:ext cx="10236" cy="4251534"/>
          </a:xfrm>
          <a:prstGeom prst="line">
            <a:avLst/>
          </a:prstGeom>
          <a:ln w="3175">
            <a:solidFill>
              <a:schemeClr val="bg1">
                <a:lumMod val="50000"/>
              </a:schemeClr>
            </a:solidFill>
          </a:ln>
        </p:spPr>
        <p:style>
          <a:lnRef idx="2">
            <a:schemeClr val="dk1"/>
          </a:lnRef>
          <a:fillRef idx="0">
            <a:schemeClr val="dk1"/>
          </a:fillRef>
          <a:effectRef idx="1">
            <a:schemeClr val="dk1"/>
          </a:effectRef>
          <a:fontRef idx="minor">
            <a:schemeClr val="tx1"/>
          </a:fontRef>
        </p:style>
      </p:cxnSp>
      <p:cxnSp>
        <p:nvCxnSpPr>
          <p:cNvPr id="86" name="Connecteur droit 12">
            <a:extLst>
              <a:ext uri="{FF2B5EF4-FFF2-40B4-BE49-F238E27FC236}">
                <a16:creationId xmlns:a16="http://schemas.microsoft.com/office/drawing/2014/main" id="{9B5C6E8C-BFD3-221A-1201-2D2DE31F8671}"/>
              </a:ext>
            </a:extLst>
          </p:cNvPr>
          <p:cNvCxnSpPr>
            <a:stCxn id="114" idx="2"/>
          </p:cNvCxnSpPr>
          <p:nvPr/>
        </p:nvCxnSpPr>
        <p:spPr>
          <a:xfrm>
            <a:off x="36016" y="610869"/>
            <a:ext cx="3291384" cy="3833"/>
          </a:xfrm>
          <a:prstGeom prst="line">
            <a:avLst/>
          </a:prstGeom>
          <a:ln w="3175">
            <a:solidFill>
              <a:schemeClr val="bg1">
                <a:lumMod val="50000"/>
              </a:schemeClr>
            </a:solidFill>
          </a:ln>
        </p:spPr>
        <p:style>
          <a:lnRef idx="2">
            <a:schemeClr val="dk1"/>
          </a:lnRef>
          <a:fillRef idx="0">
            <a:schemeClr val="dk1"/>
          </a:fillRef>
          <a:effectRef idx="1">
            <a:schemeClr val="dk1"/>
          </a:effectRef>
          <a:fontRef idx="minor">
            <a:schemeClr val="tx1"/>
          </a:fontRef>
        </p:style>
      </p:cxnSp>
      <p:cxnSp>
        <p:nvCxnSpPr>
          <p:cNvPr id="87" name="Connecteur droit 13">
            <a:extLst>
              <a:ext uri="{FF2B5EF4-FFF2-40B4-BE49-F238E27FC236}">
                <a16:creationId xmlns:a16="http://schemas.microsoft.com/office/drawing/2014/main" id="{DE3D9078-C129-8381-13AD-03816C364082}"/>
              </a:ext>
            </a:extLst>
          </p:cNvPr>
          <p:cNvCxnSpPr/>
          <p:nvPr/>
        </p:nvCxnSpPr>
        <p:spPr>
          <a:xfrm rot="5400000" flipH="1" flipV="1">
            <a:off x="3074540" y="320992"/>
            <a:ext cx="612000" cy="1588"/>
          </a:xfrm>
          <a:prstGeom prst="line">
            <a:avLst/>
          </a:prstGeom>
          <a:ln w="95250" cmpd="thinThick">
            <a:solidFill>
              <a:schemeClr val="bg1">
                <a:lumMod val="50000"/>
              </a:schemeClr>
            </a:solidFill>
          </a:ln>
        </p:spPr>
        <p:style>
          <a:lnRef idx="2">
            <a:schemeClr val="dk1"/>
          </a:lnRef>
          <a:fillRef idx="0">
            <a:schemeClr val="dk1"/>
          </a:fillRef>
          <a:effectRef idx="1">
            <a:schemeClr val="dk1"/>
          </a:effectRef>
          <a:fontRef idx="minor">
            <a:schemeClr val="tx1"/>
          </a:fontRef>
        </p:style>
      </p:cxnSp>
      <p:sp>
        <p:nvSpPr>
          <p:cNvPr id="105" name="Rectangle à coins arrondis 23">
            <a:extLst>
              <a:ext uri="{FF2B5EF4-FFF2-40B4-BE49-F238E27FC236}">
                <a16:creationId xmlns:a16="http://schemas.microsoft.com/office/drawing/2014/main" id="{3656C916-6AC0-A337-AE2C-AE2AE2874F78}"/>
              </a:ext>
            </a:extLst>
          </p:cNvPr>
          <p:cNvSpPr/>
          <p:nvPr/>
        </p:nvSpPr>
        <p:spPr>
          <a:xfrm>
            <a:off x="3626481" y="15790"/>
            <a:ext cx="4849001" cy="611991"/>
          </a:xfrm>
          <a:prstGeom prst="roundRect">
            <a:avLst/>
          </a:prstGeom>
          <a:solidFill>
            <a:srgbClr val="29555D">
              <a:alpha val="54000"/>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400" b="1" i="0" u="none" strike="noStrike" kern="1200" cap="none" spc="0" normalizeH="0" baseline="0" noProof="0" dirty="0">
                <a:ln>
                  <a:noFill/>
                </a:ln>
                <a:solidFill>
                  <a:srgbClr val="FFFFFF"/>
                </a:solidFill>
                <a:effectLst/>
                <a:uLnTx/>
                <a:uFillTx/>
                <a:latin typeface="Calibri" panose="020F0502020204030204"/>
                <a:ea typeface="Calibri"/>
                <a:cs typeface="Calibri"/>
              </a:rPr>
              <a:t>Optimisation de l'efficacité énergétique</a:t>
            </a:r>
            <a:endParaRPr kumimoji="0" lang="en-GB" sz="2400" b="1" i="0" u="none" strike="noStrike" kern="1200" cap="none" spc="0" normalizeH="0" baseline="0" noProof="0" dirty="0">
              <a:ln>
                <a:noFill/>
              </a:ln>
              <a:solidFill>
                <a:srgbClr val="FFFFFF"/>
              </a:solidFill>
              <a:effectLst/>
              <a:uLnTx/>
              <a:uFillTx/>
              <a:latin typeface="Calibri" panose="020F0502020204030204"/>
              <a:ea typeface="Calibri"/>
              <a:cs typeface="Calibri"/>
            </a:endParaRPr>
          </a:p>
        </p:txBody>
      </p:sp>
      <p:cxnSp>
        <p:nvCxnSpPr>
          <p:cNvPr id="106" name="Connecteur droit 24">
            <a:extLst>
              <a:ext uri="{FF2B5EF4-FFF2-40B4-BE49-F238E27FC236}">
                <a16:creationId xmlns:a16="http://schemas.microsoft.com/office/drawing/2014/main" id="{9BB89634-80DA-8B09-03DF-5CF2392F58F0}"/>
              </a:ext>
            </a:extLst>
          </p:cNvPr>
          <p:cNvCxnSpPr/>
          <p:nvPr/>
        </p:nvCxnSpPr>
        <p:spPr>
          <a:xfrm rot="5400000" flipH="1" flipV="1">
            <a:off x="8286246" y="320992"/>
            <a:ext cx="612000" cy="1588"/>
          </a:xfrm>
          <a:prstGeom prst="line">
            <a:avLst/>
          </a:prstGeom>
          <a:ln w="95250" cmpd="thickThin">
            <a:solidFill>
              <a:schemeClr val="bg1">
                <a:lumMod val="50000"/>
              </a:schemeClr>
            </a:solidFill>
          </a:ln>
        </p:spPr>
        <p:style>
          <a:lnRef idx="2">
            <a:schemeClr val="dk1"/>
          </a:lnRef>
          <a:fillRef idx="0">
            <a:schemeClr val="dk1"/>
          </a:fillRef>
          <a:effectRef idx="1">
            <a:schemeClr val="dk1"/>
          </a:effectRef>
          <a:fontRef idx="minor">
            <a:schemeClr val="tx1"/>
          </a:fontRef>
        </p:style>
      </p:cxnSp>
      <p:sp>
        <p:nvSpPr>
          <p:cNvPr id="107" name="Ellipse 515">
            <a:extLst>
              <a:ext uri="{FF2B5EF4-FFF2-40B4-BE49-F238E27FC236}">
                <a16:creationId xmlns:a16="http://schemas.microsoft.com/office/drawing/2014/main" id="{08112FC8-0842-3456-39FB-22FFDAC68357}"/>
              </a:ext>
            </a:extLst>
          </p:cNvPr>
          <p:cNvSpPr/>
          <p:nvPr/>
        </p:nvSpPr>
        <p:spPr>
          <a:xfrm>
            <a:off x="3686207" y="126005"/>
            <a:ext cx="469100" cy="469100"/>
          </a:xfrm>
          <a:prstGeom prst="ellipse">
            <a:avLst/>
          </a:prstGeom>
          <a:solidFill>
            <a:srgbClr val="29555D"/>
          </a:solidFill>
          <a:ln w="12700" cap="flat" cmpd="sng" algn="ctr">
            <a:solidFill>
              <a:srgbClr val="29555D"/>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MA" sz="1800" b="1" i="0" u="none" strike="noStrike" kern="0" cap="none" spc="0" normalizeH="0" baseline="0" noProof="0">
                <a:ln>
                  <a:noFill/>
                </a:ln>
                <a:solidFill>
                  <a:prstClr val="white"/>
                </a:solidFill>
                <a:effectLst/>
                <a:uLnTx/>
                <a:uFillTx/>
                <a:latin typeface="Arial"/>
                <a:cs typeface="Arial"/>
              </a:rPr>
              <a:t>2</a:t>
            </a:r>
          </a:p>
        </p:txBody>
      </p:sp>
      <p:sp>
        <p:nvSpPr>
          <p:cNvPr id="108" name="Ellipse 516">
            <a:extLst>
              <a:ext uri="{FF2B5EF4-FFF2-40B4-BE49-F238E27FC236}">
                <a16:creationId xmlns:a16="http://schemas.microsoft.com/office/drawing/2014/main" id="{1494B830-9C4E-B2C1-1FC0-95EAFB6D7202}"/>
              </a:ext>
            </a:extLst>
          </p:cNvPr>
          <p:cNvSpPr/>
          <p:nvPr/>
        </p:nvSpPr>
        <p:spPr>
          <a:xfrm>
            <a:off x="8706399" y="91289"/>
            <a:ext cx="441204" cy="433193"/>
          </a:xfrm>
          <a:prstGeom prst="ellipse">
            <a:avLst/>
          </a:prstGeom>
          <a:solidFill>
            <a:srgbClr val="29555D"/>
          </a:solidFill>
          <a:ln w="12700" cap="flat" cmpd="sng" algn="ctr">
            <a:solidFill>
              <a:srgbClr val="29555D"/>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MA" sz="1800" b="1" i="0" u="none" strike="noStrike" kern="0" cap="none" spc="0" normalizeH="0" baseline="0" noProof="0" dirty="0">
                <a:ln>
                  <a:noFill/>
                </a:ln>
                <a:solidFill>
                  <a:prstClr val="white"/>
                </a:solidFill>
                <a:effectLst/>
                <a:uLnTx/>
                <a:uFillTx/>
                <a:latin typeface="Arial"/>
                <a:cs typeface="Arial"/>
              </a:rPr>
              <a:t>3</a:t>
            </a:r>
          </a:p>
        </p:txBody>
      </p:sp>
      <p:sp>
        <p:nvSpPr>
          <p:cNvPr id="109" name="Ellipse 517">
            <a:extLst>
              <a:ext uri="{FF2B5EF4-FFF2-40B4-BE49-F238E27FC236}">
                <a16:creationId xmlns:a16="http://schemas.microsoft.com/office/drawing/2014/main" id="{E3FFE40E-E92C-A941-9F51-8378B4612EBB}"/>
              </a:ext>
            </a:extLst>
          </p:cNvPr>
          <p:cNvSpPr/>
          <p:nvPr/>
        </p:nvSpPr>
        <p:spPr>
          <a:xfrm>
            <a:off x="9253189" y="91289"/>
            <a:ext cx="441204" cy="433193"/>
          </a:xfrm>
          <a:prstGeom prst="ellipse">
            <a:avLst/>
          </a:prstGeom>
          <a:solidFill>
            <a:srgbClr val="29555D"/>
          </a:solidFill>
          <a:ln w="12700" cap="flat" cmpd="sng" algn="ctr">
            <a:solidFill>
              <a:srgbClr val="29555D"/>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MA" sz="1800" b="1" i="0" u="none" strike="noStrike" kern="0" cap="none" spc="0" normalizeH="0" baseline="0" noProof="0">
                <a:ln>
                  <a:noFill/>
                </a:ln>
                <a:solidFill>
                  <a:prstClr val="white"/>
                </a:solidFill>
                <a:effectLst/>
                <a:uLnTx/>
                <a:uFillTx/>
                <a:latin typeface="Arial"/>
                <a:cs typeface="Arial"/>
              </a:rPr>
              <a:t>4</a:t>
            </a:r>
          </a:p>
        </p:txBody>
      </p:sp>
      <p:sp>
        <p:nvSpPr>
          <p:cNvPr id="110" name="Ellipse 518">
            <a:extLst>
              <a:ext uri="{FF2B5EF4-FFF2-40B4-BE49-F238E27FC236}">
                <a16:creationId xmlns:a16="http://schemas.microsoft.com/office/drawing/2014/main" id="{CC698BBF-CF78-921C-9CB3-ACD812A96F8C}"/>
              </a:ext>
            </a:extLst>
          </p:cNvPr>
          <p:cNvSpPr/>
          <p:nvPr/>
        </p:nvSpPr>
        <p:spPr>
          <a:xfrm>
            <a:off x="9799979" y="93267"/>
            <a:ext cx="441204" cy="433193"/>
          </a:xfrm>
          <a:prstGeom prst="ellipse">
            <a:avLst/>
          </a:prstGeom>
          <a:solidFill>
            <a:srgbClr val="29555D"/>
          </a:solidFill>
          <a:ln w="12700" cap="flat" cmpd="sng" algn="ctr">
            <a:solidFill>
              <a:srgbClr val="29555D"/>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MA" sz="1800" b="1" i="0" u="none" strike="noStrike" kern="0" cap="none" spc="0" normalizeH="0" baseline="0" noProof="0">
                <a:ln>
                  <a:noFill/>
                </a:ln>
                <a:solidFill>
                  <a:prstClr val="white"/>
                </a:solidFill>
                <a:effectLst/>
                <a:uLnTx/>
                <a:uFillTx/>
                <a:latin typeface="Arial"/>
                <a:cs typeface="Arial"/>
              </a:rPr>
              <a:t>5</a:t>
            </a:r>
          </a:p>
        </p:txBody>
      </p:sp>
      <p:sp>
        <p:nvSpPr>
          <p:cNvPr id="113" name="Ellipse 515">
            <a:extLst>
              <a:ext uri="{FF2B5EF4-FFF2-40B4-BE49-F238E27FC236}">
                <a16:creationId xmlns:a16="http://schemas.microsoft.com/office/drawing/2014/main" id="{7D427613-37DA-CC4B-7AD5-D0355262B4F1}"/>
              </a:ext>
            </a:extLst>
          </p:cNvPr>
          <p:cNvSpPr/>
          <p:nvPr/>
        </p:nvSpPr>
        <p:spPr>
          <a:xfrm>
            <a:off x="2858300" y="126005"/>
            <a:ext cx="469100" cy="469100"/>
          </a:xfrm>
          <a:prstGeom prst="ellipse">
            <a:avLst/>
          </a:prstGeom>
          <a:solidFill>
            <a:srgbClr val="29555D"/>
          </a:solidFill>
          <a:ln w="12700" cap="flat" cmpd="sng" algn="ctr">
            <a:solidFill>
              <a:srgbClr val="29555D"/>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MA" sz="1800" b="1" i="0" u="none" strike="noStrike" kern="0" cap="none" spc="0" normalizeH="0" baseline="0" noProof="0">
                <a:ln>
                  <a:noFill/>
                </a:ln>
                <a:solidFill>
                  <a:prstClr val="white"/>
                </a:solidFill>
                <a:effectLst/>
                <a:uLnTx/>
                <a:uFillTx/>
                <a:latin typeface="Arial"/>
                <a:cs typeface="Arial"/>
              </a:rPr>
              <a:t>1</a:t>
            </a:r>
          </a:p>
        </p:txBody>
      </p:sp>
      <p:sp>
        <p:nvSpPr>
          <p:cNvPr id="114" name="Ellipse 16">
            <a:extLst>
              <a:ext uri="{FF2B5EF4-FFF2-40B4-BE49-F238E27FC236}">
                <a16:creationId xmlns:a16="http://schemas.microsoft.com/office/drawing/2014/main" id="{0D202952-977E-8DC3-F034-8DBB0A4A2764}"/>
              </a:ext>
            </a:extLst>
          </p:cNvPr>
          <p:cNvSpPr/>
          <p:nvPr/>
        </p:nvSpPr>
        <p:spPr>
          <a:xfrm>
            <a:off x="36016" y="539431"/>
            <a:ext cx="152572" cy="142876"/>
          </a:xfrm>
          <a:prstGeom prst="ellipse">
            <a:avLst/>
          </a:prstGeom>
          <a:solidFill>
            <a:srgbClr val="29555D"/>
          </a:solidFill>
          <a:ln>
            <a:solidFill>
              <a:srgbClr val="29555D"/>
            </a:solidFill>
          </a:ln>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400" b="0" i="0" u="none" strike="noStrike" kern="1200" cap="none" spc="0" normalizeH="0" baseline="0" noProof="0">
              <a:ln>
                <a:noFill/>
              </a:ln>
              <a:solidFill>
                <a:prstClr val="black"/>
              </a:solidFill>
              <a:effectLst/>
              <a:uLnTx/>
              <a:uFillTx/>
              <a:latin typeface="Arial"/>
              <a:cs typeface="Arial"/>
            </a:endParaRPr>
          </a:p>
        </p:txBody>
      </p:sp>
      <p:sp>
        <p:nvSpPr>
          <p:cNvPr id="59" name="Slide Number Placeholder 2">
            <a:extLst>
              <a:ext uri="{FF2B5EF4-FFF2-40B4-BE49-F238E27FC236}">
                <a16:creationId xmlns:a16="http://schemas.microsoft.com/office/drawing/2014/main" id="{C9F211C2-514F-3D79-A05B-A6F5E1FFF1C5}"/>
              </a:ext>
            </a:extLst>
          </p:cNvPr>
          <p:cNvSpPr>
            <a:spLocks noGrp="1"/>
          </p:cNvSpPr>
          <p:nvPr>
            <p:ph type="sldNum" sz="quarter" idx="12"/>
          </p:nvPr>
        </p:nvSpPr>
        <p:spPr>
          <a:xfrm>
            <a:off x="6016584" y="6460177"/>
            <a:ext cx="1758211" cy="365125"/>
          </a:xfrm>
        </p:spPr>
        <p: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fld id="{837B9798-1630-4D3F-B4E1-5AB2FBF33659}" type="slidenum">
              <a:rPr kumimoji="0" lang="en-US" sz="1400" b="1" i="0" u="none" strike="noStrike" kern="1200" cap="none" spc="0" normalizeH="0" baseline="0" noProof="0" smtClean="0">
                <a:ln>
                  <a:noFill/>
                </a:ln>
                <a:solidFill>
                  <a:srgbClr val="29555D"/>
                </a:solidFill>
                <a:effectLst/>
                <a:uLnTx/>
                <a:uFillTx/>
                <a:latin typeface="Raleway ExtraBold"/>
                <a:sym typeface="Raleway ExtraBold"/>
              </a:rPr>
              <a:pPr marL="0" marR="0" lvl="0" indent="0" algn="ctr" defTabSz="914377" rtl="0" eaLnBrk="1" fontAlgn="auto" latinLnBrk="0" hangingPunct="1">
                <a:lnSpc>
                  <a:spcPct val="100000"/>
                </a:lnSpc>
                <a:spcBef>
                  <a:spcPts val="0"/>
                </a:spcBef>
                <a:spcAft>
                  <a:spcPts val="0"/>
                </a:spcAft>
                <a:buClrTx/>
                <a:buSzTx/>
                <a:buFontTx/>
                <a:buNone/>
                <a:tabLst/>
                <a:defRPr/>
              </a:pPr>
              <a:t>9</a:t>
            </a:fld>
            <a:endParaRPr kumimoji="0" lang="en-US" sz="1400" b="1" i="0" u="none" strike="noStrike" kern="1200" cap="none" spc="0" normalizeH="0" baseline="0" noProof="0">
              <a:ln>
                <a:noFill/>
              </a:ln>
              <a:solidFill>
                <a:srgbClr val="29555D"/>
              </a:solidFill>
              <a:effectLst/>
              <a:uLnTx/>
              <a:uFillTx/>
              <a:latin typeface="Raleway ExtraBold"/>
              <a:sym typeface="Raleway ExtraBold"/>
            </a:endParaRPr>
          </a:p>
        </p:txBody>
      </p:sp>
      <p:sp>
        <p:nvSpPr>
          <p:cNvPr id="46" name="ZoneTexte 11">
            <a:extLst>
              <a:ext uri="{FF2B5EF4-FFF2-40B4-BE49-F238E27FC236}">
                <a16:creationId xmlns:a16="http://schemas.microsoft.com/office/drawing/2014/main" id="{4D19900F-F282-C3BE-5E88-FFB619F0F8EC}"/>
              </a:ext>
            </a:extLst>
          </p:cNvPr>
          <p:cNvSpPr txBox="1"/>
          <p:nvPr/>
        </p:nvSpPr>
        <p:spPr>
          <a:xfrm>
            <a:off x="8713814" y="6485264"/>
            <a:ext cx="3244931" cy="307777"/>
          </a:xfrm>
          <a:prstGeom prst="rect">
            <a:avLst/>
          </a:prstGeom>
          <a:noFill/>
        </p:spPr>
        <p:txBody>
          <a:bodyPr wrap="square" lIns="91440" tIns="45720" rIns="91440" bIns="45720" rtlCol="0">
            <a:spAutoFit/>
          </a:bodyPr>
          <a:lstStyle/>
          <a:p>
            <a:pPr lvl="0" algn="ctr">
              <a:defRPr/>
            </a:pPr>
            <a:r>
              <a:rPr lang="fr-FR" sz="1400" b="1" dirty="0">
                <a:solidFill>
                  <a:srgbClr val="29555D"/>
                </a:solidFill>
                <a:latin typeface="Century Gothic" pitchFamily="34" charset="0"/>
              </a:rPr>
              <a:t>Année</a:t>
            </a:r>
            <a:r>
              <a:rPr lang="en-GB" sz="1400" b="1" dirty="0">
                <a:solidFill>
                  <a:srgbClr val="29555D"/>
                </a:solidFill>
                <a:latin typeface="Century Gothic" pitchFamily="34" charset="0"/>
              </a:rPr>
              <a:t> </a:t>
            </a:r>
            <a:r>
              <a:rPr lang="fr-FR" sz="1400" b="1" dirty="0">
                <a:solidFill>
                  <a:srgbClr val="29555D"/>
                </a:solidFill>
                <a:latin typeface="Century Gothic" pitchFamily="34" charset="0"/>
              </a:rPr>
              <a:t>universitaire</a:t>
            </a:r>
            <a:r>
              <a:rPr lang="en-GB" sz="1400" b="1" dirty="0">
                <a:solidFill>
                  <a:srgbClr val="29555D"/>
                </a:solidFill>
                <a:latin typeface="Century Gothic" pitchFamily="34" charset="0"/>
              </a:rPr>
              <a:t> </a:t>
            </a:r>
            <a:r>
              <a:rPr lang="fr-FR" sz="1400" b="1" dirty="0">
                <a:solidFill>
                  <a:srgbClr val="29555D"/>
                </a:solidFill>
                <a:latin typeface="Century Gothic" pitchFamily="34" charset="0"/>
              </a:rPr>
              <a:t>2023- 2024</a:t>
            </a:r>
          </a:p>
        </p:txBody>
      </p:sp>
      <p:cxnSp>
        <p:nvCxnSpPr>
          <p:cNvPr id="2" name="Connecteur droit 11">
            <a:extLst>
              <a:ext uri="{FF2B5EF4-FFF2-40B4-BE49-F238E27FC236}">
                <a16:creationId xmlns:a16="http://schemas.microsoft.com/office/drawing/2014/main" id="{41B3DE04-C5C7-1EFA-4FC0-5B69A554792C}"/>
              </a:ext>
            </a:extLst>
          </p:cNvPr>
          <p:cNvCxnSpPr>
            <a:cxnSpLocks/>
            <a:endCxn id="43" idx="2"/>
          </p:cNvCxnSpPr>
          <p:nvPr/>
        </p:nvCxnSpPr>
        <p:spPr>
          <a:xfrm flipH="1">
            <a:off x="78311" y="525104"/>
            <a:ext cx="23200" cy="4326986"/>
          </a:xfrm>
          <a:prstGeom prst="line">
            <a:avLst/>
          </a:prstGeom>
          <a:ln w="3175">
            <a:solidFill>
              <a:schemeClr val="bg1">
                <a:lumMod val="50000"/>
              </a:schemeClr>
            </a:solidFill>
          </a:ln>
        </p:spPr>
        <p:style>
          <a:lnRef idx="2">
            <a:schemeClr val="dk1"/>
          </a:lnRef>
          <a:fillRef idx="0">
            <a:schemeClr val="dk1"/>
          </a:fillRef>
          <a:effectRef idx="1">
            <a:schemeClr val="dk1"/>
          </a:effectRef>
          <a:fontRef idx="minor">
            <a:schemeClr val="tx1"/>
          </a:fontRef>
        </p:style>
      </p:cxnSp>
      <p:sp>
        <p:nvSpPr>
          <p:cNvPr id="3" name="Ellipse 16">
            <a:extLst>
              <a:ext uri="{FF2B5EF4-FFF2-40B4-BE49-F238E27FC236}">
                <a16:creationId xmlns:a16="http://schemas.microsoft.com/office/drawing/2014/main" id="{A3D93695-98D2-C323-999D-4B7530F49322}"/>
              </a:ext>
            </a:extLst>
          </p:cNvPr>
          <p:cNvSpPr/>
          <p:nvPr/>
        </p:nvSpPr>
        <p:spPr>
          <a:xfrm>
            <a:off x="36513" y="539750"/>
            <a:ext cx="152400" cy="142875"/>
          </a:xfrm>
          <a:prstGeom prst="ellipse">
            <a:avLst/>
          </a:prstGeom>
          <a:solidFill>
            <a:srgbClr val="29555D"/>
          </a:solidFill>
          <a:ln>
            <a:solidFill>
              <a:srgbClr val="29555D"/>
            </a:solidFill>
          </a:ln>
        </p:spPr>
        <p:style>
          <a:lnRef idx="1">
            <a:schemeClr val="accent1"/>
          </a:lnRef>
          <a:fillRef idx="2">
            <a:schemeClr val="accent1"/>
          </a:fillRef>
          <a:effectRef idx="1">
            <a:schemeClr val="accent1"/>
          </a:effectRef>
          <a:fontRef idx="minor">
            <a:schemeClr val="dk1"/>
          </a:fontRef>
        </p:style>
        <p:txBody>
          <a:bodyPr anchor="ctr"/>
          <a:lstStyle/>
          <a:p>
            <a:pPr algn="ctr" defTabSz="457200" eaLnBrk="1" fontAlgn="auto" hangingPunct="1">
              <a:spcBef>
                <a:spcPts val="0"/>
              </a:spcBef>
              <a:spcAft>
                <a:spcPts val="0"/>
              </a:spcAft>
              <a:defRPr/>
            </a:pPr>
            <a:endParaRPr lang="fr-FR" sz="1400">
              <a:solidFill>
                <a:prstClr val="black"/>
              </a:solidFill>
            </a:endParaRPr>
          </a:p>
        </p:txBody>
      </p:sp>
      <p:sp>
        <p:nvSpPr>
          <p:cNvPr id="16" name="Oval 90">
            <a:extLst>
              <a:ext uri="{FF2B5EF4-FFF2-40B4-BE49-F238E27FC236}">
                <a16:creationId xmlns:a16="http://schemas.microsoft.com/office/drawing/2014/main" id="{1F2996BF-CE1E-3B02-0E02-CB6C2B5CB670}"/>
              </a:ext>
            </a:extLst>
          </p:cNvPr>
          <p:cNvSpPr/>
          <p:nvPr/>
        </p:nvSpPr>
        <p:spPr>
          <a:xfrm rot="16200000">
            <a:off x="36513" y="1772879"/>
            <a:ext cx="169862" cy="169862"/>
          </a:xfrm>
          <a:prstGeom prst="ellipse">
            <a:avLst/>
          </a:prstGeom>
          <a:solidFill>
            <a:schemeClr val="bg1"/>
          </a:solidFill>
          <a:ln w="28575">
            <a:solidFill>
              <a:srgbClr val="29555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fr-FR">
              <a:solidFill>
                <a:srgbClr val="FFFFFF"/>
              </a:solidFill>
            </a:endParaRPr>
          </a:p>
        </p:txBody>
      </p:sp>
      <p:sp>
        <p:nvSpPr>
          <p:cNvPr id="17" name="Oval 90">
            <a:extLst>
              <a:ext uri="{FF2B5EF4-FFF2-40B4-BE49-F238E27FC236}">
                <a16:creationId xmlns:a16="http://schemas.microsoft.com/office/drawing/2014/main" id="{0333DA04-3C43-7792-621E-539A8BDB80CF}"/>
              </a:ext>
            </a:extLst>
          </p:cNvPr>
          <p:cNvSpPr/>
          <p:nvPr/>
        </p:nvSpPr>
        <p:spPr>
          <a:xfrm rot="16200000">
            <a:off x="36512" y="2985699"/>
            <a:ext cx="169863" cy="169862"/>
          </a:xfrm>
          <a:prstGeom prst="ellipse">
            <a:avLst/>
          </a:prstGeom>
          <a:solidFill>
            <a:schemeClr val="bg1"/>
          </a:solidFill>
          <a:ln w="28575">
            <a:solidFill>
              <a:srgbClr val="29555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fr-FR">
              <a:solidFill>
                <a:srgbClr val="FFFFFF"/>
              </a:solidFill>
            </a:endParaRPr>
          </a:p>
        </p:txBody>
      </p:sp>
      <p:grpSp>
        <p:nvGrpSpPr>
          <p:cNvPr id="18" name="Google Shape;293;p7">
            <a:extLst>
              <a:ext uri="{FF2B5EF4-FFF2-40B4-BE49-F238E27FC236}">
                <a16:creationId xmlns:a16="http://schemas.microsoft.com/office/drawing/2014/main" id="{4A9C762C-E2B3-967B-4936-CC310B92470D}"/>
              </a:ext>
            </a:extLst>
          </p:cNvPr>
          <p:cNvGrpSpPr/>
          <p:nvPr/>
        </p:nvGrpSpPr>
        <p:grpSpPr>
          <a:xfrm>
            <a:off x="3070631" y="3566148"/>
            <a:ext cx="1752600" cy="1734059"/>
            <a:chOff x="2123696" y="4122798"/>
            <a:chExt cx="1752600" cy="1734059"/>
          </a:xfrm>
        </p:grpSpPr>
        <p:sp>
          <p:nvSpPr>
            <p:cNvPr id="19" name="Google Shape;294;p7">
              <a:extLst>
                <a:ext uri="{FF2B5EF4-FFF2-40B4-BE49-F238E27FC236}">
                  <a16:creationId xmlns:a16="http://schemas.microsoft.com/office/drawing/2014/main" id="{CC2D01B2-287B-4D89-4316-FE0F7173F84F}"/>
                </a:ext>
              </a:extLst>
            </p:cNvPr>
            <p:cNvSpPr/>
            <p:nvPr/>
          </p:nvSpPr>
          <p:spPr>
            <a:xfrm>
              <a:off x="2123696" y="4122798"/>
              <a:ext cx="1752600" cy="1734059"/>
            </a:xfrm>
            <a:prstGeom prst="donut">
              <a:avLst>
                <a:gd name="adj" fmla="val 25000"/>
              </a:avLst>
            </a:prstGeom>
            <a:solidFill>
              <a:schemeClr val="accent4">
                <a:lumMod val="75000"/>
              </a:schemeClr>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95;p7">
              <a:extLst>
                <a:ext uri="{FF2B5EF4-FFF2-40B4-BE49-F238E27FC236}">
                  <a16:creationId xmlns:a16="http://schemas.microsoft.com/office/drawing/2014/main" id="{29ED6DF5-40F5-6538-AD3D-98ABD4E94BDE}"/>
                </a:ext>
              </a:extLst>
            </p:cNvPr>
            <p:cNvSpPr/>
            <p:nvPr/>
          </p:nvSpPr>
          <p:spPr>
            <a:xfrm>
              <a:off x="2286118" y="4302755"/>
              <a:ext cx="1418728" cy="1382652"/>
            </a:xfrm>
            <a:prstGeom prst="ellipse">
              <a:avLst/>
            </a:prstGeom>
            <a:solidFill>
              <a:srgbClr val="DBDBDB"/>
            </a:solidFill>
            <a:ln w="12700" cap="flat" cmpd="sng">
              <a:solidFill>
                <a:srgbClr val="DBDBDB"/>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1" name="Google Shape;297;p7">
            <a:extLst>
              <a:ext uri="{FF2B5EF4-FFF2-40B4-BE49-F238E27FC236}">
                <a16:creationId xmlns:a16="http://schemas.microsoft.com/office/drawing/2014/main" id="{FC7165F3-B8CD-29C5-304F-7832C05DE50F}"/>
              </a:ext>
            </a:extLst>
          </p:cNvPr>
          <p:cNvSpPr/>
          <p:nvPr/>
        </p:nvSpPr>
        <p:spPr>
          <a:xfrm rot="16478255">
            <a:off x="3637875" y="2542186"/>
            <a:ext cx="3000766" cy="2483697"/>
          </a:xfrm>
          <a:prstGeom prst="arc">
            <a:avLst>
              <a:gd name="adj1" fmla="val 16518928"/>
              <a:gd name="adj2" fmla="val 21294070"/>
            </a:avLst>
          </a:prstGeom>
          <a:noFill/>
          <a:ln w="57150" cap="flat" cmpd="sng">
            <a:solidFill>
              <a:srgbClr val="243788"/>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2" name="Google Shape;298;p7">
            <a:extLst>
              <a:ext uri="{FF2B5EF4-FFF2-40B4-BE49-F238E27FC236}">
                <a16:creationId xmlns:a16="http://schemas.microsoft.com/office/drawing/2014/main" id="{F4E7E92E-97FA-4FD8-5244-F7AF3363A8A5}"/>
              </a:ext>
            </a:extLst>
          </p:cNvPr>
          <p:cNvSpPr/>
          <p:nvPr/>
        </p:nvSpPr>
        <p:spPr>
          <a:xfrm rot="8874669">
            <a:off x="6041241" y="1723981"/>
            <a:ext cx="3170881" cy="2599964"/>
          </a:xfrm>
          <a:prstGeom prst="arc">
            <a:avLst>
              <a:gd name="adj1" fmla="val 18254075"/>
              <a:gd name="adj2" fmla="val 1657349"/>
            </a:avLst>
          </a:prstGeom>
          <a:noFill/>
          <a:ln w="57150" cap="flat" cmpd="sng">
            <a:solidFill>
              <a:srgbClr val="243788"/>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nvGrpSpPr>
          <p:cNvPr id="23" name="Google Shape;300;p7">
            <a:extLst>
              <a:ext uri="{FF2B5EF4-FFF2-40B4-BE49-F238E27FC236}">
                <a16:creationId xmlns:a16="http://schemas.microsoft.com/office/drawing/2014/main" id="{FD1BBF47-56B7-2F76-6963-25B4F050A891}"/>
              </a:ext>
            </a:extLst>
          </p:cNvPr>
          <p:cNvGrpSpPr/>
          <p:nvPr/>
        </p:nvGrpSpPr>
        <p:grpSpPr>
          <a:xfrm>
            <a:off x="5079344" y="1537653"/>
            <a:ext cx="1752600" cy="1734059"/>
            <a:chOff x="4060522" y="2094304"/>
            <a:chExt cx="1752600" cy="1734059"/>
          </a:xfrm>
        </p:grpSpPr>
        <p:grpSp>
          <p:nvGrpSpPr>
            <p:cNvPr id="24" name="Google Shape;301;p7">
              <a:extLst>
                <a:ext uri="{FF2B5EF4-FFF2-40B4-BE49-F238E27FC236}">
                  <a16:creationId xmlns:a16="http://schemas.microsoft.com/office/drawing/2014/main" id="{2E1275F0-0307-43B6-6AE0-CAF4D2E770CD}"/>
                </a:ext>
              </a:extLst>
            </p:cNvPr>
            <p:cNvGrpSpPr/>
            <p:nvPr/>
          </p:nvGrpSpPr>
          <p:grpSpPr>
            <a:xfrm>
              <a:off x="4060522" y="2094304"/>
              <a:ext cx="1752600" cy="1734059"/>
              <a:chOff x="4060522" y="2094304"/>
              <a:chExt cx="1752600" cy="1734059"/>
            </a:xfrm>
          </p:grpSpPr>
          <p:sp>
            <p:nvSpPr>
              <p:cNvPr id="26" name="Google Shape;302;p7">
                <a:extLst>
                  <a:ext uri="{FF2B5EF4-FFF2-40B4-BE49-F238E27FC236}">
                    <a16:creationId xmlns:a16="http://schemas.microsoft.com/office/drawing/2014/main" id="{798DC5A8-2138-61AD-92D6-1B7E90263272}"/>
                  </a:ext>
                </a:extLst>
              </p:cNvPr>
              <p:cNvSpPr/>
              <p:nvPr/>
            </p:nvSpPr>
            <p:spPr>
              <a:xfrm>
                <a:off x="4060522" y="2094304"/>
                <a:ext cx="1752600" cy="1734059"/>
              </a:xfrm>
              <a:prstGeom prst="donut">
                <a:avLst>
                  <a:gd name="adj" fmla="val 25000"/>
                </a:avLst>
              </a:prstGeom>
              <a:solidFill>
                <a:schemeClr val="accent4">
                  <a:lumMod val="75000"/>
                </a:schemeClr>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b="1">
                  <a:solidFill>
                    <a:schemeClr val="dk1"/>
                  </a:solidFill>
                  <a:latin typeface="Calibri"/>
                  <a:ea typeface="Calibri"/>
                  <a:cs typeface="Calibri"/>
                  <a:sym typeface="Calibri"/>
                </a:endParaRPr>
              </a:p>
            </p:txBody>
          </p:sp>
          <p:sp>
            <p:nvSpPr>
              <p:cNvPr id="27" name="Google Shape;303;p7">
                <a:extLst>
                  <a:ext uri="{FF2B5EF4-FFF2-40B4-BE49-F238E27FC236}">
                    <a16:creationId xmlns:a16="http://schemas.microsoft.com/office/drawing/2014/main" id="{C61FBA6A-F330-A7C6-6191-3A9D42A9FE16}"/>
                  </a:ext>
                </a:extLst>
              </p:cNvPr>
              <p:cNvSpPr/>
              <p:nvPr/>
            </p:nvSpPr>
            <p:spPr>
              <a:xfrm>
                <a:off x="4222944" y="2274261"/>
                <a:ext cx="1418728" cy="1382652"/>
              </a:xfrm>
              <a:prstGeom prst="ellipse">
                <a:avLst/>
              </a:prstGeom>
              <a:solidFill>
                <a:srgbClr val="DBDBDB"/>
              </a:solidFill>
              <a:ln w="12700" cap="flat" cmpd="sng">
                <a:solidFill>
                  <a:srgbClr val="DBDBDB"/>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b="1">
                  <a:solidFill>
                    <a:schemeClr val="lt1"/>
                  </a:solidFill>
                  <a:latin typeface="Calibri"/>
                  <a:ea typeface="Calibri"/>
                  <a:cs typeface="Calibri"/>
                  <a:sym typeface="Calibri"/>
                </a:endParaRPr>
              </a:p>
            </p:txBody>
          </p:sp>
        </p:grpSp>
        <p:sp>
          <p:nvSpPr>
            <p:cNvPr id="25" name="Google Shape;304;p7">
              <a:extLst>
                <a:ext uri="{FF2B5EF4-FFF2-40B4-BE49-F238E27FC236}">
                  <a16:creationId xmlns:a16="http://schemas.microsoft.com/office/drawing/2014/main" id="{8684DA92-654F-91A2-6E6C-E2F481D94C7C}"/>
                </a:ext>
              </a:extLst>
            </p:cNvPr>
            <p:cNvSpPr/>
            <p:nvPr/>
          </p:nvSpPr>
          <p:spPr>
            <a:xfrm>
              <a:off x="4297348" y="2747912"/>
              <a:ext cx="1354842" cy="307736"/>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endParaRPr lang="en-US" b="1">
                <a:solidFill>
                  <a:schemeClr val="dk1"/>
                </a:solidFill>
              </a:endParaRPr>
            </a:p>
          </p:txBody>
        </p:sp>
      </p:grpSp>
      <p:grpSp>
        <p:nvGrpSpPr>
          <p:cNvPr id="28" name="Google Shape;305;p7">
            <a:extLst>
              <a:ext uri="{FF2B5EF4-FFF2-40B4-BE49-F238E27FC236}">
                <a16:creationId xmlns:a16="http://schemas.microsoft.com/office/drawing/2014/main" id="{3EE14C7C-11EA-FAB2-3D97-1BCB7F6556FA}"/>
              </a:ext>
            </a:extLst>
          </p:cNvPr>
          <p:cNvGrpSpPr/>
          <p:nvPr/>
        </p:nvGrpSpPr>
        <p:grpSpPr>
          <a:xfrm>
            <a:off x="7519966" y="3394698"/>
            <a:ext cx="1752600" cy="1734059"/>
            <a:chOff x="6501144" y="3951348"/>
            <a:chExt cx="1752600" cy="1734059"/>
          </a:xfrm>
        </p:grpSpPr>
        <p:grpSp>
          <p:nvGrpSpPr>
            <p:cNvPr id="29" name="Google Shape;306;p7">
              <a:extLst>
                <a:ext uri="{FF2B5EF4-FFF2-40B4-BE49-F238E27FC236}">
                  <a16:creationId xmlns:a16="http://schemas.microsoft.com/office/drawing/2014/main" id="{ADA2436A-049F-1BE3-EF37-A43BB89651EF}"/>
                </a:ext>
              </a:extLst>
            </p:cNvPr>
            <p:cNvGrpSpPr/>
            <p:nvPr/>
          </p:nvGrpSpPr>
          <p:grpSpPr>
            <a:xfrm>
              <a:off x="6501144" y="3951348"/>
              <a:ext cx="1752600" cy="1734059"/>
              <a:chOff x="6501144" y="3951348"/>
              <a:chExt cx="1752600" cy="1734059"/>
            </a:xfrm>
          </p:grpSpPr>
          <p:sp>
            <p:nvSpPr>
              <p:cNvPr id="31" name="Google Shape;307;p7">
                <a:extLst>
                  <a:ext uri="{FF2B5EF4-FFF2-40B4-BE49-F238E27FC236}">
                    <a16:creationId xmlns:a16="http://schemas.microsoft.com/office/drawing/2014/main" id="{E4AE2A5B-E3B8-63B5-91E2-12526CCB8A17}"/>
                  </a:ext>
                </a:extLst>
              </p:cNvPr>
              <p:cNvSpPr/>
              <p:nvPr/>
            </p:nvSpPr>
            <p:spPr>
              <a:xfrm>
                <a:off x="6501144" y="3951348"/>
                <a:ext cx="1752600" cy="1734059"/>
              </a:xfrm>
              <a:prstGeom prst="donut">
                <a:avLst>
                  <a:gd name="adj" fmla="val 25000"/>
                </a:avLst>
              </a:prstGeom>
              <a:solidFill>
                <a:schemeClr val="accent4">
                  <a:lumMod val="75000"/>
                </a:schemeClr>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308;p7">
                <a:extLst>
                  <a:ext uri="{FF2B5EF4-FFF2-40B4-BE49-F238E27FC236}">
                    <a16:creationId xmlns:a16="http://schemas.microsoft.com/office/drawing/2014/main" id="{01B42034-C11D-E335-3CDF-7BFCDEF372D4}"/>
                  </a:ext>
                </a:extLst>
              </p:cNvPr>
              <p:cNvSpPr/>
              <p:nvPr/>
            </p:nvSpPr>
            <p:spPr>
              <a:xfrm>
                <a:off x="6663566" y="4131305"/>
                <a:ext cx="1418728" cy="1382652"/>
              </a:xfrm>
              <a:prstGeom prst="ellipse">
                <a:avLst/>
              </a:prstGeom>
              <a:solidFill>
                <a:srgbClr val="DBDBDB"/>
              </a:solidFill>
              <a:ln w="12700" cap="flat" cmpd="sng">
                <a:solidFill>
                  <a:srgbClr val="DBDBDB"/>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30" name="Google Shape;309;p7">
              <a:extLst>
                <a:ext uri="{FF2B5EF4-FFF2-40B4-BE49-F238E27FC236}">
                  <a16:creationId xmlns:a16="http://schemas.microsoft.com/office/drawing/2014/main" id="{3606A3B7-F3FC-F4EE-C56C-75DACF59B54C}"/>
                </a:ext>
              </a:extLst>
            </p:cNvPr>
            <p:cNvSpPr/>
            <p:nvPr/>
          </p:nvSpPr>
          <p:spPr>
            <a:xfrm>
              <a:off x="6645256" y="4505476"/>
              <a:ext cx="1405547" cy="307736"/>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endParaRPr lang="fr-FR" b="1" dirty="0">
                <a:solidFill>
                  <a:schemeClr val="dk1"/>
                </a:solidFill>
                <a:latin typeface="Calibri"/>
                <a:cs typeface="Calibri"/>
              </a:endParaRPr>
            </a:p>
          </p:txBody>
        </p:sp>
      </p:grpSp>
      <p:sp>
        <p:nvSpPr>
          <p:cNvPr id="33" name="Rounded Rectangle 88">
            <a:extLst>
              <a:ext uri="{FF2B5EF4-FFF2-40B4-BE49-F238E27FC236}">
                <a16:creationId xmlns:a16="http://schemas.microsoft.com/office/drawing/2014/main" id="{ACED7BA6-80F7-6F99-4C46-A2A989E2BB6A}"/>
              </a:ext>
            </a:extLst>
          </p:cNvPr>
          <p:cNvSpPr/>
          <p:nvPr/>
        </p:nvSpPr>
        <p:spPr>
          <a:xfrm>
            <a:off x="475022" y="1537838"/>
            <a:ext cx="1858962" cy="61436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eaLnBrk="1" fontAlgn="auto" hangingPunct="1">
              <a:defRPr/>
            </a:pPr>
            <a:r>
              <a:rPr lang="fr-FR" sz="1600" dirty="0">
                <a:solidFill>
                  <a:schemeClr val="tx1"/>
                </a:solidFill>
                <a:latin typeface="Times New Roman"/>
                <a:cs typeface="Times New Roman"/>
              </a:rPr>
              <a:t>Stratégie d'optimisation</a:t>
            </a:r>
            <a:endParaRPr lang="fr-FR" sz="1600" dirty="0">
              <a:solidFill>
                <a:schemeClr val="tx1"/>
              </a:solidFill>
              <a:latin typeface="Times New Roman" panose="02020603050405020304" pitchFamily="18" charset="0"/>
              <a:cs typeface="Times New Roman" panose="02020603050405020304" pitchFamily="18" charset="0"/>
            </a:endParaRPr>
          </a:p>
        </p:txBody>
      </p:sp>
      <p:sp>
        <p:nvSpPr>
          <p:cNvPr id="34" name="Rounded Rectangle 89">
            <a:extLst>
              <a:ext uri="{FF2B5EF4-FFF2-40B4-BE49-F238E27FC236}">
                <a16:creationId xmlns:a16="http://schemas.microsoft.com/office/drawing/2014/main" id="{47A6BF77-2EFE-40D7-F90B-0745AF8979F6}"/>
              </a:ext>
            </a:extLst>
          </p:cNvPr>
          <p:cNvSpPr/>
          <p:nvPr/>
        </p:nvSpPr>
        <p:spPr>
          <a:xfrm rot="16200000">
            <a:off x="1044934" y="875851"/>
            <a:ext cx="684213" cy="1931987"/>
          </a:xfrm>
          <a:prstGeom prst="roundRect">
            <a:avLst/>
          </a:prstGeom>
          <a:noFill/>
          <a:ln w="635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fr-FR" sz="1400"/>
          </a:p>
        </p:txBody>
      </p:sp>
      <p:cxnSp>
        <p:nvCxnSpPr>
          <p:cNvPr id="35" name="Straight Connector 22">
            <a:extLst>
              <a:ext uri="{FF2B5EF4-FFF2-40B4-BE49-F238E27FC236}">
                <a16:creationId xmlns:a16="http://schemas.microsoft.com/office/drawing/2014/main" id="{C612EE2E-9D0B-6E9F-E369-73E158F40C38}"/>
              </a:ext>
            </a:extLst>
          </p:cNvPr>
          <p:cNvCxnSpPr>
            <a:cxnSpLocks/>
          </p:cNvCxnSpPr>
          <p:nvPr/>
        </p:nvCxnSpPr>
        <p:spPr>
          <a:xfrm flipV="1">
            <a:off x="200384" y="1857015"/>
            <a:ext cx="220663" cy="0"/>
          </a:xfrm>
          <a:prstGeom prst="line">
            <a:avLst/>
          </a:prstGeom>
          <a:ln w="9525">
            <a:solidFill>
              <a:srgbClr val="29555D"/>
            </a:solidFill>
            <a:prstDash val="dash"/>
            <a:headEnd type="oval"/>
            <a:tailEnd type="oval"/>
          </a:ln>
        </p:spPr>
        <p:style>
          <a:lnRef idx="1">
            <a:schemeClr val="accent1"/>
          </a:lnRef>
          <a:fillRef idx="0">
            <a:schemeClr val="accent1"/>
          </a:fillRef>
          <a:effectRef idx="0">
            <a:schemeClr val="accent1"/>
          </a:effectRef>
          <a:fontRef idx="minor">
            <a:schemeClr val="tx1"/>
          </a:fontRef>
        </p:style>
      </p:cxnSp>
      <p:sp>
        <p:nvSpPr>
          <p:cNvPr id="36" name="Rounded Rectangle 88">
            <a:extLst>
              <a:ext uri="{FF2B5EF4-FFF2-40B4-BE49-F238E27FC236}">
                <a16:creationId xmlns:a16="http://schemas.microsoft.com/office/drawing/2014/main" id="{868A4A7E-F28A-2A9C-753E-A3BBF509FDD5}"/>
              </a:ext>
            </a:extLst>
          </p:cNvPr>
          <p:cNvSpPr/>
          <p:nvPr/>
        </p:nvSpPr>
        <p:spPr>
          <a:xfrm>
            <a:off x="406670" y="2782259"/>
            <a:ext cx="1912937" cy="61436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eaLnBrk="1" fontAlgn="auto" hangingPunct="1">
              <a:defRPr/>
            </a:pPr>
            <a:endParaRPr lang="en-GB" sz="1600" dirty="0">
              <a:solidFill>
                <a:srgbClr val="000000"/>
              </a:solidFill>
              <a:latin typeface="Times New Roman"/>
              <a:cs typeface="Times New Roman"/>
            </a:endParaRPr>
          </a:p>
          <a:p>
            <a:pPr algn="ctr">
              <a:defRPr/>
            </a:pPr>
            <a:endParaRPr lang="en-GB" sz="1600" dirty="0">
              <a:solidFill>
                <a:srgbClr val="000000"/>
              </a:solidFill>
              <a:latin typeface="Times New Roman"/>
              <a:cs typeface="Times New Roman"/>
            </a:endParaRPr>
          </a:p>
          <a:p>
            <a:pPr algn="ctr">
              <a:defRPr/>
            </a:pPr>
            <a:endParaRPr lang="en-GB" sz="1600" dirty="0">
              <a:solidFill>
                <a:srgbClr val="000000"/>
              </a:solidFill>
              <a:latin typeface="Times New Roman"/>
              <a:cs typeface="Times New Roman"/>
            </a:endParaRPr>
          </a:p>
          <a:p>
            <a:pPr algn="ctr">
              <a:defRPr/>
            </a:pPr>
            <a:r>
              <a:rPr lang="en-GB" sz="1600" dirty="0" err="1">
                <a:solidFill>
                  <a:schemeClr val="tx1"/>
                </a:solidFill>
                <a:latin typeface="Times New Roman"/>
                <a:cs typeface="Times New Roman"/>
              </a:rPr>
              <a:t>Bibliographie</a:t>
            </a:r>
            <a:r>
              <a:rPr lang="en-GB" sz="1600" dirty="0">
                <a:solidFill>
                  <a:schemeClr val="bg1"/>
                </a:solidFill>
                <a:latin typeface="Times New Roman"/>
                <a:cs typeface="Times New Roman"/>
              </a:rPr>
              <a:t> </a:t>
            </a:r>
            <a:endParaRPr lang="en-US" dirty="0">
              <a:solidFill>
                <a:schemeClr val="bg1"/>
              </a:solidFill>
            </a:endParaRPr>
          </a:p>
          <a:p>
            <a:pPr algn="ctr">
              <a:defRPr/>
            </a:pPr>
            <a:endParaRPr lang="en-GB" dirty="0">
              <a:solidFill>
                <a:schemeClr val="bg1"/>
              </a:solidFill>
              <a:latin typeface="Arial"/>
              <a:cs typeface="Arial"/>
            </a:endParaRPr>
          </a:p>
          <a:p>
            <a:pPr algn="ctr">
              <a:spcBef>
                <a:spcPts val="0"/>
              </a:spcBef>
              <a:spcAft>
                <a:spcPts val="0"/>
              </a:spcAft>
              <a:defRPr/>
            </a:pPr>
            <a:br>
              <a:rPr lang="en-US" dirty="0"/>
            </a:br>
            <a:endParaRPr lang="en-US" dirty="0"/>
          </a:p>
        </p:txBody>
      </p:sp>
      <p:sp>
        <p:nvSpPr>
          <p:cNvPr id="38" name="Rounded Rectangle 89">
            <a:extLst>
              <a:ext uri="{FF2B5EF4-FFF2-40B4-BE49-F238E27FC236}">
                <a16:creationId xmlns:a16="http://schemas.microsoft.com/office/drawing/2014/main" id="{64899BBD-89E0-AE3B-12F2-ED52314E76AA}"/>
              </a:ext>
            </a:extLst>
          </p:cNvPr>
          <p:cNvSpPr/>
          <p:nvPr/>
        </p:nvSpPr>
        <p:spPr>
          <a:xfrm rot="16200000">
            <a:off x="1021032" y="2120092"/>
            <a:ext cx="684213" cy="1912937"/>
          </a:xfrm>
          <a:prstGeom prst="roundRect">
            <a:avLst/>
          </a:prstGeom>
          <a:noFill/>
          <a:ln w="635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fr-FR" sz="1400"/>
          </a:p>
        </p:txBody>
      </p:sp>
      <p:cxnSp>
        <p:nvCxnSpPr>
          <p:cNvPr id="39" name="Straight Connector 22">
            <a:extLst>
              <a:ext uri="{FF2B5EF4-FFF2-40B4-BE49-F238E27FC236}">
                <a16:creationId xmlns:a16="http://schemas.microsoft.com/office/drawing/2014/main" id="{EAAD2D0E-D7BB-6D83-AC95-9DAC23951B5B}"/>
              </a:ext>
            </a:extLst>
          </p:cNvPr>
          <p:cNvCxnSpPr>
            <a:cxnSpLocks/>
          </p:cNvCxnSpPr>
          <p:nvPr/>
        </p:nvCxnSpPr>
        <p:spPr>
          <a:xfrm flipV="1">
            <a:off x="186007" y="3075766"/>
            <a:ext cx="220663" cy="1587"/>
          </a:xfrm>
          <a:prstGeom prst="line">
            <a:avLst/>
          </a:prstGeom>
          <a:ln w="9525">
            <a:solidFill>
              <a:srgbClr val="29555D"/>
            </a:solidFill>
            <a:prstDash val="dash"/>
            <a:headEnd type="oval"/>
            <a:tailEnd type="oval"/>
          </a:ln>
        </p:spPr>
        <p:style>
          <a:lnRef idx="1">
            <a:schemeClr val="accent1"/>
          </a:lnRef>
          <a:fillRef idx="0">
            <a:schemeClr val="accent1"/>
          </a:fillRef>
          <a:effectRef idx="0">
            <a:schemeClr val="accent1"/>
          </a:effectRef>
          <a:fontRef idx="minor">
            <a:schemeClr val="tx1"/>
          </a:fontRef>
        </p:style>
      </p:cxnSp>
      <p:sp>
        <p:nvSpPr>
          <p:cNvPr id="40" name="Rounded Rectangle 88">
            <a:extLst>
              <a:ext uri="{FF2B5EF4-FFF2-40B4-BE49-F238E27FC236}">
                <a16:creationId xmlns:a16="http://schemas.microsoft.com/office/drawing/2014/main" id="{DF1F49E7-BEC5-882A-E015-E8097F1A5481}"/>
              </a:ext>
            </a:extLst>
          </p:cNvPr>
          <p:cNvSpPr/>
          <p:nvPr/>
        </p:nvSpPr>
        <p:spPr>
          <a:xfrm>
            <a:off x="435424" y="4406900"/>
            <a:ext cx="1912937" cy="614363"/>
          </a:xfrm>
          <a:prstGeom prst="roundRect">
            <a:avLst/>
          </a:prstGeom>
          <a:solidFill>
            <a:srgbClr val="29555D"/>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eaLnBrk="1" fontAlgn="auto" hangingPunct="1">
              <a:defRPr/>
            </a:pPr>
            <a:endParaRPr lang="en-GB" sz="1600" dirty="0">
              <a:solidFill>
                <a:srgbClr val="000000"/>
              </a:solidFill>
              <a:latin typeface="Times New Roman"/>
              <a:cs typeface="Times New Roman"/>
            </a:endParaRPr>
          </a:p>
          <a:p>
            <a:pPr algn="ctr">
              <a:defRPr/>
            </a:pPr>
            <a:endParaRPr lang="en-GB" sz="1600" dirty="0">
              <a:solidFill>
                <a:srgbClr val="000000"/>
              </a:solidFill>
              <a:latin typeface="Times New Roman"/>
              <a:cs typeface="Times New Roman"/>
            </a:endParaRPr>
          </a:p>
          <a:p>
            <a:pPr algn="ctr">
              <a:defRPr/>
            </a:pPr>
            <a:endParaRPr lang="en-GB" sz="1600" dirty="0">
              <a:solidFill>
                <a:srgbClr val="000000"/>
              </a:solidFill>
              <a:latin typeface="Times New Roman"/>
              <a:cs typeface="Times New Roman"/>
            </a:endParaRPr>
          </a:p>
          <a:p>
            <a:pPr algn="ctr">
              <a:defRPr/>
            </a:pPr>
            <a:r>
              <a:rPr lang="en-GB" sz="1600" dirty="0" err="1">
                <a:solidFill>
                  <a:schemeClr val="bg1"/>
                </a:solidFill>
                <a:latin typeface="Times New Roman"/>
                <a:cs typeface="Times New Roman"/>
              </a:rPr>
              <a:t>Microcontrôleurs</a:t>
            </a:r>
            <a:r>
              <a:rPr lang="en-GB" sz="1600" dirty="0">
                <a:solidFill>
                  <a:schemeClr val="bg1"/>
                </a:solidFill>
                <a:latin typeface="Times New Roman"/>
                <a:cs typeface="Times New Roman"/>
              </a:rPr>
              <a:t> </a:t>
            </a:r>
            <a:r>
              <a:rPr lang="en-GB" sz="1600" dirty="0" err="1">
                <a:solidFill>
                  <a:schemeClr val="bg1"/>
                </a:solidFill>
                <a:latin typeface="Times New Roman"/>
                <a:cs typeface="Times New Roman"/>
              </a:rPr>
              <a:t>utilisés</a:t>
            </a:r>
            <a:endParaRPr lang="en-GB" dirty="0">
              <a:solidFill>
                <a:schemeClr val="bg1"/>
              </a:solidFill>
            </a:endParaRPr>
          </a:p>
          <a:p>
            <a:pPr algn="ctr">
              <a:defRPr/>
            </a:pPr>
            <a:endParaRPr lang="en-GB" dirty="0"/>
          </a:p>
          <a:p>
            <a:pPr algn="ctr">
              <a:spcBef>
                <a:spcPts val="0"/>
              </a:spcBef>
              <a:spcAft>
                <a:spcPts val="0"/>
              </a:spcAft>
              <a:defRPr/>
            </a:pPr>
            <a:br>
              <a:rPr lang="en-US" dirty="0"/>
            </a:br>
            <a:endParaRPr lang="en-US" dirty="0"/>
          </a:p>
        </p:txBody>
      </p:sp>
      <p:sp>
        <p:nvSpPr>
          <p:cNvPr id="41" name="Rounded Rectangle 89">
            <a:extLst>
              <a:ext uri="{FF2B5EF4-FFF2-40B4-BE49-F238E27FC236}">
                <a16:creationId xmlns:a16="http://schemas.microsoft.com/office/drawing/2014/main" id="{91F7C4A0-6566-E986-800A-FA5BDF125510}"/>
              </a:ext>
            </a:extLst>
          </p:cNvPr>
          <p:cNvSpPr/>
          <p:nvPr/>
        </p:nvSpPr>
        <p:spPr>
          <a:xfrm rot="16200000">
            <a:off x="1049786" y="3744733"/>
            <a:ext cx="684213" cy="1912937"/>
          </a:xfrm>
          <a:prstGeom prst="roundRect">
            <a:avLst/>
          </a:prstGeom>
          <a:noFill/>
          <a:ln w="635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fr-FR" sz="1400"/>
          </a:p>
        </p:txBody>
      </p:sp>
      <p:cxnSp>
        <p:nvCxnSpPr>
          <p:cNvPr id="42" name="Straight Connector 22">
            <a:extLst>
              <a:ext uri="{FF2B5EF4-FFF2-40B4-BE49-F238E27FC236}">
                <a16:creationId xmlns:a16="http://schemas.microsoft.com/office/drawing/2014/main" id="{DE64BB03-1CFF-88DD-A110-AD142B3804EE}"/>
              </a:ext>
            </a:extLst>
          </p:cNvPr>
          <p:cNvCxnSpPr>
            <a:cxnSpLocks/>
          </p:cNvCxnSpPr>
          <p:nvPr/>
        </p:nvCxnSpPr>
        <p:spPr>
          <a:xfrm flipV="1">
            <a:off x="186006" y="4743539"/>
            <a:ext cx="220663" cy="1587"/>
          </a:xfrm>
          <a:prstGeom prst="line">
            <a:avLst/>
          </a:prstGeom>
          <a:ln w="9525">
            <a:solidFill>
              <a:srgbClr val="29555D"/>
            </a:solidFill>
            <a:prstDash val="dash"/>
            <a:headEnd type="oval"/>
            <a:tailEnd type="oval"/>
          </a:ln>
        </p:spPr>
        <p:style>
          <a:lnRef idx="1">
            <a:schemeClr val="accent1"/>
          </a:lnRef>
          <a:fillRef idx="0">
            <a:schemeClr val="accent1"/>
          </a:fillRef>
          <a:effectRef idx="0">
            <a:schemeClr val="accent1"/>
          </a:effectRef>
          <a:fontRef idx="minor">
            <a:schemeClr val="tx1"/>
          </a:fontRef>
        </p:style>
      </p:cxnSp>
      <p:sp>
        <p:nvSpPr>
          <p:cNvPr id="43" name="Oval 90">
            <a:extLst>
              <a:ext uri="{FF2B5EF4-FFF2-40B4-BE49-F238E27FC236}">
                <a16:creationId xmlns:a16="http://schemas.microsoft.com/office/drawing/2014/main" id="{82BF9783-F601-7144-0BFB-45B4230BB252}"/>
              </a:ext>
            </a:extLst>
          </p:cNvPr>
          <p:cNvSpPr/>
          <p:nvPr/>
        </p:nvSpPr>
        <p:spPr>
          <a:xfrm rot="16200000">
            <a:off x="-6621" y="4682227"/>
            <a:ext cx="169863" cy="169862"/>
          </a:xfrm>
          <a:prstGeom prst="ellipse">
            <a:avLst/>
          </a:prstGeom>
          <a:solidFill>
            <a:srgbClr val="29555D"/>
          </a:solidFill>
          <a:ln w="28575">
            <a:solidFill>
              <a:srgbClr val="29555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fr-FR">
              <a:solidFill>
                <a:srgbClr val="FFFFFF"/>
              </a:solidFill>
            </a:endParaRPr>
          </a:p>
        </p:txBody>
      </p:sp>
      <p:pic>
        <p:nvPicPr>
          <p:cNvPr id="44" name="Picture 5" descr="Une image contenant Appareils électroniques, Composant électronique, Composant de circuit, Ingénierie électronique&#10;&#10;Description générée automatiquement">
            <a:extLst>
              <a:ext uri="{FF2B5EF4-FFF2-40B4-BE49-F238E27FC236}">
                <a16:creationId xmlns:a16="http://schemas.microsoft.com/office/drawing/2014/main" id="{B9BAA603-89DF-B1D7-2382-5B714B1B8917}"/>
              </a:ext>
            </a:extLst>
          </p:cNvPr>
          <p:cNvPicPr>
            <a:picLocks noChangeAspect="1"/>
          </p:cNvPicPr>
          <p:nvPr/>
        </p:nvPicPr>
        <p:blipFill>
          <a:blip r:embed="rId3"/>
          <a:stretch>
            <a:fillRect/>
          </a:stretch>
        </p:blipFill>
        <p:spPr>
          <a:xfrm>
            <a:off x="3175240" y="3793601"/>
            <a:ext cx="1525438" cy="1273655"/>
          </a:xfrm>
          <a:prstGeom prst="ellipse">
            <a:avLst/>
          </a:prstGeom>
          <a:ln>
            <a:noFill/>
          </a:ln>
          <a:effectLst>
            <a:softEdge rad="112500"/>
          </a:effectLst>
        </p:spPr>
      </p:pic>
      <p:pic>
        <p:nvPicPr>
          <p:cNvPr id="47" name="Picture 10" descr="Une image contenant Appareils électroniques, Composant électronique, Composant de circuit, Composant de circuit passif&#10;&#10;Description générée automatiquement">
            <a:extLst>
              <a:ext uri="{FF2B5EF4-FFF2-40B4-BE49-F238E27FC236}">
                <a16:creationId xmlns:a16="http://schemas.microsoft.com/office/drawing/2014/main" id="{4851C8A6-2131-9707-FD9D-91A3C170ABCB}"/>
              </a:ext>
            </a:extLst>
          </p:cNvPr>
          <p:cNvPicPr>
            <a:picLocks noChangeAspect="1"/>
          </p:cNvPicPr>
          <p:nvPr/>
        </p:nvPicPr>
        <p:blipFill>
          <a:blip r:embed="rId4"/>
          <a:stretch>
            <a:fillRect/>
          </a:stretch>
        </p:blipFill>
        <p:spPr>
          <a:xfrm>
            <a:off x="5125978" y="1737638"/>
            <a:ext cx="1664000" cy="1345542"/>
          </a:xfrm>
          <a:prstGeom prst="ellipse">
            <a:avLst/>
          </a:prstGeom>
          <a:ln>
            <a:noFill/>
          </a:ln>
          <a:effectLst>
            <a:softEdge rad="112500"/>
          </a:effectLst>
        </p:spPr>
      </p:pic>
      <p:pic>
        <p:nvPicPr>
          <p:cNvPr id="48" name="Picture 11" descr="Une image contenant Composant électronique, Composant de circuit, Composant de circuit passif, Ingénierie électronique&#10;&#10;Description générée automatiquement">
            <a:extLst>
              <a:ext uri="{FF2B5EF4-FFF2-40B4-BE49-F238E27FC236}">
                <a16:creationId xmlns:a16="http://schemas.microsoft.com/office/drawing/2014/main" id="{7C008785-1785-FFC5-31D2-ACC546733B79}"/>
              </a:ext>
            </a:extLst>
          </p:cNvPr>
          <p:cNvPicPr>
            <a:picLocks noChangeAspect="1"/>
          </p:cNvPicPr>
          <p:nvPr/>
        </p:nvPicPr>
        <p:blipFill>
          <a:blip r:embed="rId5"/>
          <a:stretch>
            <a:fillRect/>
          </a:stretch>
        </p:blipFill>
        <p:spPr>
          <a:xfrm>
            <a:off x="7570129" y="3520970"/>
            <a:ext cx="1520227" cy="1358842"/>
          </a:xfrm>
          <a:prstGeom prst="ellipse">
            <a:avLst/>
          </a:prstGeom>
          <a:ln>
            <a:noFill/>
          </a:ln>
          <a:effectLst>
            <a:softEdge rad="112500"/>
          </a:effectLst>
        </p:spPr>
      </p:pic>
      <p:grpSp>
        <p:nvGrpSpPr>
          <p:cNvPr id="49" name="Google Shape;310;p7">
            <a:extLst>
              <a:ext uri="{FF2B5EF4-FFF2-40B4-BE49-F238E27FC236}">
                <a16:creationId xmlns:a16="http://schemas.microsoft.com/office/drawing/2014/main" id="{70E50586-E784-50B2-C0A3-A22AD1B2D80D}"/>
              </a:ext>
            </a:extLst>
          </p:cNvPr>
          <p:cNvGrpSpPr/>
          <p:nvPr/>
        </p:nvGrpSpPr>
        <p:grpSpPr>
          <a:xfrm>
            <a:off x="9473791" y="1537653"/>
            <a:ext cx="1752600" cy="1734059"/>
            <a:chOff x="8454969" y="2094303"/>
            <a:chExt cx="1752600" cy="1734059"/>
          </a:xfrm>
        </p:grpSpPr>
        <p:grpSp>
          <p:nvGrpSpPr>
            <p:cNvPr id="50" name="Google Shape;311;p7">
              <a:extLst>
                <a:ext uri="{FF2B5EF4-FFF2-40B4-BE49-F238E27FC236}">
                  <a16:creationId xmlns:a16="http://schemas.microsoft.com/office/drawing/2014/main" id="{5BC55DA7-B709-9413-2193-C96803DA7C21}"/>
                </a:ext>
              </a:extLst>
            </p:cNvPr>
            <p:cNvGrpSpPr/>
            <p:nvPr/>
          </p:nvGrpSpPr>
          <p:grpSpPr>
            <a:xfrm>
              <a:off x="8454969" y="2094303"/>
              <a:ext cx="1752600" cy="1734059"/>
              <a:chOff x="8454969" y="2094303"/>
              <a:chExt cx="1752600" cy="1734059"/>
            </a:xfrm>
          </p:grpSpPr>
          <p:sp>
            <p:nvSpPr>
              <p:cNvPr id="52" name="Google Shape;312;p7">
                <a:extLst>
                  <a:ext uri="{FF2B5EF4-FFF2-40B4-BE49-F238E27FC236}">
                    <a16:creationId xmlns:a16="http://schemas.microsoft.com/office/drawing/2014/main" id="{3BF5BA39-4E3D-74A8-0C86-4D9A0C2DF84C}"/>
                  </a:ext>
                </a:extLst>
              </p:cNvPr>
              <p:cNvSpPr/>
              <p:nvPr/>
            </p:nvSpPr>
            <p:spPr>
              <a:xfrm>
                <a:off x="8454969" y="2094303"/>
                <a:ext cx="1752600" cy="1734059"/>
              </a:xfrm>
              <a:prstGeom prst="donut">
                <a:avLst>
                  <a:gd name="adj" fmla="val 25000"/>
                </a:avLst>
              </a:prstGeom>
              <a:solidFill>
                <a:schemeClr val="accent4">
                  <a:lumMod val="75000"/>
                </a:schemeClr>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3" name="Google Shape;313;p7">
                <a:extLst>
                  <a:ext uri="{FF2B5EF4-FFF2-40B4-BE49-F238E27FC236}">
                    <a16:creationId xmlns:a16="http://schemas.microsoft.com/office/drawing/2014/main" id="{8BC82842-BFA9-F4DC-2EA9-7D08E9F85990}"/>
                  </a:ext>
                </a:extLst>
              </p:cNvPr>
              <p:cNvSpPr/>
              <p:nvPr/>
            </p:nvSpPr>
            <p:spPr>
              <a:xfrm>
                <a:off x="8617391" y="2274260"/>
                <a:ext cx="1418728" cy="1382652"/>
              </a:xfrm>
              <a:prstGeom prst="ellipse">
                <a:avLst/>
              </a:prstGeom>
              <a:solidFill>
                <a:srgbClr val="DBDBDB"/>
              </a:solidFill>
              <a:ln w="12700" cap="flat" cmpd="sng">
                <a:solidFill>
                  <a:srgbClr val="DBDBDB"/>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51" name="Google Shape;314;p7">
              <a:extLst>
                <a:ext uri="{FF2B5EF4-FFF2-40B4-BE49-F238E27FC236}">
                  <a16:creationId xmlns:a16="http://schemas.microsoft.com/office/drawing/2014/main" id="{2AF19A9D-ABDF-3117-7E10-41668DCE8D40}"/>
                </a:ext>
              </a:extLst>
            </p:cNvPr>
            <p:cNvSpPr/>
            <p:nvPr/>
          </p:nvSpPr>
          <p:spPr>
            <a:xfrm>
              <a:off x="8581845" y="2767562"/>
              <a:ext cx="1541542" cy="307736"/>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endParaRPr lang="fr-FR" dirty="0">
                <a:solidFill>
                  <a:schemeClr val="dk1"/>
                </a:solidFill>
                <a:latin typeface="Calibri"/>
                <a:cs typeface="Calibri"/>
              </a:endParaRPr>
            </a:p>
          </p:txBody>
        </p:sp>
      </p:grpSp>
      <p:sp>
        <p:nvSpPr>
          <p:cNvPr id="64" name="Google Shape;299;p7">
            <a:extLst>
              <a:ext uri="{FF2B5EF4-FFF2-40B4-BE49-F238E27FC236}">
                <a16:creationId xmlns:a16="http://schemas.microsoft.com/office/drawing/2014/main" id="{F6912807-6763-4E24-E7B2-5AEF748ED99A}"/>
              </a:ext>
            </a:extLst>
          </p:cNvPr>
          <p:cNvSpPr/>
          <p:nvPr/>
        </p:nvSpPr>
        <p:spPr>
          <a:xfrm rot="15184778">
            <a:off x="7945030" y="2263947"/>
            <a:ext cx="3170881" cy="2599964"/>
          </a:xfrm>
          <a:prstGeom prst="arc">
            <a:avLst>
              <a:gd name="adj1" fmla="val 17613282"/>
              <a:gd name="adj2" fmla="val 1131659"/>
            </a:avLst>
          </a:prstGeom>
          <a:noFill/>
          <a:ln w="57150" cap="flat" cmpd="sng">
            <a:solidFill>
              <a:srgbClr val="243788"/>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pic>
        <p:nvPicPr>
          <p:cNvPr id="65" name="Picture 10" descr="MSP-EXP430G2ET Development kit | TI.com">
            <a:extLst>
              <a:ext uri="{FF2B5EF4-FFF2-40B4-BE49-F238E27FC236}">
                <a16:creationId xmlns:a16="http://schemas.microsoft.com/office/drawing/2014/main" id="{3EB8E6FA-B336-2F88-83F4-07B09A96A7D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69240" y="1955322"/>
            <a:ext cx="1600820" cy="917622"/>
          </a:xfrm>
          <a:prstGeom prst="rect">
            <a:avLst/>
          </a:prstGeom>
          <a:noFill/>
          <a:extLst>
            <a:ext uri="{909E8E84-426E-40DD-AFC4-6F175D3DCCD1}">
              <a14:hiddenFill xmlns:a14="http://schemas.microsoft.com/office/drawing/2010/main">
                <a:solidFill>
                  <a:srgbClr val="FFFFFF"/>
                </a:solidFill>
              </a14:hiddenFill>
            </a:ext>
          </a:extLst>
        </p:spPr>
      </p:pic>
      <p:sp>
        <p:nvSpPr>
          <p:cNvPr id="66" name="ZoneTexte 65">
            <a:extLst>
              <a:ext uri="{FF2B5EF4-FFF2-40B4-BE49-F238E27FC236}">
                <a16:creationId xmlns:a16="http://schemas.microsoft.com/office/drawing/2014/main" id="{6E9F63A9-6768-8F61-011E-C0D9FE0571F8}"/>
              </a:ext>
            </a:extLst>
          </p:cNvPr>
          <p:cNvSpPr txBox="1"/>
          <p:nvPr/>
        </p:nvSpPr>
        <p:spPr>
          <a:xfrm>
            <a:off x="2962438" y="5344217"/>
            <a:ext cx="1830376" cy="584775"/>
          </a:xfrm>
          <a:prstGeom prst="rect">
            <a:avLst/>
          </a:prstGeom>
          <a:noFill/>
        </p:spPr>
        <p:txBody>
          <a:bodyPr wrap="square" rtlCol="0">
            <a:spAutoFit/>
          </a:bodyPr>
          <a:lstStyle/>
          <a:p>
            <a:r>
              <a:rPr lang="fr-FR" sz="1800" b="1" dirty="0"/>
              <a:t>Arduino </a:t>
            </a:r>
            <a:r>
              <a:rPr lang="fr-FR" sz="1800" b="1" dirty="0" err="1"/>
              <a:t>uno</a:t>
            </a:r>
            <a:endParaRPr lang="fr-FR" sz="1800" b="1" dirty="0"/>
          </a:p>
          <a:p>
            <a:r>
              <a:rPr lang="fr-FR" dirty="0"/>
              <a:t>ATmega328P</a:t>
            </a:r>
          </a:p>
        </p:txBody>
      </p:sp>
      <p:sp>
        <p:nvSpPr>
          <p:cNvPr id="67" name="ZoneTexte 66">
            <a:extLst>
              <a:ext uri="{FF2B5EF4-FFF2-40B4-BE49-F238E27FC236}">
                <a16:creationId xmlns:a16="http://schemas.microsoft.com/office/drawing/2014/main" id="{9D70C97F-83A2-C2B7-2C61-29767046C2EC}"/>
              </a:ext>
            </a:extLst>
          </p:cNvPr>
          <p:cNvSpPr txBox="1"/>
          <p:nvPr/>
        </p:nvSpPr>
        <p:spPr>
          <a:xfrm>
            <a:off x="4878663" y="942979"/>
            <a:ext cx="1781831" cy="861774"/>
          </a:xfrm>
          <a:prstGeom prst="rect">
            <a:avLst/>
          </a:prstGeom>
          <a:noFill/>
        </p:spPr>
        <p:txBody>
          <a:bodyPr wrap="square" rtlCol="0">
            <a:spAutoFit/>
          </a:bodyPr>
          <a:lstStyle/>
          <a:p>
            <a:r>
              <a:rPr lang="fr-FR" sz="1800" b="1" dirty="0"/>
              <a:t>Arduino nano</a:t>
            </a:r>
          </a:p>
          <a:p>
            <a:r>
              <a:rPr lang="fr-FR" dirty="0"/>
              <a:t>ATmega328P</a:t>
            </a:r>
          </a:p>
          <a:p>
            <a:endParaRPr lang="fr-FR" sz="1800" b="1" dirty="0"/>
          </a:p>
        </p:txBody>
      </p:sp>
      <p:sp>
        <p:nvSpPr>
          <p:cNvPr id="68" name="ZoneTexte 67">
            <a:extLst>
              <a:ext uri="{FF2B5EF4-FFF2-40B4-BE49-F238E27FC236}">
                <a16:creationId xmlns:a16="http://schemas.microsoft.com/office/drawing/2014/main" id="{38A703B0-2045-1477-5B7D-BD2063C87D1A}"/>
              </a:ext>
            </a:extLst>
          </p:cNvPr>
          <p:cNvSpPr txBox="1"/>
          <p:nvPr/>
        </p:nvSpPr>
        <p:spPr>
          <a:xfrm>
            <a:off x="7864382" y="5143434"/>
            <a:ext cx="2192058" cy="1138773"/>
          </a:xfrm>
          <a:prstGeom prst="rect">
            <a:avLst/>
          </a:prstGeom>
          <a:noFill/>
        </p:spPr>
        <p:txBody>
          <a:bodyPr wrap="square" rtlCol="0">
            <a:spAutoFit/>
          </a:bodyPr>
          <a:lstStyle/>
          <a:p>
            <a:r>
              <a:rPr lang="fr-FR" sz="1800" b="1" dirty="0"/>
              <a:t>Arduino pro mini</a:t>
            </a:r>
          </a:p>
          <a:p>
            <a:r>
              <a:rPr lang="fr-FR" dirty="0"/>
              <a:t>ATmega328P</a:t>
            </a:r>
          </a:p>
          <a:p>
            <a:endParaRPr lang="fr-FR" sz="1800" b="1" dirty="0"/>
          </a:p>
          <a:p>
            <a:endParaRPr lang="fr-FR" sz="1800" dirty="0"/>
          </a:p>
        </p:txBody>
      </p:sp>
      <p:sp>
        <p:nvSpPr>
          <p:cNvPr id="69" name="ZoneTexte 68">
            <a:extLst>
              <a:ext uri="{FF2B5EF4-FFF2-40B4-BE49-F238E27FC236}">
                <a16:creationId xmlns:a16="http://schemas.microsoft.com/office/drawing/2014/main" id="{51D22252-87F4-E13E-F2AC-04694CB9610D}"/>
              </a:ext>
            </a:extLst>
          </p:cNvPr>
          <p:cNvSpPr txBox="1"/>
          <p:nvPr/>
        </p:nvSpPr>
        <p:spPr>
          <a:xfrm>
            <a:off x="9513270" y="878778"/>
            <a:ext cx="2207975" cy="646331"/>
          </a:xfrm>
          <a:prstGeom prst="rect">
            <a:avLst/>
          </a:prstGeom>
          <a:noFill/>
        </p:spPr>
        <p:txBody>
          <a:bodyPr wrap="square" rtlCol="0">
            <a:spAutoFit/>
          </a:bodyPr>
          <a:lstStyle/>
          <a:p>
            <a:r>
              <a:rPr lang="fr-FR" sz="1800" b="1" dirty="0"/>
              <a:t>microcontrôleur MSP430G2553</a:t>
            </a:r>
          </a:p>
        </p:txBody>
      </p:sp>
    </p:spTree>
    <p:extLst>
      <p:ext uri="{BB962C8B-B14F-4D97-AF65-F5344CB8AC3E}">
        <p14:creationId xmlns:p14="http://schemas.microsoft.com/office/powerpoint/2010/main" val="2511943681"/>
      </p:ext>
    </p:extLst>
  </p:cSld>
  <p:clrMapOvr>
    <a:masterClrMapping/>
  </p:clrMapOvr>
  <p:transition spd="med">
    <p:pul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liv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liv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themeOverride>
</file>

<file path=ppt/theme/themeOverride2.xml><?xml version="1.0" encoding="utf-8"?>
<a:themeOverride xmlns:a="http://schemas.openxmlformats.org/drawingml/2006/main">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themeOverride>
</file>

<file path=ppt/theme/themeOverride3.xml><?xml version="1.0" encoding="utf-8"?>
<a:themeOverride xmlns:a="http://schemas.openxmlformats.org/drawingml/2006/main">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themeOverride>
</file>

<file path=ppt/theme/themeOverride4.xml><?xml version="1.0" encoding="utf-8"?>
<a:themeOverride xmlns:a="http://schemas.openxmlformats.org/drawingml/2006/main">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themeOverride>
</file>

<file path=ppt/theme/themeOverride5.xml><?xml version="1.0" encoding="utf-8"?>
<a:themeOverride xmlns:a="http://schemas.openxmlformats.org/drawingml/2006/main">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themeOverride>
</file>

<file path=docProps/app.xml><?xml version="1.0" encoding="utf-8"?>
<Properties xmlns="http://schemas.openxmlformats.org/officeDocument/2006/extended-properties" xmlns:vt="http://schemas.openxmlformats.org/officeDocument/2006/docPropsVTypes">
  <TotalTime>5581</TotalTime>
  <Words>1445</Words>
  <Application>Microsoft Office PowerPoint</Application>
  <PresentationFormat>Grand écran</PresentationFormat>
  <Paragraphs>390</Paragraphs>
  <Slides>26</Slides>
  <Notes>26</Notes>
  <HiddenSlides>0</HiddenSlides>
  <MMClips>0</MMClips>
  <ScaleCrop>false</ScaleCrop>
  <HeadingPairs>
    <vt:vector size="6" baseType="variant">
      <vt:variant>
        <vt:lpstr>Polices utilisées</vt:lpstr>
      </vt:variant>
      <vt:variant>
        <vt:i4>16</vt:i4>
      </vt:variant>
      <vt:variant>
        <vt:lpstr>Thème</vt:lpstr>
      </vt:variant>
      <vt:variant>
        <vt:i4>3</vt:i4>
      </vt:variant>
      <vt:variant>
        <vt:lpstr>Titres des diapositives</vt:lpstr>
      </vt:variant>
      <vt:variant>
        <vt:i4>26</vt:i4>
      </vt:variant>
    </vt:vector>
  </HeadingPairs>
  <TitlesOfParts>
    <vt:vector size="45" baseType="lpstr">
      <vt:lpstr>Adobe Devanagari</vt:lpstr>
      <vt:lpstr>Aptos</vt:lpstr>
      <vt:lpstr>Arial</vt:lpstr>
      <vt:lpstr>Arial Black</vt:lpstr>
      <vt:lpstr>Calibri</vt:lpstr>
      <vt:lpstr>Calibri Light</vt:lpstr>
      <vt:lpstr>Cambria</vt:lpstr>
      <vt:lpstr>Century Gothic</vt:lpstr>
      <vt:lpstr>Geosanslight</vt:lpstr>
      <vt:lpstr>Raleway</vt:lpstr>
      <vt:lpstr>Raleway ExtraBold</vt:lpstr>
      <vt:lpstr>Raleway Light</vt:lpstr>
      <vt:lpstr>Söhne</vt:lpstr>
      <vt:lpstr>Times New Roman</vt:lpstr>
      <vt:lpstr>Verdana</vt:lpstr>
      <vt:lpstr>Wingdings</vt:lpstr>
      <vt:lpstr>Office Theme</vt:lpstr>
      <vt:lpstr>1_Olivia template</vt:lpstr>
      <vt:lpstr>2_Olivia template</vt:lpstr>
      <vt:lpstr>Présentation PowerPoint</vt:lpstr>
      <vt:lpstr>Présentation PowerPoint</vt:lpstr>
      <vt:lpstr>Présentation et Contexte Général du Projet</vt:lpstr>
      <vt:lpstr>Présentation PowerPoint</vt:lpstr>
      <vt:lpstr>Présentation PowerPoint</vt:lpstr>
      <vt:lpstr>Optimisation de l'efficacité énergétique des microcontrôleurs</vt:lpstr>
      <vt:lpstr>Présentation PowerPoint</vt:lpstr>
      <vt:lpstr>Présentation PowerPoint</vt:lpstr>
      <vt:lpstr>Présentation PowerPoint</vt:lpstr>
      <vt:lpstr>Méthodologie de travail</vt:lpstr>
      <vt:lpstr>Présentation PowerPoint</vt:lpstr>
      <vt:lpstr>Présentation PowerPoint</vt:lpstr>
      <vt:lpstr>Résultats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Conclusion</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Abdessamad AOUZAL</dc:creator>
  <cp:lastModifiedBy>Abdelilah Zadid</cp:lastModifiedBy>
  <cp:revision>198</cp:revision>
  <dcterms:created xsi:type="dcterms:W3CDTF">2022-06-09T07:02:02Z</dcterms:created>
  <dcterms:modified xsi:type="dcterms:W3CDTF">2024-03-24T12:41:54Z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2024-02-12T07:08:38Z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dd467dec-4a48-477f-bf88-062eef589b9b</vt:lpwstr>
  </property>
  <property fmtid="{D5CDD505-2E9C-101B-9397-08002B2CF9AE}" pid="7" name="MSIP_Label_defa4170-0d19-0005-0004-bc88714345d2_ActionId">
    <vt:lpwstr>ddaa1c07-eff7-4398-a2ee-84cb59b0d61d</vt:lpwstr>
  </property>
  <property fmtid="{D5CDD505-2E9C-101B-9397-08002B2CF9AE}" pid="8" name="MSIP_Label_defa4170-0d19-0005-0004-bc88714345d2_ContentBits">
    <vt:lpwstr>0</vt:lpwstr>
  </property>
</Properties>
</file>