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Slab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35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3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851c3e3f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851c3e3f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8afd78627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8afd78627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8afd78627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8afd78627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afd78627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8afd78627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afd78627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8afd78627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bf58850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8bf58850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8bf588504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8bf58850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bf588504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bf588504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bf588504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8bf588504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8bf588504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8bf588504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bf588504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8bf588504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851c3e3f71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851c3e3f7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8bf588504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8bf588504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851c3e3f71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851c3e3f71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51c3e3f71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851c3e3f71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851c3e3f71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851c3e3f71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51c3e3f71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51c3e3f71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51c3e3f71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51c3e3f71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51dd759f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51dd759f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afd7862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8afd7862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27300" y="677900"/>
            <a:ext cx="6089400" cy="16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Level Design (HLD) - Mini SOC Platform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6440400" y="4753675"/>
            <a:ext cx="24372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Presented by: Azeddine Hamdaoui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387900" y="1336625"/>
            <a:ext cx="88281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Container orchestration tool built into Docker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Enables you to manage multiple containers across different hosts as a single cluster.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Unlike standalone Docker, Swarm automates deployment, scaling, and container lifecycle management.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Manages clusters of Docker nodes (machines) as a single virtual system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Nodes (physical or virtual machines) are grouped under one “swarm,” appearing as one logical Docker host.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This allows distributed workloads to be managed from a single control point.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Provides high availability, scalability, and load balancing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Swarm automatically replicates services across nodes to prevent downtime.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Traffic is distributed evenly between containers using built-in load balancing.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You can easily scale services up or down with one command (docker service scale).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Secure and integrated by design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Uses mutual TLS for secure node communication.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Works natively with existing Docker CLI and Compose files, requiring minimal new tooling.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5" name="Google Shape;115;p22"/>
          <p:cNvSpPr txBox="1"/>
          <p:nvPr>
            <p:ph idx="4294967295"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Swarm Overview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⚙️ How It Works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Manager Nodes</a:t>
            </a:r>
            <a:r>
              <a:rPr lang="en-GB"/>
              <a:t>: Control the cluster, schedule services, handle orchestration.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Worker Nodes</a:t>
            </a:r>
            <a:r>
              <a:rPr lang="en-GB"/>
              <a:t>: Run the containers (services) assigned by the managers.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Overlay Networks</a:t>
            </a:r>
            <a:r>
              <a:rPr lang="en-GB"/>
              <a:t>: Enable container communication across multiple hosts.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Service Replication</a:t>
            </a:r>
            <a:r>
              <a:rPr lang="en-GB"/>
              <a:t>: Automatically restarts failed containers.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Use Docker Swarm in This Project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Simplifies multi-container deployment (e.g., Wazuh stack).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Ensures high availability for critical services.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Seamlessly scales horizontally when load increases.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Built-in integration with Docker CLI (no external setup like Kubernetes).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547775" y="455050"/>
            <a:ext cx="8222100" cy="22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Wazuh Stack Architecture on Docker Swarm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(3-Node Cluster)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 title="docker-swarm-architecture.drawio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13" y="265625"/>
            <a:ext cx="8960977" cy="4504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480750" y="272150"/>
            <a:ext cx="8222100" cy="24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Availability (HA), Disaster Recovery (DR), Fault Tolerance &amp; Scalability</a:t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1957950" y="2993550"/>
            <a:ext cx="52281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Ensuring continuous operation and resilience of the Wazuh Stack on Docker Swarm.</a:t>
            </a:r>
            <a:endParaRPr i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Why Reliability Matters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Security platforms must operate 24 / 7 / 365.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Outages or data loss reduce visibility and response capability.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This section covers the design strategies that make the environment resilient, recoverable, and scalable.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Availability (HA)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Definition</a:t>
            </a:r>
            <a:r>
              <a:rPr lang="en-GB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Ability of the system to remain operational despite node or service failures.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Implementation</a:t>
            </a:r>
            <a:r>
              <a:rPr lang="en-GB"/>
              <a:t>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Multiple Swarm nodes (1 manager + 2 workers) for cluster redundancy.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Wazuh Indexer replicated across nodes for continuous log indexing.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Wazuh Nginx acts as a load balancer for dashboard/API traffic.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Overlay networks ensure service communication even if one node fails.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Disaster Recovery (DR)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GB" sz="1400"/>
              <a:t>Definition</a:t>
            </a:r>
            <a:r>
              <a:rPr lang="en-GB" sz="1400"/>
              <a:t>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 sz="1400"/>
              <a:t>Process for restoring services and data after a catastrophic event.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-GB" sz="1400"/>
              <a:t>Implementation</a:t>
            </a:r>
            <a:r>
              <a:rPr lang="en-GB" sz="1400"/>
              <a:t>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Automated backups of Indexer data and configurations.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Off-site or remote storage of backups (e.g., S3 / NAS / remote volume).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Reco</a:t>
            </a:r>
            <a:r>
              <a:rPr lang="en-GB" sz="1400"/>
              <a:t>v</a:t>
            </a:r>
            <a:r>
              <a:rPr lang="en-GB" sz="1400"/>
              <a:t>ery scripts or CI/CD jobs to redeploy Swarm stacks quickly.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Option for secondary Swarm cluster or DR site replication.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Fault Tolerance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Definition</a:t>
            </a:r>
            <a:r>
              <a:rPr lang="en-GB" sz="1400"/>
              <a:t>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Capability to continue operation when individual components fail.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/>
              <a:t>Implementation</a:t>
            </a:r>
            <a:r>
              <a:rPr lang="en-GB" sz="1400"/>
              <a:t>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Swarm service replication keeps containers running if one crashes.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Health-check &amp; restart policies automatically recover failing services.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Decoupled services (Manager, Indexer, Dashboard) prevent cascade failure.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Persistent volumes protect stored data during container restarts.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This document describes the high-level design for the Mini SOC (Security Operations Center) platform using Wazuh SIEM (Security Information and Event Management), docker swarm (container orchestration), and DevOps practices.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Scalability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Definition:</a:t>
            </a:r>
            <a:br>
              <a:rPr b="1" lang="en-GB" sz="1400">
                <a:latin typeface="Arial"/>
                <a:ea typeface="Arial"/>
                <a:cs typeface="Arial"/>
                <a:sym typeface="Arial"/>
              </a:rPr>
            </a:br>
            <a:r>
              <a:rPr lang="en-GB" sz="1400">
                <a:latin typeface="Arial"/>
                <a:ea typeface="Arial"/>
                <a:cs typeface="Arial"/>
                <a:sym typeface="Arial"/>
              </a:rPr>
              <a:t> Ability to increase capacity or performance as demand grows.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Implementation: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Horizontal scaling: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add worker nodes to the Swarm cluster.</a:t>
            </a:r>
            <a:br>
              <a:rPr lang="en-GB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Vertical scaling: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allocate more CPU/RAM to existing nodes.</a:t>
            </a:r>
            <a:br>
              <a:rPr lang="en-GB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Dynamic scaling via CI/CD: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pipelines deploy additional replicas automatically.</a:t>
            </a:r>
            <a:br>
              <a:rPr lang="en-GB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Load balancing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distributes traffic among Indexer and Worker nodes.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Deployment of Wazuh stack on Docker Swarm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 availability (HA), disaster recovery (DR), fault tolerance, and scalability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Wazuh SIEM Overview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Wazuh?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87900" y="1489825"/>
            <a:ext cx="8368200" cy="15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Wazuh is an </a:t>
            </a:r>
            <a:r>
              <a:rPr b="1" lang="en-GB"/>
              <a:t>open-source security platform</a:t>
            </a:r>
            <a:r>
              <a:rPr lang="en-GB"/>
              <a:t> that provides </a:t>
            </a:r>
            <a:r>
              <a:rPr b="1" lang="en-GB"/>
              <a:t>log analysis</a:t>
            </a:r>
            <a:r>
              <a:rPr lang="en-GB"/>
              <a:t>, </a:t>
            </a:r>
            <a:r>
              <a:rPr b="1" lang="en-GB"/>
              <a:t>intrusion detection</a:t>
            </a:r>
            <a:r>
              <a:rPr lang="en-GB"/>
              <a:t>, </a:t>
            </a:r>
            <a:r>
              <a:rPr b="1" lang="en-GB"/>
              <a:t>vulnerability detection</a:t>
            </a:r>
            <a:r>
              <a:rPr lang="en-GB"/>
              <a:t>, and </a:t>
            </a:r>
            <a:r>
              <a:rPr b="1" lang="en-GB"/>
              <a:t>compliance monitoring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It acts as a </a:t>
            </a:r>
            <a:r>
              <a:rPr b="1" lang="en-GB"/>
              <a:t>Security Information</a:t>
            </a:r>
            <a:r>
              <a:rPr lang="en-GB"/>
              <a:t> and </a:t>
            </a:r>
            <a:r>
              <a:rPr b="1" lang="en-GB"/>
              <a:t>Event Management</a:t>
            </a:r>
            <a:r>
              <a:rPr lang="en-GB"/>
              <a:t> (SIEM) system, collecting and analyzing data from endpoints, servers, and network devices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Components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Wazuh Manager</a:t>
            </a:r>
            <a:r>
              <a:rPr lang="en-GB"/>
              <a:t>: Central component that analyzes </a:t>
            </a:r>
            <a:r>
              <a:rPr b="1" lang="en-GB"/>
              <a:t>security events</a:t>
            </a:r>
            <a:r>
              <a:rPr lang="en-GB"/>
              <a:t>, generates </a:t>
            </a:r>
            <a:r>
              <a:rPr b="1" lang="en-GB"/>
              <a:t>alerts</a:t>
            </a:r>
            <a:r>
              <a:rPr lang="en-GB"/>
              <a:t>, and manages </a:t>
            </a:r>
            <a:r>
              <a:rPr b="1" lang="en-GB"/>
              <a:t>agents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Wazuh Agents</a:t>
            </a:r>
            <a:r>
              <a:rPr lang="en-GB"/>
              <a:t>: Installed on endpoints or servers to collect logs, monitor files, detect anomalies, and send data to the manage</a:t>
            </a:r>
            <a:r>
              <a:rPr lang="en-GB"/>
              <a:t>r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Elasticsearch / Indexer</a:t>
            </a:r>
            <a:r>
              <a:rPr lang="en-GB"/>
              <a:t>: Stores and indexes the collected data for fast search and analytics.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Kibana</a:t>
            </a:r>
            <a:r>
              <a:rPr lang="en-GB"/>
              <a:t>: Provides dashboards and visualizations for monitoring and reporting.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Filebeat / Log Shippers</a:t>
            </a:r>
            <a:r>
              <a:rPr lang="en-GB"/>
              <a:t>: Forward logs from agents to Elasticsearch in real time.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80750" y="1245625"/>
            <a:ext cx="8222100" cy="14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Wazuh stack Architecture Diagram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 title="Wazuh SIEM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13" y="152400"/>
            <a:ext cx="83749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60950" y="195950"/>
            <a:ext cx="8222100" cy="13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Container Orchestration with Docker Swarm</a:t>
            </a:r>
            <a:endParaRPr/>
          </a:p>
        </p:txBody>
      </p:sp>
      <p:pic>
        <p:nvPicPr>
          <p:cNvPr id="109" name="Google Shape;109;p21" title="30ae6ff-docker_swarm2x-75038661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015" y="1553550"/>
            <a:ext cx="5105975" cy="27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