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62" r:id="rId3"/>
    <p:sldId id="259" r:id="rId4"/>
    <p:sldId id="263" r:id="rId5"/>
    <p:sldId id="286" r:id="rId6"/>
    <p:sldId id="279" r:id="rId7"/>
    <p:sldId id="285" r:id="rId8"/>
  </p:sldIdLst>
  <p:sldSz cx="9144000" cy="5143500" type="screen16x9"/>
  <p:notesSz cx="6858000" cy="9144000"/>
  <p:embeddedFontLst>
    <p:embeddedFont>
      <p:font typeface="Nunito" panose="020B0604020202020204" charset="0"/>
      <p:regular r:id="rId10"/>
      <p:bold r:id="rId11"/>
      <p:italic r:id="rId12"/>
      <p:boldItalic r:id="rId13"/>
    </p:embeddedFont>
    <p:embeddedFont>
      <p:font typeface="Open Sans SemiBold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sans titre" id="{511832D8-847D-4B7F-A20E-D99CD02C7E89}">
          <p14:sldIdLst>
            <p14:sldId id="256"/>
            <p14:sldId id="262"/>
            <p14:sldId id="259"/>
            <p14:sldId id="263"/>
            <p14:sldId id="286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3E160-9FF0-479E-8703-3B516363F1EA}">
  <a:tblStyle styleId="{37E3E160-9FF0-479E-8703-3B516363F1E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05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with 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66225" y="374400"/>
            <a:ext cx="8520600" cy="4394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56175" y="3316813"/>
            <a:ext cx="794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3667500" y="4375050"/>
            <a:ext cx="1809000" cy="19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2"/>
          <p:cNvCxnSpPr/>
          <p:nvPr/>
        </p:nvCxnSpPr>
        <p:spPr>
          <a:xfrm>
            <a:off x="3667500" y="2811475"/>
            <a:ext cx="1809000" cy="19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ext 1">
  <p:cSld name="TITLE_AND_BODY_1">
    <p:bg>
      <p:bgPr>
        <a:solidFill>
          <a:schemeClr val="accen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79450" y="2051000"/>
            <a:ext cx="3767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640500" y="3428100"/>
            <a:ext cx="34344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426000" y="0"/>
            <a:ext cx="3863400" cy="1163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4"/>
          <p:cNvCxnSpPr/>
          <p:nvPr/>
        </p:nvCxnSpPr>
        <p:spPr>
          <a:xfrm rot="10800000" flipH="1">
            <a:off x="1456700" y="3104350"/>
            <a:ext cx="1812900" cy="15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325" y="2876975"/>
            <a:ext cx="59751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838325" y="3704125"/>
            <a:ext cx="34344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530425" y="2652150"/>
            <a:ext cx="0" cy="182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slide with image">
  <p:cSld name="CUSTOM_6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51850" y="2070250"/>
            <a:ext cx="744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932325" y="4425973"/>
            <a:ext cx="435300" cy="6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 idx="2"/>
          </p:nvPr>
        </p:nvSpPr>
        <p:spPr>
          <a:xfrm>
            <a:off x="4747400" y="3336600"/>
            <a:ext cx="29139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3"/>
          </p:nvPr>
        </p:nvSpPr>
        <p:spPr>
          <a:xfrm>
            <a:off x="814600" y="3336600"/>
            <a:ext cx="29139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ig text">
  <p:cSld name="BIG_NUMBER_1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795575" y="3075350"/>
            <a:ext cx="7552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2164250"/>
            <a:ext cx="85206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7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slide with title and text">
  <p:cSld name="CUSTOM_3">
    <p:bg>
      <p:bgPr>
        <a:solidFill>
          <a:schemeClr val="accen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154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795575" y="2765575"/>
            <a:ext cx="7552800" cy="17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63" name="Google Shape;163;p26"/>
          <p:cNvCxnSpPr/>
          <p:nvPr/>
        </p:nvCxnSpPr>
        <p:spPr>
          <a:xfrm rot="10800000" flipH="1">
            <a:off x="2628450" y="2438500"/>
            <a:ext cx="38871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4450966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339788"/>
            <a:ext cx="7886700" cy="99417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dirty="0"/>
              <a:t>MERCI !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6528440" y="4067180"/>
            <a:ext cx="552450" cy="55245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sz="1050" noProof="0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7244572" y="2832740"/>
            <a:ext cx="1905000" cy="1971675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sz="1050" noProof="0" dirty="0"/>
          </a:p>
        </p:txBody>
      </p:sp>
      <p:sp>
        <p:nvSpPr>
          <p:cNvPr id="19" name="Espace réservé du texte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2966749"/>
            <a:ext cx="3275648" cy="393533"/>
          </a:xfrm>
        </p:spPr>
        <p:txBody>
          <a:bodyPr rtlCol="0">
            <a:noAutofit/>
          </a:bodyPr>
          <a:lstStyle>
            <a:lvl1pPr marL="0" indent="0" algn="l">
              <a:buNone/>
              <a:defRPr sz="210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3475021"/>
            <a:ext cx="3275648" cy="273844"/>
          </a:xfrm>
        </p:spPr>
        <p:txBody>
          <a:bodyPr rtlCol="0"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3669732"/>
            <a:ext cx="3275648" cy="273844"/>
          </a:xfrm>
        </p:spPr>
        <p:txBody>
          <a:bodyPr rtlCol="0">
            <a:noAutofit/>
          </a:bodyPr>
          <a:lstStyle>
            <a:lvl1pPr marL="0" indent="0" algn="l">
              <a:buNone/>
              <a:defRPr sz="1875" b="1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0623456789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4000725"/>
            <a:ext cx="3275648" cy="273844"/>
          </a:xfrm>
        </p:spPr>
        <p:txBody>
          <a:bodyPr rtlCol="0"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E-mail :</a:t>
            </a:r>
          </a:p>
        </p:txBody>
      </p:sp>
      <p:sp>
        <p:nvSpPr>
          <p:cNvPr id="23" name="Espace réservé du texte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4195436"/>
            <a:ext cx="3275648" cy="273844"/>
          </a:xfrm>
        </p:spPr>
        <p:txBody>
          <a:bodyPr rtlCol="0">
            <a:noAutofit/>
          </a:bodyPr>
          <a:lstStyle>
            <a:lvl1pPr marL="0" indent="0" algn="l">
              <a:buNone/>
              <a:defRPr sz="1875" b="1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BEAULIEU@EXAMPLE.COM</a:t>
            </a:r>
          </a:p>
        </p:txBody>
      </p:sp>
      <p:sp>
        <p:nvSpPr>
          <p:cNvPr id="3" name="Graphisme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675733" y="1171167"/>
            <a:ext cx="1458000" cy="123979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sz="1050" noProof="0" dirty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5379309" y="-9521"/>
            <a:ext cx="3733800" cy="16002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sz="1050" noProof="0" dirty="0"/>
          </a:p>
        </p:txBody>
      </p:sp>
    </p:spTree>
    <p:extLst>
      <p:ext uri="{BB962C8B-B14F-4D97-AF65-F5344CB8AC3E}">
        <p14:creationId xmlns:p14="http://schemas.microsoft.com/office/powerpoint/2010/main" val="188285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74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rgbClr val="30374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○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6" r:id="rId5"/>
    <p:sldLayoutId id="2147483667" r:id="rId6"/>
    <p:sldLayoutId id="2147483672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556175" y="2909575"/>
            <a:ext cx="794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VOYAGE </a:t>
            </a:r>
            <a:r>
              <a:rPr lang="fr-FR" dirty="0" smtClean="0"/>
              <a:t>ORGANISÈ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voyageons</a:t>
            </a:r>
            <a:r>
              <a:rPr lang="fr-FR" dirty="0" smtClean="0"/>
              <a:t/>
            </a:r>
            <a:br>
              <a:rPr lang="fr-FR" dirty="0" smtClean="0"/>
            </a:b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4294967295"/>
          </p:nvPr>
        </p:nvSpPr>
        <p:spPr>
          <a:xfrm>
            <a:off x="7508150" y="541875"/>
            <a:ext cx="10896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dirty="0" smtClean="0">
                <a:solidFill>
                  <a:schemeClr val="lt1"/>
                </a:solidFill>
              </a:rPr>
              <a:t>Azeddine Maslouh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/>
          <p:cNvPicPr preferRelativeResize="0"/>
          <p:nvPr/>
        </p:nvPicPr>
        <p:blipFill rotWithShape="1">
          <a:blip r:embed="rId3">
            <a:alphaModFix/>
          </a:blip>
          <a:srcRect l="17223" r="25629"/>
          <a:stretch/>
        </p:blipFill>
        <p:spPr>
          <a:xfrm>
            <a:off x="4734000" y="0"/>
            <a:ext cx="4409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/>
          <p:nvPr/>
        </p:nvSpPr>
        <p:spPr>
          <a:xfrm rot="10800000">
            <a:off x="426000" y="0"/>
            <a:ext cx="3863400" cy="1163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37"/>
          <p:cNvCxnSpPr/>
          <p:nvPr/>
        </p:nvCxnSpPr>
        <p:spPr>
          <a:xfrm rot="10800000" flipH="1">
            <a:off x="1451250" y="2249851"/>
            <a:ext cx="1812900" cy="15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479450" y="1492200"/>
            <a:ext cx="3767400" cy="8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 smtClean="0"/>
              <a:t>Introduction!</a:t>
            </a:r>
            <a:endParaRPr sz="4400" dirty="0"/>
          </a:p>
        </p:txBody>
      </p:sp>
      <p:sp>
        <p:nvSpPr>
          <p:cNvPr id="2" name="Rectangle 1"/>
          <p:cNvSpPr/>
          <p:nvPr/>
        </p:nvSpPr>
        <p:spPr>
          <a:xfrm>
            <a:off x="1313996" y="3007989"/>
            <a:ext cx="2140857" cy="246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436900" y="2466530"/>
            <a:ext cx="3809950" cy="1880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dirty="0">
                <a:solidFill>
                  <a:schemeClr val="bg1"/>
                </a:solidFill>
              </a:rPr>
              <a:t>une </a:t>
            </a:r>
            <a:r>
              <a:rPr lang="fr-FR" sz="2400" dirty="0" smtClean="0">
                <a:solidFill>
                  <a:schemeClr val="bg1"/>
                </a:solidFill>
              </a:rPr>
              <a:t>application web </a:t>
            </a:r>
            <a:r>
              <a:rPr lang="fr-FR" sz="2400" dirty="0">
                <a:solidFill>
                  <a:schemeClr val="bg1"/>
                </a:solidFill>
              </a:rPr>
              <a:t>qui </a:t>
            </a:r>
            <a:r>
              <a:rPr lang="fr-FR" sz="2400" dirty="0" smtClean="0">
                <a:solidFill>
                  <a:schemeClr val="bg1"/>
                </a:solidFill>
              </a:rPr>
              <a:t>propose </a:t>
            </a:r>
            <a:r>
              <a:rPr lang="fr-FR" sz="2400" dirty="0">
                <a:solidFill>
                  <a:schemeClr val="bg1"/>
                </a:solidFill>
              </a:rPr>
              <a:t>des </a:t>
            </a:r>
            <a:r>
              <a:rPr lang="fr-FR" sz="2400" dirty="0" smtClean="0">
                <a:solidFill>
                  <a:schemeClr val="bg1"/>
                </a:solidFill>
              </a:rPr>
              <a:t>plans </a:t>
            </a:r>
            <a:r>
              <a:rPr lang="fr-FR" sz="2400" dirty="0">
                <a:solidFill>
                  <a:schemeClr val="bg1"/>
                </a:solidFill>
              </a:rPr>
              <a:t>de voyage </a:t>
            </a:r>
            <a:r>
              <a:rPr lang="fr-FR" sz="2400" dirty="0" smtClean="0">
                <a:solidFill>
                  <a:schemeClr val="bg1"/>
                </a:solidFill>
              </a:rPr>
              <a:t>organisé à </a:t>
            </a:r>
            <a:r>
              <a:rPr lang="fr-FR" sz="2400" dirty="0">
                <a:solidFill>
                  <a:schemeClr val="bg1"/>
                </a:solidFill>
              </a:rPr>
              <a:t>réserver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64006" y="1491915"/>
            <a:ext cx="4042610" cy="864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dirty="0" smtClean="0"/>
              <a:t>Problématique</a:t>
            </a:r>
            <a:endParaRPr sz="4300" dirty="0"/>
          </a:p>
        </p:txBody>
      </p:sp>
      <p:sp>
        <p:nvSpPr>
          <p:cNvPr id="200" name="Google Shape;200;p34"/>
          <p:cNvSpPr txBox="1">
            <a:spLocks noGrp="1"/>
          </p:cNvSpPr>
          <p:nvPr>
            <p:ph type="subTitle" idx="1"/>
          </p:nvPr>
        </p:nvSpPr>
        <p:spPr>
          <a:xfrm>
            <a:off x="838324" y="2495774"/>
            <a:ext cx="3852009" cy="2043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Le </a:t>
            </a:r>
            <a:r>
              <a:rPr lang="fr-FR" dirty="0"/>
              <a:t>manque de sources d'inspiration de voyage amène les clients à </a:t>
            </a:r>
            <a:r>
              <a:rPr lang="fr-FR" dirty="0" smtClean="0"/>
              <a:t>hésiter </a:t>
            </a:r>
            <a:r>
              <a:rPr lang="fr-FR" dirty="0"/>
              <a:t>de voyager et visiter de nouveaux endroits.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927106" y="2203573"/>
            <a:ext cx="6469700" cy="48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 smtClean="0"/>
              <a:t>SOLUTION</a:t>
            </a:r>
            <a:endParaRPr dirty="0"/>
          </a:p>
        </p:txBody>
      </p:sp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t="8194" b="58290"/>
          <a:stretch/>
        </p:blipFill>
        <p:spPr>
          <a:xfrm>
            <a:off x="7257" y="-21772"/>
            <a:ext cx="9144003" cy="20425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>
            <a:spLocks noGrp="1"/>
          </p:cNvSpPr>
          <p:nvPr>
            <p:ph type="title" idx="2"/>
          </p:nvPr>
        </p:nvSpPr>
        <p:spPr>
          <a:xfrm>
            <a:off x="6249337" y="2247900"/>
            <a:ext cx="2583513" cy="247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i="1" dirty="0" smtClean="0">
                <a:solidFill>
                  <a:schemeClr val="tx1"/>
                </a:solidFill>
                <a:sym typeface="Arial"/>
              </a:rPr>
              <a:t>S</a:t>
            </a:r>
            <a:r>
              <a:rPr lang="es" sz="1800" i="1" dirty="0" smtClean="0">
                <a:solidFill>
                  <a:schemeClr val="tx1"/>
                </a:solidFill>
                <a:sym typeface="Arial"/>
              </a:rPr>
              <a:t>upport aux agences de voyages</a:t>
            </a:r>
            <a:r>
              <a:rPr lang="es" dirty="0" smtClean="0"/>
              <a:t/>
            </a:r>
            <a:br>
              <a:rPr lang="es" dirty="0" smtClean="0"/>
            </a:br>
            <a:r>
              <a:rPr lang="es" dirty="0"/>
              <a:t/>
            </a:r>
            <a:br>
              <a:rPr lang="es" dirty="0"/>
            </a:br>
            <a:r>
              <a:rPr lang="es" dirty="0" smtClean="0"/>
              <a:t> </a:t>
            </a:r>
            <a:r>
              <a:rPr lang="es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offre d’une base clientelle au</a:t>
            </a:r>
            <a:br>
              <a:rPr lang="es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agences</a:t>
            </a:r>
            <a:endParaRPr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3"/>
          </p:nvPr>
        </p:nvSpPr>
        <p:spPr>
          <a:xfrm>
            <a:off x="190500" y="2406650"/>
            <a:ext cx="1943100" cy="2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i="1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INSPIRATION</a:t>
            </a:r>
            <a:r>
              <a:rPr lang="fr-FR" sz="1800" i="1" dirty="0" smtClean="0">
                <a:solidFill>
                  <a:schemeClr val="tx1"/>
                </a:solidFill>
              </a:rPr>
              <a:t> </a:t>
            </a:r>
            <a:r>
              <a:rPr lang="fr-FR" sz="1800" i="1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DES</a:t>
            </a:r>
            <a:r>
              <a:rPr lang="fr-FR" sz="1800" i="1" dirty="0" smtClean="0">
                <a:solidFill>
                  <a:schemeClr val="tx1"/>
                </a:solidFill>
              </a:rPr>
              <a:t> </a:t>
            </a:r>
            <a:r>
              <a:rPr lang="fr-FR" sz="1800" i="1" dirty="0" smtClean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CLIENTS</a:t>
            </a:r>
            <a:br>
              <a:rPr lang="fr-FR" sz="1800" i="1" dirty="0" smtClean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fr-FR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ar </a:t>
            </a:r>
            <a:r>
              <a:rPr lang="es" sz="1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l’offre </a:t>
            </a:r>
            <a:r>
              <a:rPr lang="es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dune game </a:t>
            </a:r>
            <a:r>
              <a:rPr lang="es" sz="1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de plans de voyage</a:t>
            </a:r>
            <a:endParaRPr sz="1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67713" y="2846874"/>
            <a:ext cx="198848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800" i="1" dirty="0" smtClean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"/>
              </a:rPr>
              <a:t>Diminution des contraints </a:t>
            </a:r>
            <a:endParaRPr lang="fr-FR" sz="1800" i="1" dirty="0">
              <a:solidFill>
                <a:schemeClr val="tx1"/>
              </a:solidFill>
              <a:latin typeface="Open Sans SemiBold"/>
              <a:ea typeface="Open Sans SemiBold"/>
              <a:cs typeface="Open Sans SemiBold"/>
              <a:sym typeface="Open Sans"/>
            </a:endParaRPr>
          </a:p>
          <a:p>
            <a:endParaRPr lang="fr-FR" dirty="0"/>
          </a:p>
          <a:p>
            <a:pPr algn="ctr">
              <a:buClr>
                <a:schemeClr val="dk1"/>
              </a:buClr>
              <a:buSzPts val="1100"/>
            </a:pPr>
            <a:r>
              <a:rPr lang="fr-FR" dirty="0">
                <a:solidFill>
                  <a:schemeClr val="bg2"/>
                </a:solidFill>
                <a:sym typeface="Open Sans"/>
              </a:rPr>
              <a:t>Vous pouvez </a:t>
            </a:r>
            <a:r>
              <a:rPr lang="fr-FR" dirty="0" smtClean="0">
                <a:solidFill>
                  <a:schemeClr val="bg2"/>
                </a:solidFill>
                <a:sym typeface="Open Sans"/>
              </a:rPr>
              <a:t>choisir </a:t>
            </a:r>
            <a:r>
              <a:rPr lang="fr-FR" dirty="0">
                <a:solidFill>
                  <a:schemeClr val="bg2"/>
                </a:solidFill>
                <a:sym typeface="Open Sans"/>
              </a:rPr>
              <a:t>votre plan sans contraintes d’horaire ou localisation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3455"/>
            <a:ext cx="5007428" cy="798641"/>
          </a:xfrm>
        </p:spPr>
        <p:txBody>
          <a:bodyPr rtlCol="0">
            <a:normAutofit/>
          </a:bodyPr>
          <a:lstStyle/>
          <a:p>
            <a:pPr rtl="0"/>
            <a:r>
              <a:rPr lang="fr-FR" sz="3200" dirty="0" smtClean="0">
                <a:solidFill>
                  <a:schemeClr val="accent1"/>
                </a:solidFill>
              </a:rPr>
              <a:t>PLAN D’APPLICATION</a:t>
            </a:r>
            <a:r>
              <a:rPr lang="fr-FR" sz="3200" dirty="0">
                <a:solidFill>
                  <a:schemeClr val="accent1"/>
                </a:solidFill>
              </a:rPr>
              <a:t> !</a:t>
            </a:r>
          </a:p>
        </p:txBody>
      </p:sp>
      <p:pic>
        <p:nvPicPr>
          <p:cNvPr id="16" name="Espace réservé d’image 15" descr="Paysage de plage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32866" r="20338"/>
          <a:stretch/>
        </p:blipFill>
        <p:spPr>
          <a:xfrm>
            <a:off x="3936748" y="0"/>
            <a:ext cx="5207252" cy="4450966"/>
          </a:xfrm>
        </p:spPr>
      </p:pic>
    </p:spTree>
    <p:extLst>
      <p:ext uri="{BB962C8B-B14F-4D97-AF65-F5344CB8AC3E}">
        <p14:creationId xmlns:p14="http://schemas.microsoft.com/office/powerpoint/2010/main" val="4138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4"/>
          <p:cNvSpPr txBox="1">
            <a:spLocks noGrp="1"/>
          </p:cNvSpPr>
          <p:nvPr>
            <p:ph type="title"/>
          </p:nvPr>
        </p:nvSpPr>
        <p:spPr>
          <a:xfrm>
            <a:off x="311700" y="47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 smtClean="0"/>
              <a:t> APPLICATION </a:t>
            </a:r>
            <a:r>
              <a:rPr lang="es" dirty="0" smtClean="0">
                <a:solidFill>
                  <a:schemeClr val="accent1"/>
                </a:solidFill>
              </a:rPr>
              <a:t>PAGES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38" name="Google Shape;738;p54"/>
          <p:cNvSpPr/>
          <p:nvPr/>
        </p:nvSpPr>
        <p:spPr>
          <a:xfrm>
            <a:off x="3778951" y="1377378"/>
            <a:ext cx="1586100" cy="15861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4"/>
          <p:cNvSpPr/>
          <p:nvPr/>
        </p:nvSpPr>
        <p:spPr>
          <a:xfrm>
            <a:off x="1080025" y="1565778"/>
            <a:ext cx="1467232" cy="13977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4"/>
          <p:cNvSpPr/>
          <p:nvPr/>
        </p:nvSpPr>
        <p:spPr>
          <a:xfrm>
            <a:off x="6666277" y="1566080"/>
            <a:ext cx="1397700" cy="13977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1" name="Google Shape;741;p54"/>
          <p:cNvGrpSpPr/>
          <p:nvPr/>
        </p:nvGrpSpPr>
        <p:grpSpPr>
          <a:xfrm>
            <a:off x="1453138" y="1941045"/>
            <a:ext cx="649430" cy="647779"/>
            <a:chOff x="-20946600" y="3317850"/>
            <a:chExt cx="304825" cy="304050"/>
          </a:xfrm>
        </p:grpSpPr>
        <p:sp>
          <p:nvSpPr>
            <p:cNvPr id="742" name="Google Shape;742;p54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54"/>
          <p:cNvGrpSpPr/>
          <p:nvPr/>
        </p:nvGrpSpPr>
        <p:grpSpPr>
          <a:xfrm>
            <a:off x="7037708" y="1942593"/>
            <a:ext cx="651134" cy="645275"/>
            <a:chOff x="-20572500" y="3319025"/>
            <a:chExt cx="305625" cy="302875"/>
          </a:xfrm>
        </p:grpSpPr>
        <p:sp>
          <p:nvSpPr>
            <p:cNvPr id="746" name="Google Shape;746;p54"/>
            <p:cNvSpPr/>
            <p:nvPr/>
          </p:nvSpPr>
          <p:spPr>
            <a:xfrm>
              <a:off x="-20429150" y="356990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47" y="0"/>
                  </a:moveTo>
                  <a:lnTo>
                    <a:pt x="1" y="126"/>
                  </a:ln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68" y="2079"/>
                    <a:pt x="725" y="1922"/>
                    <a:pt x="725" y="1733"/>
                  </a:cubicBezTo>
                  <a:lnTo>
                    <a:pt x="725" y="12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-20572500" y="3319025"/>
              <a:ext cx="305625" cy="267350"/>
            </a:xfrm>
            <a:custGeom>
              <a:avLst/>
              <a:gdLst/>
              <a:ahLst/>
              <a:cxnLst/>
              <a:rect l="l" t="t" r="r" b="b"/>
              <a:pathLst>
                <a:path w="12225" h="10694" extrusionOk="0">
                  <a:moveTo>
                    <a:pt x="6097" y="1"/>
                  </a:moveTo>
                  <a:cubicBezTo>
                    <a:pt x="5979" y="1"/>
                    <a:pt x="5861" y="48"/>
                    <a:pt x="5798" y="143"/>
                  </a:cubicBezTo>
                  <a:lnTo>
                    <a:pt x="5168" y="1119"/>
                  </a:lnTo>
                  <a:cubicBezTo>
                    <a:pt x="4758" y="1749"/>
                    <a:pt x="4034" y="2159"/>
                    <a:pt x="3246" y="2159"/>
                  </a:cubicBezTo>
                  <a:cubicBezTo>
                    <a:pt x="2931" y="2159"/>
                    <a:pt x="2773" y="2537"/>
                    <a:pt x="3025" y="2757"/>
                  </a:cubicBezTo>
                  <a:cubicBezTo>
                    <a:pt x="3593" y="3388"/>
                    <a:pt x="3813" y="4900"/>
                    <a:pt x="3403" y="5813"/>
                  </a:cubicBezTo>
                  <a:cubicBezTo>
                    <a:pt x="2931" y="5656"/>
                    <a:pt x="2490" y="5372"/>
                    <a:pt x="2143" y="5057"/>
                  </a:cubicBezTo>
                  <a:cubicBezTo>
                    <a:pt x="2080" y="4994"/>
                    <a:pt x="2006" y="4966"/>
                    <a:pt x="1932" y="4966"/>
                  </a:cubicBezTo>
                  <a:cubicBezTo>
                    <a:pt x="1823" y="4966"/>
                    <a:pt x="1714" y="5026"/>
                    <a:pt x="1639" y="5120"/>
                  </a:cubicBezTo>
                  <a:cubicBezTo>
                    <a:pt x="1293" y="5624"/>
                    <a:pt x="789" y="6034"/>
                    <a:pt x="221" y="6286"/>
                  </a:cubicBezTo>
                  <a:cubicBezTo>
                    <a:pt x="64" y="6381"/>
                    <a:pt x="1" y="6570"/>
                    <a:pt x="64" y="6759"/>
                  </a:cubicBezTo>
                  <a:cubicBezTo>
                    <a:pt x="284" y="7326"/>
                    <a:pt x="411" y="7956"/>
                    <a:pt x="379" y="8523"/>
                  </a:cubicBezTo>
                  <a:cubicBezTo>
                    <a:pt x="379" y="8743"/>
                    <a:pt x="537" y="8932"/>
                    <a:pt x="726" y="8932"/>
                  </a:cubicBezTo>
                  <a:lnTo>
                    <a:pt x="883" y="8932"/>
                  </a:lnTo>
                  <a:cubicBezTo>
                    <a:pt x="1293" y="8932"/>
                    <a:pt x="1671" y="8964"/>
                    <a:pt x="2049" y="9121"/>
                  </a:cubicBezTo>
                  <a:lnTo>
                    <a:pt x="1482" y="10193"/>
                  </a:lnTo>
                  <a:cubicBezTo>
                    <a:pt x="1349" y="10432"/>
                    <a:pt x="1530" y="10694"/>
                    <a:pt x="1779" y="10694"/>
                  </a:cubicBezTo>
                  <a:cubicBezTo>
                    <a:pt x="1825" y="10694"/>
                    <a:pt x="1874" y="10685"/>
                    <a:pt x="1923" y="10665"/>
                  </a:cubicBezTo>
                  <a:lnTo>
                    <a:pt x="5735" y="9405"/>
                  </a:lnTo>
                  <a:lnTo>
                    <a:pt x="5735" y="9153"/>
                  </a:lnTo>
                  <a:lnTo>
                    <a:pt x="2395" y="7830"/>
                  </a:lnTo>
                  <a:cubicBezTo>
                    <a:pt x="2206" y="7735"/>
                    <a:pt x="2112" y="7546"/>
                    <a:pt x="2206" y="7357"/>
                  </a:cubicBezTo>
                  <a:cubicBezTo>
                    <a:pt x="2252" y="7219"/>
                    <a:pt x="2366" y="7131"/>
                    <a:pt x="2498" y="7131"/>
                  </a:cubicBezTo>
                  <a:cubicBezTo>
                    <a:pt x="2546" y="7131"/>
                    <a:pt x="2597" y="7143"/>
                    <a:pt x="2647" y="7168"/>
                  </a:cubicBezTo>
                  <a:lnTo>
                    <a:pt x="5735" y="8397"/>
                  </a:lnTo>
                  <a:lnTo>
                    <a:pt x="5735" y="3923"/>
                  </a:lnTo>
                  <a:cubicBezTo>
                    <a:pt x="5735" y="3734"/>
                    <a:pt x="5892" y="3577"/>
                    <a:pt x="6081" y="3577"/>
                  </a:cubicBezTo>
                  <a:cubicBezTo>
                    <a:pt x="6302" y="3577"/>
                    <a:pt x="6459" y="3734"/>
                    <a:pt x="6459" y="3923"/>
                  </a:cubicBezTo>
                  <a:lnTo>
                    <a:pt x="6459" y="8397"/>
                  </a:lnTo>
                  <a:lnTo>
                    <a:pt x="9515" y="7168"/>
                  </a:lnTo>
                  <a:cubicBezTo>
                    <a:pt x="9566" y="7143"/>
                    <a:pt x="9619" y="7131"/>
                    <a:pt x="9671" y="7131"/>
                  </a:cubicBezTo>
                  <a:cubicBezTo>
                    <a:pt x="9811" y="7131"/>
                    <a:pt x="9942" y="7219"/>
                    <a:pt x="9988" y="7357"/>
                  </a:cubicBezTo>
                  <a:cubicBezTo>
                    <a:pt x="10083" y="7546"/>
                    <a:pt x="9988" y="7735"/>
                    <a:pt x="9799" y="7830"/>
                  </a:cubicBezTo>
                  <a:lnTo>
                    <a:pt x="6459" y="9153"/>
                  </a:lnTo>
                  <a:lnTo>
                    <a:pt x="6459" y="9405"/>
                  </a:lnTo>
                  <a:lnTo>
                    <a:pt x="10272" y="10665"/>
                  </a:lnTo>
                  <a:cubicBezTo>
                    <a:pt x="10311" y="10685"/>
                    <a:pt x="10352" y="10694"/>
                    <a:pt x="10394" y="10694"/>
                  </a:cubicBezTo>
                  <a:cubicBezTo>
                    <a:pt x="10619" y="10694"/>
                    <a:pt x="10841" y="10432"/>
                    <a:pt x="10681" y="10193"/>
                  </a:cubicBezTo>
                  <a:lnTo>
                    <a:pt x="10146" y="9121"/>
                  </a:lnTo>
                  <a:cubicBezTo>
                    <a:pt x="10492" y="8995"/>
                    <a:pt x="10902" y="8932"/>
                    <a:pt x="11280" y="8932"/>
                  </a:cubicBezTo>
                  <a:lnTo>
                    <a:pt x="11437" y="8932"/>
                  </a:lnTo>
                  <a:cubicBezTo>
                    <a:pt x="11658" y="8932"/>
                    <a:pt x="11847" y="8806"/>
                    <a:pt x="11847" y="8523"/>
                  </a:cubicBezTo>
                  <a:cubicBezTo>
                    <a:pt x="11815" y="7956"/>
                    <a:pt x="11910" y="7326"/>
                    <a:pt x="12162" y="6759"/>
                  </a:cubicBezTo>
                  <a:cubicBezTo>
                    <a:pt x="12225" y="6570"/>
                    <a:pt x="12162" y="6381"/>
                    <a:pt x="12004" y="6286"/>
                  </a:cubicBezTo>
                  <a:cubicBezTo>
                    <a:pt x="11437" y="6034"/>
                    <a:pt x="10933" y="5624"/>
                    <a:pt x="10587" y="5120"/>
                  </a:cubicBezTo>
                  <a:cubicBezTo>
                    <a:pt x="10518" y="5001"/>
                    <a:pt x="10404" y="4946"/>
                    <a:pt x="10293" y="4946"/>
                  </a:cubicBezTo>
                  <a:cubicBezTo>
                    <a:pt x="10200" y="4946"/>
                    <a:pt x="10109" y="4985"/>
                    <a:pt x="10051" y="5057"/>
                  </a:cubicBezTo>
                  <a:cubicBezTo>
                    <a:pt x="9704" y="5372"/>
                    <a:pt x="9263" y="5656"/>
                    <a:pt x="8791" y="5813"/>
                  </a:cubicBezTo>
                  <a:cubicBezTo>
                    <a:pt x="8413" y="4900"/>
                    <a:pt x="8602" y="3325"/>
                    <a:pt x="9200" y="2757"/>
                  </a:cubicBezTo>
                  <a:cubicBezTo>
                    <a:pt x="9421" y="2537"/>
                    <a:pt x="9263" y="2159"/>
                    <a:pt x="8948" y="2159"/>
                  </a:cubicBezTo>
                  <a:cubicBezTo>
                    <a:pt x="8161" y="2159"/>
                    <a:pt x="7468" y="1749"/>
                    <a:pt x="7027" y="1119"/>
                  </a:cubicBezTo>
                  <a:lnTo>
                    <a:pt x="6396" y="143"/>
                  </a:lnTo>
                  <a:cubicBezTo>
                    <a:pt x="6333" y="48"/>
                    <a:pt x="6215" y="1"/>
                    <a:pt x="6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54"/>
          <p:cNvGrpSpPr/>
          <p:nvPr/>
        </p:nvGrpSpPr>
        <p:grpSpPr>
          <a:xfrm>
            <a:off x="4189512" y="1789251"/>
            <a:ext cx="766911" cy="761943"/>
            <a:chOff x="-15296200" y="3326900"/>
            <a:chExt cx="304850" cy="302875"/>
          </a:xfrm>
        </p:grpSpPr>
        <p:sp>
          <p:nvSpPr>
            <p:cNvPr id="749" name="Google Shape;749;p54"/>
            <p:cNvSpPr/>
            <p:nvPr/>
          </p:nvSpPr>
          <p:spPr>
            <a:xfrm>
              <a:off x="-15182775" y="3326900"/>
              <a:ext cx="77200" cy="157175"/>
            </a:xfrm>
            <a:custGeom>
              <a:avLst/>
              <a:gdLst/>
              <a:ahLst/>
              <a:cxnLst/>
              <a:rect l="l" t="t" r="r" b="b"/>
              <a:pathLst>
                <a:path w="3088" h="6287" extrusionOk="0">
                  <a:moveTo>
                    <a:pt x="1556" y="1"/>
                  </a:moveTo>
                  <a:cubicBezTo>
                    <a:pt x="1434" y="1"/>
                    <a:pt x="1308" y="48"/>
                    <a:pt x="1229" y="143"/>
                  </a:cubicBezTo>
                  <a:cubicBezTo>
                    <a:pt x="1198" y="237"/>
                    <a:pt x="410" y="1560"/>
                    <a:pt x="0" y="3451"/>
                  </a:cubicBezTo>
                  <a:cubicBezTo>
                    <a:pt x="630" y="4333"/>
                    <a:pt x="1166" y="5278"/>
                    <a:pt x="1544" y="6286"/>
                  </a:cubicBezTo>
                  <a:cubicBezTo>
                    <a:pt x="1954" y="5309"/>
                    <a:pt x="2458" y="4364"/>
                    <a:pt x="3088" y="3451"/>
                  </a:cubicBezTo>
                  <a:cubicBezTo>
                    <a:pt x="2678" y="1529"/>
                    <a:pt x="1891" y="237"/>
                    <a:pt x="1859" y="143"/>
                  </a:cubicBezTo>
                  <a:cubicBezTo>
                    <a:pt x="1796" y="48"/>
                    <a:pt x="1678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-15260825" y="3363175"/>
              <a:ext cx="108800" cy="199650"/>
            </a:xfrm>
            <a:custGeom>
              <a:avLst/>
              <a:gdLst/>
              <a:ahLst/>
              <a:cxnLst/>
              <a:rect l="l" t="t" r="r" b="b"/>
              <a:pathLst>
                <a:path w="4352" h="7986" extrusionOk="0">
                  <a:moveTo>
                    <a:pt x="432" y="1"/>
                  </a:moveTo>
                  <a:cubicBezTo>
                    <a:pt x="212" y="1"/>
                    <a:pt x="0" y="182"/>
                    <a:pt x="66" y="424"/>
                  </a:cubicBezTo>
                  <a:lnTo>
                    <a:pt x="949" y="3638"/>
                  </a:lnTo>
                  <a:cubicBezTo>
                    <a:pt x="1075" y="4047"/>
                    <a:pt x="1201" y="4520"/>
                    <a:pt x="1264" y="4961"/>
                  </a:cubicBezTo>
                  <a:cubicBezTo>
                    <a:pt x="1642" y="5497"/>
                    <a:pt x="2051" y="6001"/>
                    <a:pt x="2587" y="6410"/>
                  </a:cubicBezTo>
                  <a:cubicBezTo>
                    <a:pt x="3406" y="7072"/>
                    <a:pt x="3721" y="7292"/>
                    <a:pt x="4351" y="7986"/>
                  </a:cubicBezTo>
                  <a:lnTo>
                    <a:pt x="4351" y="6064"/>
                  </a:lnTo>
                  <a:cubicBezTo>
                    <a:pt x="4351" y="6001"/>
                    <a:pt x="4351" y="5938"/>
                    <a:pt x="4320" y="5906"/>
                  </a:cubicBezTo>
                  <a:cubicBezTo>
                    <a:pt x="3721" y="4205"/>
                    <a:pt x="2839" y="2693"/>
                    <a:pt x="1705" y="1338"/>
                  </a:cubicBezTo>
                  <a:lnTo>
                    <a:pt x="697" y="109"/>
                  </a:lnTo>
                  <a:cubicBezTo>
                    <a:pt x="621" y="34"/>
                    <a:pt x="526" y="1"/>
                    <a:pt x="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-15135525" y="3362475"/>
              <a:ext cx="109325" cy="200350"/>
            </a:xfrm>
            <a:custGeom>
              <a:avLst/>
              <a:gdLst/>
              <a:ahLst/>
              <a:cxnLst/>
              <a:rect l="l" t="t" r="r" b="b"/>
              <a:pathLst>
                <a:path w="4373" h="8014" extrusionOk="0">
                  <a:moveTo>
                    <a:pt x="3945" y="1"/>
                  </a:moveTo>
                  <a:cubicBezTo>
                    <a:pt x="3846" y="1"/>
                    <a:pt x="3742" y="41"/>
                    <a:pt x="3655" y="137"/>
                  </a:cubicBezTo>
                  <a:lnTo>
                    <a:pt x="2647" y="1366"/>
                  </a:lnTo>
                  <a:cubicBezTo>
                    <a:pt x="1513" y="2721"/>
                    <a:pt x="599" y="4296"/>
                    <a:pt x="32" y="5934"/>
                  </a:cubicBezTo>
                  <a:cubicBezTo>
                    <a:pt x="32" y="5966"/>
                    <a:pt x="1" y="6060"/>
                    <a:pt x="1" y="6092"/>
                  </a:cubicBezTo>
                  <a:lnTo>
                    <a:pt x="1" y="8014"/>
                  </a:lnTo>
                  <a:cubicBezTo>
                    <a:pt x="631" y="7320"/>
                    <a:pt x="914" y="7163"/>
                    <a:pt x="1765" y="6438"/>
                  </a:cubicBezTo>
                  <a:cubicBezTo>
                    <a:pt x="2301" y="6060"/>
                    <a:pt x="2710" y="5525"/>
                    <a:pt x="3088" y="4989"/>
                  </a:cubicBezTo>
                  <a:cubicBezTo>
                    <a:pt x="3151" y="4517"/>
                    <a:pt x="3246" y="4075"/>
                    <a:pt x="3403" y="3666"/>
                  </a:cubicBezTo>
                  <a:lnTo>
                    <a:pt x="4285" y="452"/>
                  </a:lnTo>
                  <a:cubicBezTo>
                    <a:pt x="4373" y="211"/>
                    <a:pt x="4171" y="1"/>
                    <a:pt x="3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-15296200" y="3416600"/>
              <a:ext cx="143375" cy="213175"/>
            </a:xfrm>
            <a:custGeom>
              <a:avLst/>
              <a:gdLst/>
              <a:ahLst/>
              <a:cxnLst/>
              <a:rect l="l" t="t" r="r" b="b"/>
              <a:pathLst>
                <a:path w="5735" h="8527" extrusionOk="0">
                  <a:moveTo>
                    <a:pt x="346" y="0"/>
                  </a:moveTo>
                  <a:cubicBezTo>
                    <a:pt x="170" y="0"/>
                    <a:pt x="1" y="123"/>
                    <a:pt x="1" y="335"/>
                  </a:cubicBezTo>
                  <a:lnTo>
                    <a:pt x="1" y="3171"/>
                  </a:lnTo>
                  <a:cubicBezTo>
                    <a:pt x="1" y="6132"/>
                    <a:pt x="2458" y="8526"/>
                    <a:pt x="5357" y="8526"/>
                  </a:cubicBezTo>
                  <a:lnTo>
                    <a:pt x="5735" y="8526"/>
                  </a:lnTo>
                  <a:lnTo>
                    <a:pt x="5735" y="7581"/>
                  </a:lnTo>
                  <a:cubicBezTo>
                    <a:pt x="5735" y="7172"/>
                    <a:pt x="5577" y="6731"/>
                    <a:pt x="5262" y="6384"/>
                  </a:cubicBezTo>
                  <a:cubicBezTo>
                    <a:pt x="4695" y="5723"/>
                    <a:pt x="4254" y="5471"/>
                    <a:pt x="3529" y="4840"/>
                  </a:cubicBezTo>
                  <a:cubicBezTo>
                    <a:pt x="2584" y="4084"/>
                    <a:pt x="1828" y="3108"/>
                    <a:pt x="1387" y="2005"/>
                  </a:cubicBezTo>
                  <a:lnTo>
                    <a:pt x="694" y="241"/>
                  </a:lnTo>
                  <a:cubicBezTo>
                    <a:pt x="625" y="75"/>
                    <a:pt x="483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-15134725" y="3416100"/>
              <a:ext cx="143375" cy="213675"/>
            </a:xfrm>
            <a:custGeom>
              <a:avLst/>
              <a:gdLst/>
              <a:ahLst/>
              <a:cxnLst/>
              <a:rect l="l" t="t" r="r" b="b"/>
              <a:pathLst>
                <a:path w="5735" h="8547" extrusionOk="0">
                  <a:moveTo>
                    <a:pt x="5357" y="1"/>
                  </a:moveTo>
                  <a:cubicBezTo>
                    <a:pt x="5224" y="1"/>
                    <a:pt x="5094" y="71"/>
                    <a:pt x="5041" y="229"/>
                  </a:cubicBezTo>
                  <a:lnTo>
                    <a:pt x="4348" y="2025"/>
                  </a:lnTo>
                  <a:cubicBezTo>
                    <a:pt x="3907" y="3128"/>
                    <a:pt x="3151" y="4104"/>
                    <a:pt x="2206" y="4860"/>
                  </a:cubicBezTo>
                  <a:cubicBezTo>
                    <a:pt x="1481" y="5427"/>
                    <a:pt x="1040" y="5743"/>
                    <a:pt x="473" y="6341"/>
                  </a:cubicBezTo>
                  <a:cubicBezTo>
                    <a:pt x="158" y="6688"/>
                    <a:pt x="0" y="7129"/>
                    <a:pt x="0" y="7601"/>
                  </a:cubicBezTo>
                  <a:lnTo>
                    <a:pt x="0" y="8546"/>
                  </a:lnTo>
                  <a:lnTo>
                    <a:pt x="378" y="8546"/>
                  </a:lnTo>
                  <a:cubicBezTo>
                    <a:pt x="3308" y="8546"/>
                    <a:pt x="5734" y="6152"/>
                    <a:pt x="5734" y="3191"/>
                  </a:cubicBezTo>
                  <a:lnTo>
                    <a:pt x="5734" y="355"/>
                  </a:lnTo>
                  <a:cubicBezTo>
                    <a:pt x="5734" y="136"/>
                    <a:pt x="5543" y="1"/>
                    <a:pt x="5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54"/>
          <p:cNvSpPr txBox="1">
            <a:spLocks noGrp="1"/>
          </p:cNvSpPr>
          <p:nvPr>
            <p:ph type="body" idx="4294967295"/>
          </p:nvPr>
        </p:nvSpPr>
        <p:spPr>
          <a:xfrm>
            <a:off x="6112171" y="3190900"/>
            <a:ext cx="2505900" cy="16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sz="2400" b="1" dirty="0" smtClean="0">
                <a:solidFill>
                  <a:schemeClr val="accent4"/>
                </a:solidFill>
              </a:rPr>
              <a:t>A</a:t>
            </a:r>
            <a:r>
              <a:rPr lang="es" sz="2400" b="1" dirty="0" smtClean="0">
                <a:solidFill>
                  <a:schemeClr val="accent4"/>
                </a:solidFill>
              </a:rPr>
              <a:t>gences de voyages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755" name="Google Shape;755;p54"/>
          <p:cNvSpPr txBox="1">
            <a:spLocks noGrp="1"/>
          </p:cNvSpPr>
          <p:nvPr>
            <p:ph type="body" idx="4294967295"/>
          </p:nvPr>
        </p:nvSpPr>
        <p:spPr>
          <a:xfrm>
            <a:off x="525913" y="3190900"/>
            <a:ext cx="2505900" cy="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400" b="1" dirty="0" smtClean="0">
                <a:solidFill>
                  <a:schemeClr val="accent1"/>
                </a:solidFill>
              </a:rPr>
              <a:t>ADMIN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756" name="Google Shape;756;p54"/>
          <p:cNvSpPr txBox="1">
            <a:spLocks noGrp="1"/>
          </p:cNvSpPr>
          <p:nvPr>
            <p:ph type="body" idx="4294967295"/>
          </p:nvPr>
        </p:nvSpPr>
        <p:spPr>
          <a:xfrm>
            <a:off x="3318516" y="3190900"/>
            <a:ext cx="2505900" cy="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400" b="1" dirty="0" smtClean="0">
                <a:solidFill>
                  <a:schemeClr val="accent2"/>
                </a:solidFill>
              </a:rPr>
              <a:t>CLIENT</a:t>
            </a:r>
            <a:endParaRPr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0"/>
          <p:cNvSpPr txBox="1">
            <a:spLocks noGrp="1"/>
          </p:cNvSpPr>
          <p:nvPr>
            <p:ph type="title"/>
          </p:nvPr>
        </p:nvSpPr>
        <p:spPr>
          <a:xfrm>
            <a:off x="311700" y="1079650"/>
            <a:ext cx="85206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7000" dirty="0" smtClean="0"/>
              <a:t>Merci!</a:t>
            </a:r>
            <a:endParaRPr sz="7000" dirty="0"/>
          </a:p>
        </p:txBody>
      </p:sp>
      <p:sp>
        <p:nvSpPr>
          <p:cNvPr id="852" name="Google Shape;852;p60"/>
          <p:cNvSpPr txBox="1">
            <a:spLocks noGrp="1"/>
          </p:cNvSpPr>
          <p:nvPr>
            <p:ph type="body" idx="4294967295"/>
          </p:nvPr>
        </p:nvSpPr>
        <p:spPr>
          <a:xfrm>
            <a:off x="1009500" y="2640075"/>
            <a:ext cx="71250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20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2000" dirty="0" smtClean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trave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D9EEB"/>
      </a:accent1>
      <a:accent2>
        <a:srgbClr val="B6D7A8"/>
      </a:accent2>
      <a:accent3>
        <a:srgbClr val="C2E6B3"/>
      </a:accent3>
      <a:accent4>
        <a:srgbClr val="456CAA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68</Words>
  <Application>Microsoft Office PowerPoint</Application>
  <PresentationFormat>Affichage à l'écran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Nunito</vt:lpstr>
      <vt:lpstr>Open Sans SemiBold</vt:lpstr>
      <vt:lpstr>Open Sans</vt:lpstr>
      <vt:lpstr>Arial</vt:lpstr>
      <vt:lpstr>Simple travel</vt:lpstr>
      <vt:lpstr>VOYAGE ORGANISÈ voyageons </vt:lpstr>
      <vt:lpstr>Introduction!</vt:lpstr>
      <vt:lpstr>Problématique</vt:lpstr>
      <vt:lpstr>SOLUTION</vt:lpstr>
      <vt:lpstr>PLAN D’APPLICATION !</vt:lpstr>
      <vt:lpstr> APPLICATION PAGES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VOYAGE ORGANISE</dc:title>
  <dc:creator>Youcode</dc:creator>
  <cp:lastModifiedBy>Youcode</cp:lastModifiedBy>
  <cp:revision>20</cp:revision>
  <dcterms:modified xsi:type="dcterms:W3CDTF">2023-04-04T23:30:36Z</dcterms:modified>
</cp:coreProperties>
</file>