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9"/>
  </p:notesMasterIdLst>
  <p:sldIdLst>
    <p:sldId id="256" r:id="rId2"/>
    <p:sldId id="262" r:id="rId3"/>
    <p:sldId id="259" r:id="rId4"/>
    <p:sldId id="263" r:id="rId5"/>
    <p:sldId id="286" r:id="rId6"/>
    <p:sldId id="279" r:id="rId7"/>
    <p:sldId id="285" r:id="rId8"/>
  </p:sldIdLst>
  <p:sldSz cx="9144000" cy="5143500" type="screen16x9"/>
  <p:notesSz cx="6858000" cy="9144000"/>
  <p:embeddedFontLst>
    <p:embeddedFont>
      <p:font typeface="Open Sans" panose="020B0604020202020204" charset="0"/>
      <p:regular r:id="rId10"/>
      <p:bold r:id="rId11"/>
      <p:italic r:id="rId12"/>
      <p:boldItalic r:id="rId13"/>
    </p:embeddedFont>
    <p:embeddedFont>
      <p:font typeface="Open Sans SemiBold" panose="020B0604020202020204" charset="0"/>
      <p:regular r:id="rId14"/>
      <p:bold r:id="rId15"/>
      <p:italic r:id="rId16"/>
      <p:boldItalic r:id="rId17"/>
    </p:embeddedFont>
    <p:embeddedFont>
      <p:font typeface="Nunito" panose="020B060402020202020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Section sans titre" id="{511832D8-847D-4B7F-A20E-D99CD02C7E89}">
          <p14:sldIdLst>
            <p14:sldId id="256"/>
            <p14:sldId id="262"/>
            <p14:sldId id="259"/>
            <p14:sldId id="263"/>
            <p14:sldId id="286"/>
            <p14:sldId id="279"/>
            <p14:sldId id="28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7E3E160-9FF0-479E-8703-3B516363F1EA}">
  <a:tblStyle styleId="{37E3E160-9FF0-479E-8703-3B516363F1EA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7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viewProps" Target="view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2" name="Google Shape;23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7" name="Google Shape;19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1" name="Google Shape;24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3D78A92-0141-4330-8F3E-FAADFAC23844}" type="slidenum">
              <a:rPr lang="fr-FR" smtClean="0"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980512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5" name="Google Shape;735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9" name="Google Shape;849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 with title" type="title">
  <p:cSld name="TITLE">
    <p:bg>
      <p:bgPr>
        <a:solidFill>
          <a:schemeClr val="accen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>
              <a:alpha val="5809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/>
          <p:nvPr/>
        </p:nvSpPr>
        <p:spPr>
          <a:xfrm>
            <a:off x="266225" y="374400"/>
            <a:ext cx="8520600" cy="4394700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‹N°›</a:t>
            </a:fld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title"/>
          </p:nvPr>
        </p:nvSpPr>
        <p:spPr>
          <a:xfrm>
            <a:off x="556175" y="3316813"/>
            <a:ext cx="7940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Open Sans SemiBold"/>
              <a:buNone/>
              <a:defRPr sz="4000">
                <a:solidFill>
                  <a:schemeClr val="lt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Open Sans SemiBold"/>
              <a:buNone/>
              <a:defRPr sz="4000">
                <a:solidFill>
                  <a:schemeClr val="lt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Open Sans SemiBold"/>
              <a:buNone/>
              <a:defRPr sz="4000">
                <a:solidFill>
                  <a:schemeClr val="lt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Open Sans SemiBold"/>
              <a:buNone/>
              <a:defRPr sz="4000">
                <a:solidFill>
                  <a:schemeClr val="lt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Open Sans SemiBold"/>
              <a:buNone/>
              <a:defRPr sz="4000">
                <a:solidFill>
                  <a:schemeClr val="lt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Open Sans SemiBold"/>
              <a:buNone/>
              <a:defRPr sz="4000">
                <a:solidFill>
                  <a:schemeClr val="lt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Open Sans SemiBold"/>
              <a:buNone/>
              <a:defRPr sz="4000">
                <a:solidFill>
                  <a:schemeClr val="lt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Open Sans SemiBold"/>
              <a:buNone/>
              <a:defRPr sz="4000">
                <a:solidFill>
                  <a:schemeClr val="lt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Open Sans SemiBold"/>
              <a:buNone/>
              <a:defRPr sz="4000">
                <a:solidFill>
                  <a:schemeClr val="lt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endParaRPr/>
          </a:p>
        </p:txBody>
      </p:sp>
      <p:cxnSp>
        <p:nvCxnSpPr>
          <p:cNvPr id="14" name="Google Shape;14;p2"/>
          <p:cNvCxnSpPr/>
          <p:nvPr/>
        </p:nvCxnSpPr>
        <p:spPr>
          <a:xfrm>
            <a:off x="3667500" y="4375050"/>
            <a:ext cx="1809000" cy="198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" name="Google Shape;15;p2"/>
          <p:cNvCxnSpPr/>
          <p:nvPr/>
        </p:nvCxnSpPr>
        <p:spPr>
          <a:xfrm>
            <a:off x="3667500" y="2811475"/>
            <a:ext cx="1809000" cy="198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image and text 1">
  <p:cSld name="TITLE_AND_BODY_1">
    <p:bg>
      <p:bgPr>
        <a:solidFill>
          <a:schemeClr val="accent1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479450" y="2051000"/>
            <a:ext cx="3767400" cy="8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5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5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5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5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5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5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5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5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‹N°›</a:t>
            </a:fld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ubTitle" idx="1"/>
          </p:nvPr>
        </p:nvSpPr>
        <p:spPr>
          <a:xfrm>
            <a:off x="640500" y="3428100"/>
            <a:ext cx="3434400" cy="9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/>
          <p:nvPr/>
        </p:nvSpPr>
        <p:spPr>
          <a:xfrm rot="10800000">
            <a:off x="426000" y="0"/>
            <a:ext cx="3863400" cy="11637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" name="Google Shape;27;p4"/>
          <p:cNvCxnSpPr/>
          <p:nvPr/>
        </p:nvCxnSpPr>
        <p:spPr>
          <a:xfrm rot="10800000" flipH="1">
            <a:off x="1456700" y="3104350"/>
            <a:ext cx="1812900" cy="15900"/>
          </a:xfrm>
          <a:prstGeom prst="straightConnector1">
            <a:avLst/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ubtitle" type="blank">
  <p:cSld name="BLANK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‹N°›</a:t>
            </a:fld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title"/>
          </p:nvPr>
        </p:nvSpPr>
        <p:spPr>
          <a:xfrm>
            <a:off x="838325" y="2876975"/>
            <a:ext cx="5975100" cy="8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None/>
              <a:defRPr sz="26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 sz="3500">
                <a:solidFill>
                  <a:schemeClr val="accen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 sz="3500">
                <a:solidFill>
                  <a:schemeClr val="accen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 sz="3500">
                <a:solidFill>
                  <a:schemeClr val="accen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 sz="3500">
                <a:solidFill>
                  <a:schemeClr val="accen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 sz="3500">
                <a:solidFill>
                  <a:schemeClr val="accen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 sz="3500">
                <a:solidFill>
                  <a:schemeClr val="accen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 sz="3500">
                <a:solidFill>
                  <a:schemeClr val="accen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 sz="35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subTitle" idx="1"/>
          </p:nvPr>
        </p:nvSpPr>
        <p:spPr>
          <a:xfrm>
            <a:off x="838325" y="3704125"/>
            <a:ext cx="3434400" cy="9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cxnSp>
        <p:nvCxnSpPr>
          <p:cNvPr id="37" name="Google Shape;37;p6"/>
          <p:cNvCxnSpPr/>
          <p:nvPr/>
        </p:nvCxnSpPr>
        <p:spPr>
          <a:xfrm>
            <a:off x="530425" y="2652150"/>
            <a:ext cx="0" cy="18288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 slide with image">
  <p:cSld name="CUSTOM_6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title"/>
          </p:nvPr>
        </p:nvSpPr>
        <p:spPr>
          <a:xfrm>
            <a:off x="851850" y="2070250"/>
            <a:ext cx="7440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12"/>
          <p:cNvSpPr/>
          <p:nvPr/>
        </p:nvSpPr>
        <p:spPr>
          <a:xfrm>
            <a:off x="4932325" y="4425973"/>
            <a:ext cx="435300" cy="63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2"/>
          <p:cNvSpPr txBox="1">
            <a:spLocks noGrp="1"/>
          </p:cNvSpPr>
          <p:nvPr>
            <p:ph type="title" idx="2"/>
          </p:nvPr>
        </p:nvSpPr>
        <p:spPr>
          <a:xfrm>
            <a:off x="4747400" y="3336600"/>
            <a:ext cx="2913900" cy="8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2"/>
          <p:cNvSpPr txBox="1">
            <a:spLocks noGrp="1"/>
          </p:cNvSpPr>
          <p:nvPr>
            <p:ph type="title" idx="3"/>
          </p:nvPr>
        </p:nvSpPr>
        <p:spPr>
          <a:xfrm>
            <a:off x="814600" y="3336600"/>
            <a:ext cx="2913900" cy="8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Open Sans"/>
              <a:buNone/>
              <a:defRPr sz="13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Open Sans"/>
              <a:buNone/>
              <a:defRPr sz="13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Open Sans"/>
              <a:buNone/>
              <a:defRPr sz="13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Open Sans"/>
              <a:buNone/>
              <a:defRPr sz="13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Open Sans"/>
              <a:buNone/>
              <a:defRPr sz="13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Open Sans"/>
              <a:buNone/>
              <a:defRPr sz="13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Open Sans"/>
              <a:buNone/>
              <a:defRPr sz="13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Open Sans"/>
              <a:buNone/>
              <a:defRPr sz="13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Open Sans"/>
              <a:buNone/>
              <a:defRPr sz="13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big text">
  <p:cSld name="BIG_NUMBER_1">
    <p:bg>
      <p:bgPr>
        <a:solidFill>
          <a:schemeClr val="accent3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‹N°›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127" name="Google Shape;127;p20"/>
          <p:cNvSpPr txBox="1">
            <a:spLocks noGrp="1"/>
          </p:cNvSpPr>
          <p:nvPr>
            <p:ph type="subTitle" idx="1"/>
          </p:nvPr>
        </p:nvSpPr>
        <p:spPr>
          <a:xfrm>
            <a:off x="795575" y="3075350"/>
            <a:ext cx="7552800" cy="7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8" name="Google Shape;128;p20"/>
          <p:cNvSpPr txBox="1">
            <a:spLocks noGrp="1"/>
          </p:cNvSpPr>
          <p:nvPr>
            <p:ph type="title"/>
          </p:nvPr>
        </p:nvSpPr>
        <p:spPr>
          <a:xfrm>
            <a:off x="311700" y="2164250"/>
            <a:ext cx="8520600" cy="9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CUSTOM_1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"/>
          <p:cNvSpPr txBox="1">
            <a:spLocks noGrp="1"/>
          </p:cNvSpPr>
          <p:nvPr>
            <p:ph type="title"/>
          </p:nvPr>
        </p:nvSpPr>
        <p:spPr>
          <a:xfrm>
            <a:off x="311700" y="4700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range slide with title and text">
  <p:cSld name="CUSTOM_3">
    <p:bg>
      <p:bgPr>
        <a:solidFill>
          <a:schemeClr val="accent2"/>
        </a:solid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6"/>
          <p:cNvSpPr txBox="1">
            <a:spLocks noGrp="1"/>
          </p:cNvSpPr>
          <p:nvPr>
            <p:ph type="title"/>
          </p:nvPr>
        </p:nvSpPr>
        <p:spPr>
          <a:xfrm>
            <a:off x="311700" y="15465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2" name="Google Shape;162;p26"/>
          <p:cNvSpPr txBox="1">
            <a:spLocks noGrp="1"/>
          </p:cNvSpPr>
          <p:nvPr>
            <p:ph type="subTitle" idx="1"/>
          </p:nvPr>
        </p:nvSpPr>
        <p:spPr>
          <a:xfrm>
            <a:off x="795575" y="2765575"/>
            <a:ext cx="7552800" cy="175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cxnSp>
        <p:nvCxnSpPr>
          <p:cNvPr id="163" name="Google Shape;163;p26"/>
          <p:cNvCxnSpPr/>
          <p:nvPr/>
        </p:nvCxnSpPr>
        <p:spPr>
          <a:xfrm rot="10800000" flipH="1">
            <a:off x="2628450" y="2438500"/>
            <a:ext cx="3887100" cy="78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apositive de remercie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Espace réservé d’image 25">
            <a:extLst>
              <a:ext uri="{FF2B5EF4-FFF2-40B4-BE49-F238E27FC236}">
                <a16:creationId xmlns:a16="http://schemas.microsoft.com/office/drawing/2014/main" id="{3C229411-48AD-4A50-B02E-041030F18963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933892" y="1"/>
            <a:ext cx="5207252" cy="4450966"/>
          </a:xfrm>
          <a:custGeom>
            <a:avLst/>
            <a:gdLst>
              <a:gd name="connsiteX0" fmla="*/ 6940462 w 6943003"/>
              <a:gd name="connsiteY0" fmla="*/ 0 h 5934621"/>
              <a:gd name="connsiteX1" fmla="*/ 6943003 w 6943003"/>
              <a:gd name="connsiteY1" fmla="*/ 0 h 5934621"/>
              <a:gd name="connsiteX2" fmla="*/ 6943003 w 6943003"/>
              <a:gd name="connsiteY2" fmla="*/ 3562350 h 5934621"/>
              <a:gd name="connsiteX3" fmla="*/ 2564043 w 6943003"/>
              <a:gd name="connsiteY3" fmla="*/ 5721350 h 5934621"/>
              <a:gd name="connsiteX4" fmla="*/ 233592 w 6943003"/>
              <a:gd name="connsiteY4" fmla="*/ 4930141 h 5934621"/>
              <a:gd name="connsiteX5" fmla="*/ 213272 w 6943003"/>
              <a:gd name="connsiteY5" fmla="*/ 4889500 h 5934621"/>
              <a:gd name="connsiteX6" fmla="*/ 1004482 w 6943003"/>
              <a:gd name="connsiteY6" fmla="*/ 2559050 h 5934621"/>
              <a:gd name="connsiteX7" fmla="*/ 2136693 w 6943003"/>
              <a:gd name="connsiteY7" fmla="*/ 2000704 h 5934621"/>
              <a:gd name="connsiteX8" fmla="*/ 2183042 w 6943003"/>
              <a:gd name="connsiteY8" fmla="*/ 2039620 h 5934621"/>
              <a:gd name="connsiteX9" fmla="*/ 2473872 w 6943003"/>
              <a:gd name="connsiteY9" fmla="*/ 2129790 h 5934621"/>
              <a:gd name="connsiteX10" fmla="*/ 2787562 w 6943003"/>
              <a:gd name="connsiteY10" fmla="*/ 2048510 h 5934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943003" h="5934621">
                <a:moveTo>
                  <a:pt x="6940462" y="0"/>
                </a:moveTo>
                <a:lnTo>
                  <a:pt x="6943003" y="0"/>
                </a:lnTo>
                <a:lnTo>
                  <a:pt x="6943003" y="3562350"/>
                </a:lnTo>
                <a:lnTo>
                  <a:pt x="2564043" y="5721350"/>
                </a:lnTo>
                <a:cubicBezTo>
                  <a:pt x="1003212" y="6490971"/>
                  <a:pt x="233592" y="4930141"/>
                  <a:pt x="233592" y="4930141"/>
                </a:cubicBezTo>
                <a:lnTo>
                  <a:pt x="213272" y="4889500"/>
                </a:lnTo>
                <a:cubicBezTo>
                  <a:pt x="-556348" y="3328670"/>
                  <a:pt x="1004482" y="2559050"/>
                  <a:pt x="1004482" y="2559050"/>
                </a:cubicBezTo>
                <a:lnTo>
                  <a:pt x="2136693" y="2000704"/>
                </a:lnTo>
                <a:lnTo>
                  <a:pt x="2183042" y="2039620"/>
                </a:lnTo>
                <a:cubicBezTo>
                  <a:pt x="2251622" y="2086610"/>
                  <a:pt x="2349412" y="2129790"/>
                  <a:pt x="2473872" y="2129790"/>
                </a:cubicBezTo>
                <a:cubicBezTo>
                  <a:pt x="2564042" y="2129790"/>
                  <a:pt x="2668182" y="2108200"/>
                  <a:pt x="2787562" y="2048510"/>
                </a:cubicBezTo>
                <a:close/>
              </a:path>
            </a:pathLst>
          </a:custGeom>
        </p:spPr>
        <p:txBody>
          <a:bodyPr wrap="square" rtlCol="0" anchor="ctr" anchorCtr="0">
            <a:noAutofit/>
          </a:bodyPr>
          <a:lstStyle>
            <a:lvl1pPr marL="0" indent="0" algn="ctr">
              <a:buNone/>
              <a:defRPr sz="1050"/>
            </a:lvl1pPr>
          </a:lstStyle>
          <a:p>
            <a:pPr rtl="0"/>
            <a:r>
              <a:rPr lang="fr-FR" noProof="0" smtClean="0"/>
              <a:t>Cliquez sur l'icône pour ajouter une image</a:t>
            </a:r>
            <a:endParaRPr lang="fr-FR" noProof="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1208" y="339788"/>
            <a:ext cx="7886700" cy="994172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fr-FR" noProof="0" dirty="0"/>
              <a:t>MERCI !</a:t>
            </a:r>
          </a:p>
        </p:txBody>
      </p: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F9E3EED1-7BB3-4B75-BCA9-1C1223740B3C}"/>
              </a:ext>
            </a:extLst>
          </p:cNvPr>
          <p:cNvSpPr/>
          <p:nvPr/>
        </p:nvSpPr>
        <p:spPr>
          <a:xfrm>
            <a:off x="6528440" y="4067180"/>
            <a:ext cx="552450" cy="552450"/>
          </a:xfrm>
          <a:custGeom>
            <a:avLst/>
            <a:gdLst>
              <a:gd name="connsiteX0" fmla="*/ 372104 w 736600"/>
              <a:gd name="connsiteY0" fmla="*/ 731514 h 736600"/>
              <a:gd name="connsiteX1" fmla="*/ 731514 w 736600"/>
              <a:gd name="connsiteY1" fmla="*/ 372104 h 736600"/>
              <a:gd name="connsiteX2" fmla="*/ 372104 w 736600"/>
              <a:gd name="connsiteY2" fmla="*/ 12694 h 736600"/>
              <a:gd name="connsiteX3" fmla="*/ 12694 w 736600"/>
              <a:gd name="connsiteY3" fmla="*/ 372104 h 736600"/>
              <a:gd name="connsiteX4" fmla="*/ 372104 w 736600"/>
              <a:gd name="connsiteY4" fmla="*/ 731514 h 73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00" h="736600">
                <a:moveTo>
                  <a:pt x="372104" y="731514"/>
                </a:moveTo>
                <a:cubicBezTo>
                  <a:pt x="570224" y="731514"/>
                  <a:pt x="731514" y="570224"/>
                  <a:pt x="731514" y="372104"/>
                </a:cubicBezTo>
                <a:cubicBezTo>
                  <a:pt x="731514" y="173984"/>
                  <a:pt x="570224" y="12694"/>
                  <a:pt x="372104" y="12694"/>
                </a:cubicBezTo>
                <a:cubicBezTo>
                  <a:pt x="173984" y="12694"/>
                  <a:pt x="12694" y="173984"/>
                  <a:pt x="12694" y="372104"/>
                </a:cubicBezTo>
                <a:cubicBezTo>
                  <a:pt x="12694" y="570224"/>
                  <a:pt x="173984" y="731514"/>
                  <a:pt x="372104" y="731514"/>
                </a:cubicBezTo>
              </a:path>
            </a:pathLst>
          </a:custGeom>
          <a:solidFill>
            <a:schemeClr val="accent1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sz="1050" noProof="0" dirty="0"/>
          </a:p>
        </p:txBody>
      </p:sp>
      <p:sp>
        <p:nvSpPr>
          <p:cNvPr id="16" name="Forme libre : Forme 15">
            <a:extLst>
              <a:ext uri="{FF2B5EF4-FFF2-40B4-BE49-F238E27FC236}">
                <a16:creationId xmlns:a16="http://schemas.microsoft.com/office/drawing/2014/main" id="{29016A5F-A55B-4605-B66C-5C6E2BF4919F}"/>
              </a:ext>
            </a:extLst>
          </p:cNvPr>
          <p:cNvSpPr/>
          <p:nvPr/>
        </p:nvSpPr>
        <p:spPr>
          <a:xfrm>
            <a:off x="7244572" y="2832740"/>
            <a:ext cx="1905000" cy="1971675"/>
          </a:xfrm>
          <a:custGeom>
            <a:avLst/>
            <a:gdLst>
              <a:gd name="connsiteX0" fmla="*/ 2528761 w 2540000"/>
              <a:gd name="connsiteY0" fmla="*/ 12694 h 2628900"/>
              <a:gd name="connsiteX1" fmla="*/ 487871 w 2540000"/>
              <a:gd name="connsiteY1" fmla="*/ 1018534 h 2628900"/>
              <a:gd name="connsiteX2" fmla="*/ 113221 w 2540000"/>
              <a:gd name="connsiteY2" fmla="*/ 2120894 h 2628900"/>
              <a:gd name="connsiteX3" fmla="*/ 127191 w 2540000"/>
              <a:gd name="connsiteY3" fmla="*/ 2148834 h 2628900"/>
              <a:gd name="connsiteX4" fmla="*/ 1229551 w 2540000"/>
              <a:gd name="connsiteY4" fmla="*/ 2523484 h 2628900"/>
              <a:gd name="connsiteX5" fmla="*/ 2528761 w 2540000"/>
              <a:gd name="connsiteY5" fmla="*/ 1883404 h 2628900"/>
              <a:gd name="connsiteX6" fmla="*/ 2528761 w 2540000"/>
              <a:gd name="connsiteY6" fmla="*/ 12694 h 2628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40000" h="2628900">
                <a:moveTo>
                  <a:pt x="2528761" y="12694"/>
                </a:moveTo>
                <a:lnTo>
                  <a:pt x="487871" y="1018534"/>
                </a:lnTo>
                <a:cubicBezTo>
                  <a:pt x="487871" y="1018534"/>
                  <a:pt x="-249999" y="1383024"/>
                  <a:pt x="113221" y="2120894"/>
                </a:cubicBezTo>
                <a:lnTo>
                  <a:pt x="127191" y="2148834"/>
                </a:lnTo>
                <a:cubicBezTo>
                  <a:pt x="127191" y="2148834"/>
                  <a:pt x="491681" y="2886705"/>
                  <a:pt x="1229551" y="2523484"/>
                </a:cubicBezTo>
                <a:lnTo>
                  <a:pt x="2528761" y="1883404"/>
                </a:lnTo>
                <a:lnTo>
                  <a:pt x="2528761" y="12694"/>
                </a:lnTo>
                <a:close/>
              </a:path>
            </a:pathLst>
          </a:custGeom>
          <a:solidFill>
            <a:schemeClr val="accent3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sz="1050" noProof="0" dirty="0"/>
          </a:p>
        </p:txBody>
      </p:sp>
      <p:sp>
        <p:nvSpPr>
          <p:cNvPr id="19" name="Espace réservé du texte 26">
            <a:extLst>
              <a:ext uri="{FF2B5EF4-FFF2-40B4-BE49-F238E27FC236}">
                <a16:creationId xmlns:a16="http://schemas.microsoft.com/office/drawing/2014/main" id="{9DBE4B29-4897-4A3A-B883-A887BCDA371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316" y="2966749"/>
            <a:ext cx="3275648" cy="393533"/>
          </a:xfrm>
        </p:spPr>
        <p:txBody>
          <a:bodyPr rtlCol="0">
            <a:noAutofit/>
          </a:bodyPr>
          <a:lstStyle>
            <a:lvl1pPr marL="0" indent="0" algn="l">
              <a:buNone/>
              <a:defRPr sz="2100" b="1" i="0"/>
            </a:lvl1pPr>
            <a:lvl2pPr marL="342900" indent="0">
              <a:buNone/>
              <a:defRPr sz="1350" b="1" i="1"/>
            </a:lvl2pPr>
            <a:lvl3pPr marL="685800" indent="0">
              <a:buNone/>
              <a:defRPr sz="1350" b="1" i="1"/>
            </a:lvl3pPr>
            <a:lvl4pPr marL="1028700" indent="0">
              <a:buNone/>
              <a:defRPr sz="1350" b="1" i="1"/>
            </a:lvl4pPr>
            <a:lvl5pPr marL="1371600" indent="0">
              <a:buNone/>
              <a:defRPr sz="1350" b="1" i="1"/>
            </a:lvl5pPr>
          </a:lstStyle>
          <a:p>
            <a:pPr lvl="0" rtl="0"/>
            <a:r>
              <a:rPr lang="fr-FR" noProof="0" dirty="0"/>
              <a:t>David Beaulieu</a:t>
            </a:r>
          </a:p>
        </p:txBody>
      </p:sp>
      <p:sp>
        <p:nvSpPr>
          <p:cNvPr id="20" name="Espace réservé du texte 26">
            <a:extLst>
              <a:ext uri="{FF2B5EF4-FFF2-40B4-BE49-F238E27FC236}">
                <a16:creationId xmlns:a16="http://schemas.microsoft.com/office/drawing/2014/main" id="{0EF4532A-9AB5-4545-A83D-BD0E3963572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8316" y="3475021"/>
            <a:ext cx="3275648" cy="273844"/>
          </a:xfrm>
        </p:spPr>
        <p:txBody>
          <a:bodyPr rtlCol="0">
            <a:noAutofit/>
          </a:bodyPr>
          <a:lstStyle>
            <a:lvl1pPr marL="0" indent="0" algn="l">
              <a:buNone/>
              <a:defRPr sz="1350" b="1" i="0"/>
            </a:lvl1pPr>
            <a:lvl2pPr marL="342900" indent="0">
              <a:buNone/>
              <a:defRPr sz="1350" b="1" i="1"/>
            </a:lvl2pPr>
            <a:lvl3pPr marL="685800" indent="0">
              <a:buNone/>
              <a:defRPr sz="1350" b="1" i="1"/>
            </a:lvl3pPr>
            <a:lvl4pPr marL="1028700" indent="0">
              <a:buNone/>
              <a:defRPr sz="1350" b="1" i="1"/>
            </a:lvl4pPr>
            <a:lvl5pPr marL="1371600" indent="0">
              <a:buNone/>
              <a:defRPr sz="1350" b="1" i="1"/>
            </a:lvl5pPr>
          </a:lstStyle>
          <a:p>
            <a:pPr lvl="0" rtl="0"/>
            <a:r>
              <a:rPr lang="fr-FR" noProof="0" dirty="0"/>
              <a:t>Téléphone :</a:t>
            </a:r>
          </a:p>
        </p:txBody>
      </p:sp>
      <p:sp>
        <p:nvSpPr>
          <p:cNvPr id="21" name="Espace réservé du texte 26">
            <a:extLst>
              <a:ext uri="{FF2B5EF4-FFF2-40B4-BE49-F238E27FC236}">
                <a16:creationId xmlns:a16="http://schemas.microsoft.com/office/drawing/2014/main" id="{D579A1F5-9180-47FE-A31B-4E37384383C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316" y="3669732"/>
            <a:ext cx="3275648" cy="273844"/>
          </a:xfrm>
        </p:spPr>
        <p:txBody>
          <a:bodyPr rtlCol="0">
            <a:noAutofit/>
          </a:bodyPr>
          <a:lstStyle>
            <a:lvl1pPr marL="0" indent="0" algn="l">
              <a:buNone/>
              <a:defRPr sz="1875" b="1" i="0">
                <a:solidFill>
                  <a:schemeClr val="accent3"/>
                </a:solidFill>
                <a:latin typeface="+mj-lt"/>
              </a:defRPr>
            </a:lvl1pPr>
            <a:lvl2pPr marL="342900" indent="0">
              <a:buNone/>
              <a:defRPr sz="1350" b="1" i="1"/>
            </a:lvl2pPr>
            <a:lvl3pPr marL="685800" indent="0">
              <a:buNone/>
              <a:defRPr sz="1350" b="1" i="1"/>
            </a:lvl3pPr>
            <a:lvl4pPr marL="1028700" indent="0">
              <a:buNone/>
              <a:defRPr sz="1350" b="1" i="1"/>
            </a:lvl4pPr>
            <a:lvl5pPr marL="1371600" indent="0">
              <a:buNone/>
              <a:defRPr sz="1350" b="1" i="1"/>
            </a:lvl5pPr>
          </a:lstStyle>
          <a:p>
            <a:pPr lvl="0" rtl="0"/>
            <a:r>
              <a:rPr lang="fr-FR" noProof="0" dirty="0"/>
              <a:t>0623456789</a:t>
            </a:r>
          </a:p>
        </p:txBody>
      </p:sp>
      <p:sp>
        <p:nvSpPr>
          <p:cNvPr id="22" name="Espace réservé du texte 26">
            <a:extLst>
              <a:ext uri="{FF2B5EF4-FFF2-40B4-BE49-F238E27FC236}">
                <a16:creationId xmlns:a16="http://schemas.microsoft.com/office/drawing/2014/main" id="{71BBF4E8-67FF-4A65-9EC1-AE832CEBE85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18316" y="4000725"/>
            <a:ext cx="3275648" cy="273844"/>
          </a:xfrm>
        </p:spPr>
        <p:txBody>
          <a:bodyPr rtlCol="0">
            <a:noAutofit/>
          </a:bodyPr>
          <a:lstStyle>
            <a:lvl1pPr marL="0" indent="0" algn="l">
              <a:buNone/>
              <a:defRPr sz="1350" b="1" i="0"/>
            </a:lvl1pPr>
            <a:lvl2pPr marL="342900" indent="0">
              <a:buNone/>
              <a:defRPr sz="1350" b="1" i="1"/>
            </a:lvl2pPr>
            <a:lvl3pPr marL="685800" indent="0">
              <a:buNone/>
              <a:defRPr sz="1350" b="1" i="1"/>
            </a:lvl3pPr>
            <a:lvl4pPr marL="1028700" indent="0">
              <a:buNone/>
              <a:defRPr sz="1350" b="1" i="1"/>
            </a:lvl4pPr>
            <a:lvl5pPr marL="1371600" indent="0">
              <a:buNone/>
              <a:defRPr sz="1350" b="1" i="1"/>
            </a:lvl5pPr>
          </a:lstStyle>
          <a:p>
            <a:pPr lvl="0" rtl="0"/>
            <a:r>
              <a:rPr lang="fr-FR" noProof="0" dirty="0"/>
              <a:t>E-mail :</a:t>
            </a:r>
          </a:p>
        </p:txBody>
      </p:sp>
      <p:sp>
        <p:nvSpPr>
          <p:cNvPr id="23" name="Espace réservé du texte 26">
            <a:extLst>
              <a:ext uri="{FF2B5EF4-FFF2-40B4-BE49-F238E27FC236}">
                <a16:creationId xmlns:a16="http://schemas.microsoft.com/office/drawing/2014/main" id="{5BB088E3-63C1-423F-A939-150B8E1F87A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8316" y="4195436"/>
            <a:ext cx="3275648" cy="273844"/>
          </a:xfrm>
        </p:spPr>
        <p:txBody>
          <a:bodyPr rtlCol="0">
            <a:noAutofit/>
          </a:bodyPr>
          <a:lstStyle>
            <a:lvl1pPr marL="0" indent="0" algn="l">
              <a:buNone/>
              <a:defRPr sz="1875" b="1" i="0">
                <a:solidFill>
                  <a:schemeClr val="accent3"/>
                </a:solidFill>
                <a:latin typeface="+mj-lt"/>
              </a:defRPr>
            </a:lvl1pPr>
            <a:lvl2pPr marL="342900" indent="0">
              <a:buNone/>
              <a:defRPr sz="1350" b="1" i="1"/>
            </a:lvl2pPr>
            <a:lvl3pPr marL="685800" indent="0">
              <a:buNone/>
              <a:defRPr sz="1350" b="1" i="1"/>
            </a:lvl3pPr>
            <a:lvl4pPr marL="1028700" indent="0">
              <a:buNone/>
              <a:defRPr sz="1350" b="1" i="1"/>
            </a:lvl4pPr>
            <a:lvl5pPr marL="1371600" indent="0">
              <a:buNone/>
              <a:defRPr sz="1350" b="1" i="1"/>
            </a:lvl5pPr>
          </a:lstStyle>
          <a:p>
            <a:pPr lvl="0" rtl="0"/>
            <a:r>
              <a:rPr lang="fr-FR" noProof="0" dirty="0"/>
              <a:t>BEAULIEU@EXAMPLE.COM</a:t>
            </a:r>
          </a:p>
        </p:txBody>
      </p:sp>
      <p:sp>
        <p:nvSpPr>
          <p:cNvPr id="3" name="Graphisme 23">
            <a:extLst>
              <a:ext uri="{FF2B5EF4-FFF2-40B4-BE49-F238E27FC236}">
                <a16:creationId xmlns:a16="http://schemas.microsoft.com/office/drawing/2014/main" id="{7E62A657-0B76-4081-A698-3C47F1AFC78E}"/>
              </a:ext>
            </a:extLst>
          </p:cNvPr>
          <p:cNvSpPr/>
          <p:nvPr/>
        </p:nvSpPr>
        <p:spPr>
          <a:xfrm>
            <a:off x="675733" y="1171167"/>
            <a:ext cx="1458000" cy="123979"/>
          </a:xfrm>
          <a:custGeom>
            <a:avLst/>
            <a:gdLst>
              <a:gd name="connsiteX0" fmla="*/ 2914974 w 2973890"/>
              <a:gd name="connsiteY0" fmla="*/ 159367 h 165304"/>
              <a:gd name="connsiteX1" fmla="*/ 70199 w 2973890"/>
              <a:gd name="connsiteY1" fmla="*/ 159367 h 165304"/>
              <a:gd name="connsiteX2" fmla="*/ 8816 w 2973890"/>
              <a:gd name="connsiteY2" fmla="*/ 84344 h 165304"/>
              <a:gd name="connsiteX3" fmla="*/ 8816 w 2973890"/>
              <a:gd name="connsiteY3" fmla="*/ 84344 h 165304"/>
              <a:gd name="connsiteX4" fmla="*/ 70199 w 2973890"/>
              <a:gd name="connsiteY4" fmla="*/ 10593 h 165304"/>
              <a:gd name="connsiteX5" fmla="*/ 2913916 w 2973890"/>
              <a:gd name="connsiteY5" fmla="*/ 10593 h 165304"/>
              <a:gd name="connsiteX6" fmla="*/ 2975298 w 2973890"/>
              <a:gd name="connsiteY6" fmla="*/ 84344 h 165304"/>
              <a:gd name="connsiteX7" fmla="*/ 2975298 w 2973890"/>
              <a:gd name="connsiteY7" fmla="*/ 84344 h 165304"/>
              <a:gd name="connsiteX8" fmla="*/ 2914974 w 2973890"/>
              <a:gd name="connsiteY8" fmla="*/ 159367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73890" h="165304">
                <a:moveTo>
                  <a:pt x="2914974" y="159367"/>
                </a:moveTo>
                <a:lnTo>
                  <a:pt x="70199" y="159367"/>
                </a:lnTo>
                <a:cubicBezTo>
                  <a:pt x="36333" y="159367"/>
                  <a:pt x="8816" y="125034"/>
                  <a:pt x="8816" y="84344"/>
                </a:cubicBezTo>
                <a:lnTo>
                  <a:pt x="8816" y="84344"/>
                </a:lnTo>
                <a:cubicBezTo>
                  <a:pt x="8816" y="43654"/>
                  <a:pt x="36333" y="10593"/>
                  <a:pt x="70199" y="10593"/>
                </a:cubicBezTo>
                <a:lnTo>
                  <a:pt x="2913916" y="10593"/>
                </a:lnTo>
                <a:cubicBezTo>
                  <a:pt x="2947782" y="10593"/>
                  <a:pt x="2975298" y="43654"/>
                  <a:pt x="2975298" y="84344"/>
                </a:cubicBezTo>
                <a:lnTo>
                  <a:pt x="2975298" y="84344"/>
                </a:lnTo>
                <a:cubicBezTo>
                  <a:pt x="2976357" y="125034"/>
                  <a:pt x="2948840" y="159367"/>
                  <a:pt x="2914974" y="159367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058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sz="1050" noProof="0" dirty="0"/>
          </a:p>
        </p:txBody>
      </p:sp>
      <p:sp>
        <p:nvSpPr>
          <p:cNvPr id="25" name="Forme libre : Forme 24">
            <a:extLst>
              <a:ext uri="{FF2B5EF4-FFF2-40B4-BE49-F238E27FC236}">
                <a16:creationId xmlns:a16="http://schemas.microsoft.com/office/drawing/2014/main" id="{C51D0359-A547-4B21-8850-06B9F1CDF9CE}"/>
              </a:ext>
            </a:extLst>
          </p:cNvPr>
          <p:cNvSpPr/>
          <p:nvPr userDrawn="1"/>
        </p:nvSpPr>
        <p:spPr>
          <a:xfrm>
            <a:off x="5379309" y="-9521"/>
            <a:ext cx="3733800" cy="1600200"/>
          </a:xfrm>
          <a:custGeom>
            <a:avLst/>
            <a:gdLst>
              <a:gd name="connsiteX0" fmla="*/ 2517688 w 4978400"/>
              <a:gd name="connsiteY0" fmla="*/ 12694 h 2133600"/>
              <a:gd name="connsiteX1" fmla="*/ 371388 w 4978400"/>
              <a:gd name="connsiteY1" fmla="*/ 1070604 h 2133600"/>
              <a:gd name="connsiteX2" fmla="*/ 72938 w 4978400"/>
              <a:gd name="connsiteY2" fmla="*/ 1812284 h 2133600"/>
              <a:gd name="connsiteX3" fmla="*/ 81828 w 4978400"/>
              <a:gd name="connsiteY3" fmla="*/ 1830064 h 2133600"/>
              <a:gd name="connsiteX4" fmla="*/ 851448 w 4978400"/>
              <a:gd name="connsiteY4" fmla="*/ 2044694 h 2133600"/>
              <a:gd name="connsiteX5" fmla="*/ 4970058 w 4978400"/>
              <a:gd name="connsiteY5" fmla="*/ 12694 h 2133600"/>
              <a:gd name="connsiteX6" fmla="*/ 2517688 w 4978400"/>
              <a:gd name="connsiteY6" fmla="*/ 12694 h 213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400" h="2133600">
                <a:moveTo>
                  <a:pt x="2517688" y="12694"/>
                </a:moveTo>
                <a:lnTo>
                  <a:pt x="371388" y="1070604"/>
                </a:lnTo>
                <a:cubicBezTo>
                  <a:pt x="371388" y="1070604"/>
                  <a:pt x="-163282" y="1334764"/>
                  <a:pt x="72938" y="1812284"/>
                </a:cubicBezTo>
                <a:lnTo>
                  <a:pt x="81828" y="1830064"/>
                </a:lnTo>
                <a:cubicBezTo>
                  <a:pt x="81828" y="1830064"/>
                  <a:pt x="316778" y="2307584"/>
                  <a:pt x="851448" y="2044694"/>
                </a:cubicBezTo>
                <a:lnTo>
                  <a:pt x="4970058" y="12694"/>
                </a:lnTo>
                <a:lnTo>
                  <a:pt x="2517688" y="12694"/>
                </a:lnTo>
                <a:close/>
              </a:path>
            </a:pathLst>
          </a:custGeom>
          <a:solidFill>
            <a:schemeClr val="accent1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sz="1050" noProof="0" dirty="0"/>
          </a:p>
        </p:txBody>
      </p:sp>
    </p:spTree>
    <p:extLst>
      <p:ext uri="{BB962C8B-B14F-4D97-AF65-F5344CB8AC3E}">
        <p14:creationId xmlns:p14="http://schemas.microsoft.com/office/powerpoint/2010/main" val="1882857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176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3741"/>
              </a:buClr>
              <a:buSzPts val="2800"/>
              <a:buFont typeface="Open Sans SemiBold"/>
              <a:buNone/>
              <a:defRPr sz="2800" b="0" i="0" u="none" strike="noStrike" cap="none">
                <a:solidFill>
                  <a:srgbClr val="30374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 SemiBold"/>
              <a:buNone/>
              <a:defRPr sz="2800" b="0" i="0" u="none" strike="noStrike" cap="none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 SemiBold"/>
              <a:buNone/>
              <a:defRPr sz="2800" b="0" i="0" u="none" strike="noStrike" cap="none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 SemiBold"/>
              <a:buNone/>
              <a:defRPr sz="2800" b="0" i="0" u="none" strike="noStrike" cap="none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 SemiBold"/>
              <a:buNone/>
              <a:defRPr sz="2800" b="0" i="0" u="none" strike="noStrike" cap="none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 SemiBold"/>
              <a:buNone/>
              <a:defRPr sz="2800" b="0" i="0" u="none" strike="noStrike" cap="none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 SemiBold"/>
              <a:buNone/>
              <a:defRPr sz="2800" b="0" i="0" u="none" strike="noStrike" cap="none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 SemiBold"/>
              <a:buNone/>
              <a:defRPr sz="2800" b="0" i="0" u="none" strike="noStrike" cap="none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 SemiBold"/>
              <a:buNone/>
              <a:defRPr sz="2800" b="0" i="0" u="none" strike="noStrike" cap="none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3810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302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Open Sans"/>
              <a:buChar char="●"/>
              <a:defRPr sz="16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2385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Open Sans"/>
              <a:buChar char="○"/>
              <a:defRPr sz="15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115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Open Sans"/>
              <a:buChar char="●"/>
              <a:defRPr sz="13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048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○"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048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■"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9845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Open Sans"/>
              <a:buChar char="●"/>
              <a:defRPr sz="11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9845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Open Sans"/>
              <a:buChar char="○"/>
              <a:defRPr sz="11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9845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Open Sans"/>
              <a:buChar char="■"/>
              <a:defRPr sz="11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8" r:id="rId4"/>
    <p:sldLayoutId id="2147483666" r:id="rId5"/>
    <p:sldLayoutId id="2147483667" r:id="rId6"/>
    <p:sldLayoutId id="2147483672" r:id="rId7"/>
    <p:sldLayoutId id="2147483676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1"/>
          <p:cNvSpPr txBox="1">
            <a:spLocks noGrp="1"/>
          </p:cNvSpPr>
          <p:nvPr>
            <p:ph type="title"/>
          </p:nvPr>
        </p:nvSpPr>
        <p:spPr>
          <a:xfrm>
            <a:off x="556175" y="2909575"/>
            <a:ext cx="7940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fr-FR" dirty="0"/>
              <a:t>VOYAGE </a:t>
            </a:r>
            <a:r>
              <a:rPr lang="fr-FR" dirty="0" smtClean="0"/>
              <a:t>ORGANISÈ</a:t>
            </a:r>
            <a:r>
              <a:rPr lang="fr-FR" dirty="0"/>
              <a:t/>
            </a:r>
            <a:br>
              <a:rPr lang="fr-FR" dirty="0"/>
            </a:br>
            <a:r>
              <a:rPr lang="fr-FR" dirty="0"/>
              <a:t>voyageons</a:t>
            </a:r>
            <a:r>
              <a:rPr lang="fr-FR" dirty="0" smtClean="0"/>
              <a:t/>
            </a:r>
            <a:br>
              <a:rPr lang="fr-FR" dirty="0" smtClean="0"/>
            </a:br>
            <a:endParaRPr dirty="0"/>
          </a:p>
        </p:txBody>
      </p:sp>
      <p:sp>
        <p:nvSpPr>
          <p:cNvPr id="178" name="Google Shape;178;p31"/>
          <p:cNvSpPr txBox="1">
            <a:spLocks noGrp="1"/>
          </p:cNvSpPr>
          <p:nvPr>
            <p:ph type="body" idx="4294967295"/>
          </p:nvPr>
        </p:nvSpPr>
        <p:spPr>
          <a:xfrm>
            <a:off x="7508150" y="541875"/>
            <a:ext cx="1089600" cy="6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s" dirty="0" smtClean="0">
                <a:solidFill>
                  <a:schemeClr val="lt1"/>
                </a:solidFill>
              </a:rPr>
              <a:t>Azeddine Maslouh</a:t>
            </a:r>
            <a:endParaRPr dirty="0"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Google Shape;234;p37"/>
          <p:cNvPicPr preferRelativeResize="0"/>
          <p:nvPr/>
        </p:nvPicPr>
        <p:blipFill rotWithShape="1">
          <a:blip r:embed="rId3">
            <a:alphaModFix/>
          </a:blip>
          <a:srcRect l="17223" r="25629"/>
          <a:stretch/>
        </p:blipFill>
        <p:spPr>
          <a:xfrm>
            <a:off x="4734000" y="0"/>
            <a:ext cx="440999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37"/>
          <p:cNvSpPr/>
          <p:nvPr/>
        </p:nvSpPr>
        <p:spPr>
          <a:xfrm rot="10800000">
            <a:off x="426000" y="0"/>
            <a:ext cx="3863400" cy="11637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6" name="Google Shape;236;p37"/>
          <p:cNvCxnSpPr/>
          <p:nvPr/>
        </p:nvCxnSpPr>
        <p:spPr>
          <a:xfrm rot="10800000" flipH="1">
            <a:off x="1451250" y="2249851"/>
            <a:ext cx="1812900" cy="15900"/>
          </a:xfrm>
          <a:prstGeom prst="straightConnector1">
            <a:avLst/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38" name="Google Shape;238;p37"/>
          <p:cNvSpPr txBox="1">
            <a:spLocks noGrp="1"/>
          </p:cNvSpPr>
          <p:nvPr>
            <p:ph type="title"/>
          </p:nvPr>
        </p:nvSpPr>
        <p:spPr>
          <a:xfrm>
            <a:off x="479450" y="1492200"/>
            <a:ext cx="3767400" cy="82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4400" dirty="0" smtClean="0"/>
              <a:t>Introduction!</a:t>
            </a:r>
            <a:endParaRPr sz="4400" dirty="0"/>
          </a:p>
        </p:txBody>
      </p:sp>
      <p:sp>
        <p:nvSpPr>
          <p:cNvPr id="2" name="Rectangle 1"/>
          <p:cNvSpPr/>
          <p:nvPr/>
        </p:nvSpPr>
        <p:spPr>
          <a:xfrm>
            <a:off x="1313996" y="3007989"/>
            <a:ext cx="2140857" cy="24674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7" name="Google Shape;237;p37"/>
          <p:cNvSpPr txBox="1">
            <a:spLocks noGrp="1"/>
          </p:cNvSpPr>
          <p:nvPr>
            <p:ph type="subTitle" idx="1"/>
          </p:nvPr>
        </p:nvSpPr>
        <p:spPr>
          <a:xfrm>
            <a:off x="436900" y="2466530"/>
            <a:ext cx="3809950" cy="18804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fr-FR" sz="2400" dirty="0">
                <a:solidFill>
                  <a:schemeClr val="bg1"/>
                </a:solidFill>
              </a:rPr>
              <a:t>une </a:t>
            </a:r>
            <a:r>
              <a:rPr lang="fr-FR" sz="2400" dirty="0" smtClean="0">
                <a:solidFill>
                  <a:schemeClr val="bg1"/>
                </a:solidFill>
              </a:rPr>
              <a:t>application web </a:t>
            </a:r>
            <a:r>
              <a:rPr lang="fr-FR" sz="2400" dirty="0">
                <a:solidFill>
                  <a:schemeClr val="bg1"/>
                </a:solidFill>
              </a:rPr>
              <a:t>qui </a:t>
            </a:r>
            <a:r>
              <a:rPr lang="fr-FR" sz="2400" dirty="0" smtClean="0">
                <a:solidFill>
                  <a:schemeClr val="bg1"/>
                </a:solidFill>
              </a:rPr>
              <a:t>propose </a:t>
            </a:r>
            <a:r>
              <a:rPr lang="fr-FR" sz="2400" dirty="0">
                <a:solidFill>
                  <a:schemeClr val="bg1"/>
                </a:solidFill>
              </a:rPr>
              <a:t>des </a:t>
            </a:r>
            <a:r>
              <a:rPr lang="fr-FR" sz="2400" dirty="0" smtClean="0">
                <a:solidFill>
                  <a:schemeClr val="bg1"/>
                </a:solidFill>
              </a:rPr>
              <a:t>plans </a:t>
            </a:r>
            <a:r>
              <a:rPr lang="fr-FR" sz="2400" dirty="0">
                <a:solidFill>
                  <a:schemeClr val="bg1"/>
                </a:solidFill>
              </a:rPr>
              <a:t>de voyage </a:t>
            </a:r>
            <a:r>
              <a:rPr lang="fr-FR" sz="2400" dirty="0" smtClean="0">
                <a:solidFill>
                  <a:schemeClr val="bg1"/>
                </a:solidFill>
              </a:rPr>
              <a:t>organisé à </a:t>
            </a:r>
            <a:r>
              <a:rPr lang="fr-FR" sz="2400" dirty="0">
                <a:solidFill>
                  <a:schemeClr val="bg1"/>
                </a:solidFill>
              </a:rPr>
              <a:t>réserver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4"/>
          <p:cNvSpPr txBox="1">
            <a:spLocks noGrp="1"/>
          </p:cNvSpPr>
          <p:nvPr>
            <p:ph type="title"/>
          </p:nvPr>
        </p:nvSpPr>
        <p:spPr>
          <a:xfrm>
            <a:off x="764006" y="1491915"/>
            <a:ext cx="4042610" cy="86401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4300" dirty="0" smtClean="0"/>
              <a:t>Problématique</a:t>
            </a:r>
            <a:endParaRPr sz="4300" dirty="0"/>
          </a:p>
        </p:txBody>
      </p:sp>
      <p:sp>
        <p:nvSpPr>
          <p:cNvPr id="200" name="Google Shape;200;p34"/>
          <p:cNvSpPr txBox="1">
            <a:spLocks noGrp="1"/>
          </p:cNvSpPr>
          <p:nvPr>
            <p:ph type="subTitle" idx="1"/>
          </p:nvPr>
        </p:nvSpPr>
        <p:spPr>
          <a:xfrm>
            <a:off x="838324" y="2495774"/>
            <a:ext cx="3852009" cy="20439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fr-FR" dirty="0" smtClean="0"/>
              <a:t>Le </a:t>
            </a:r>
            <a:r>
              <a:rPr lang="fr-FR" dirty="0"/>
              <a:t>manque de sources d'inspiration de voyage amène les clients à </a:t>
            </a:r>
            <a:r>
              <a:rPr lang="fr-FR" dirty="0" smtClean="0"/>
              <a:t>hésiter </a:t>
            </a:r>
            <a:r>
              <a:rPr lang="fr-FR" dirty="0"/>
              <a:t>de voyager et visiter de nouveaux endroits.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8"/>
          <p:cNvSpPr txBox="1">
            <a:spLocks noGrp="1"/>
          </p:cNvSpPr>
          <p:nvPr>
            <p:ph type="title"/>
          </p:nvPr>
        </p:nvSpPr>
        <p:spPr>
          <a:xfrm>
            <a:off x="927106" y="2203573"/>
            <a:ext cx="6469700" cy="482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 dirty="0" smtClean="0"/>
              <a:t>SOLUTION</a:t>
            </a:r>
            <a:endParaRPr dirty="0"/>
          </a:p>
        </p:txBody>
      </p:sp>
      <p:pic>
        <p:nvPicPr>
          <p:cNvPr id="244" name="Google Shape;244;p38"/>
          <p:cNvPicPr preferRelativeResize="0"/>
          <p:nvPr/>
        </p:nvPicPr>
        <p:blipFill rotWithShape="1">
          <a:blip r:embed="rId3">
            <a:alphaModFix/>
          </a:blip>
          <a:srcRect t="8194" b="58290"/>
          <a:stretch/>
        </p:blipFill>
        <p:spPr>
          <a:xfrm>
            <a:off x="7257" y="-21772"/>
            <a:ext cx="9144003" cy="2042548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38"/>
          <p:cNvSpPr txBox="1">
            <a:spLocks noGrp="1"/>
          </p:cNvSpPr>
          <p:nvPr>
            <p:ph type="title" idx="2"/>
          </p:nvPr>
        </p:nvSpPr>
        <p:spPr>
          <a:xfrm>
            <a:off x="6249337" y="2247900"/>
            <a:ext cx="2583513" cy="24701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buClr>
                <a:schemeClr val="dk1"/>
              </a:buClr>
              <a:buSzPts val="1100"/>
              <a:buFont typeface="Arial"/>
              <a:buNone/>
            </a:pPr>
            <a:r>
              <a:rPr lang="fr-FR" sz="1800" i="1" dirty="0" smtClean="0">
                <a:solidFill>
                  <a:schemeClr val="tx1"/>
                </a:solidFill>
                <a:sym typeface="Arial"/>
              </a:rPr>
              <a:t>S</a:t>
            </a:r>
            <a:r>
              <a:rPr lang="es" sz="1800" i="1" dirty="0" smtClean="0">
                <a:solidFill>
                  <a:schemeClr val="tx1"/>
                </a:solidFill>
                <a:sym typeface="Arial"/>
              </a:rPr>
              <a:t>upport aux agences de voyages</a:t>
            </a:r>
            <a:r>
              <a:rPr lang="es" dirty="0" smtClean="0"/>
              <a:t/>
            </a:r>
            <a:br>
              <a:rPr lang="es" dirty="0" smtClean="0"/>
            </a:br>
            <a:r>
              <a:rPr lang="es" dirty="0"/>
              <a:t/>
            </a:r>
            <a:br>
              <a:rPr lang="es" dirty="0"/>
            </a:br>
            <a:r>
              <a:rPr lang="es" dirty="0" smtClean="0"/>
              <a:t> </a:t>
            </a:r>
            <a:r>
              <a:rPr lang="es" dirty="0" smtClean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offre d’une base clientelle au</a:t>
            </a:r>
            <a:br>
              <a:rPr lang="es" dirty="0" smtClean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s" dirty="0" smtClean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agences</a:t>
            </a:r>
            <a:endParaRPr dirty="0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38"/>
          <p:cNvSpPr txBox="1">
            <a:spLocks noGrp="1"/>
          </p:cNvSpPr>
          <p:nvPr>
            <p:ph type="title" idx="3"/>
          </p:nvPr>
        </p:nvSpPr>
        <p:spPr>
          <a:xfrm>
            <a:off x="190500" y="2406650"/>
            <a:ext cx="1943100" cy="231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800" i="1" dirty="0">
                <a:solidFill>
                  <a:schemeClr val="tx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INSPIRATION</a:t>
            </a:r>
            <a:r>
              <a:rPr lang="fr-FR" sz="1800" i="1" dirty="0" smtClean="0">
                <a:solidFill>
                  <a:schemeClr val="tx1"/>
                </a:solidFill>
              </a:rPr>
              <a:t> </a:t>
            </a:r>
            <a:r>
              <a:rPr lang="fr-FR" sz="1800" i="1" dirty="0">
                <a:solidFill>
                  <a:schemeClr val="tx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DES</a:t>
            </a:r>
            <a:r>
              <a:rPr lang="fr-FR" sz="1800" i="1" dirty="0" smtClean="0">
                <a:solidFill>
                  <a:schemeClr val="tx1"/>
                </a:solidFill>
              </a:rPr>
              <a:t> </a:t>
            </a:r>
            <a:r>
              <a:rPr lang="fr-FR" sz="1800" i="1" dirty="0" smtClean="0">
                <a:solidFill>
                  <a:schemeClr val="tx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CLIENTS</a:t>
            </a:r>
            <a:br>
              <a:rPr lang="fr-FR" sz="1800" i="1" dirty="0" smtClean="0">
                <a:solidFill>
                  <a:schemeClr val="tx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</a:br>
            <a:r>
              <a:rPr lang="fr-FR" sz="1400" dirty="0" smtClean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fr-FR" sz="1400" dirty="0" smtClean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fr-FR" sz="1400" dirty="0" smtClean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s" sz="1400" dirty="0" smtClean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ar </a:t>
            </a:r>
            <a:r>
              <a:rPr lang="es" sz="1400" dirty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l’offre </a:t>
            </a:r>
            <a:r>
              <a:rPr lang="es" sz="1400" dirty="0" smtClean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dune game </a:t>
            </a:r>
            <a:r>
              <a:rPr lang="es" sz="1400" dirty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de plans de voyage</a:t>
            </a:r>
            <a:endParaRPr sz="1400" dirty="0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167713" y="2846874"/>
            <a:ext cx="1988487" cy="17235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800" i="1" dirty="0" smtClean="0">
                <a:solidFill>
                  <a:schemeClr val="tx1"/>
                </a:solidFill>
                <a:latin typeface="Open Sans SemiBold"/>
                <a:ea typeface="Open Sans SemiBold"/>
                <a:cs typeface="Open Sans SemiBold"/>
                <a:sym typeface="Open Sans"/>
              </a:rPr>
              <a:t>Diminution des contraints </a:t>
            </a:r>
            <a:endParaRPr lang="fr-FR" sz="1800" i="1" dirty="0">
              <a:solidFill>
                <a:schemeClr val="tx1"/>
              </a:solidFill>
              <a:latin typeface="Open Sans SemiBold"/>
              <a:ea typeface="Open Sans SemiBold"/>
              <a:cs typeface="Open Sans SemiBold"/>
              <a:sym typeface="Open Sans"/>
            </a:endParaRPr>
          </a:p>
          <a:p>
            <a:endParaRPr lang="fr-FR" dirty="0"/>
          </a:p>
          <a:p>
            <a:pPr algn="ctr">
              <a:buClr>
                <a:schemeClr val="dk1"/>
              </a:buClr>
              <a:buSzPts val="1100"/>
            </a:pPr>
            <a:r>
              <a:rPr lang="fr-FR" dirty="0">
                <a:solidFill>
                  <a:schemeClr val="bg2"/>
                </a:solidFill>
                <a:sym typeface="Open Sans"/>
              </a:rPr>
              <a:t>Vous pouvez </a:t>
            </a:r>
            <a:r>
              <a:rPr lang="fr-FR" dirty="0" smtClean="0">
                <a:solidFill>
                  <a:schemeClr val="bg2"/>
                </a:solidFill>
                <a:sym typeface="Open Sans"/>
              </a:rPr>
              <a:t>choisir </a:t>
            </a:r>
            <a:r>
              <a:rPr lang="fr-FR" dirty="0">
                <a:solidFill>
                  <a:schemeClr val="bg2"/>
                </a:solidFill>
                <a:sym typeface="Open Sans"/>
              </a:rPr>
              <a:t>votre plan sans contraintes d’horaire ou localisation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4D24B6-BECF-4BE6-9971-53768392C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93455"/>
            <a:ext cx="5007428" cy="798641"/>
          </a:xfrm>
        </p:spPr>
        <p:txBody>
          <a:bodyPr rtlCol="0">
            <a:normAutofit/>
          </a:bodyPr>
          <a:lstStyle/>
          <a:p>
            <a:pPr rtl="0"/>
            <a:r>
              <a:rPr lang="fr-FR" sz="3200" dirty="0" smtClean="0">
                <a:solidFill>
                  <a:schemeClr val="accent1"/>
                </a:solidFill>
              </a:rPr>
              <a:t>PLAN D’APPLICATION</a:t>
            </a:r>
            <a:r>
              <a:rPr lang="fr-FR" sz="3200" dirty="0">
                <a:solidFill>
                  <a:schemeClr val="accent1"/>
                </a:solidFill>
              </a:rPr>
              <a:t> !</a:t>
            </a:r>
          </a:p>
        </p:txBody>
      </p:sp>
      <p:pic>
        <p:nvPicPr>
          <p:cNvPr id="16" name="Espace réservé d’image 15" descr="Paysage de plage">
            <a:extLst>
              <a:ext uri="{FF2B5EF4-FFF2-40B4-BE49-F238E27FC236}">
                <a16:creationId xmlns:a16="http://schemas.microsoft.com/office/drawing/2014/main" id="{9AE9B74E-83A6-4E11-8B41-300A15318533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 rotWithShape="1">
          <a:blip r:embed="rId3"/>
          <a:srcRect l="32866" r="20338"/>
          <a:stretch/>
        </p:blipFill>
        <p:spPr>
          <a:xfrm>
            <a:off x="3936748" y="0"/>
            <a:ext cx="5207252" cy="4450966"/>
          </a:xfrm>
        </p:spPr>
      </p:pic>
    </p:spTree>
    <p:extLst>
      <p:ext uri="{BB962C8B-B14F-4D97-AF65-F5344CB8AC3E}">
        <p14:creationId xmlns:p14="http://schemas.microsoft.com/office/powerpoint/2010/main" val="413820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54"/>
          <p:cNvSpPr txBox="1">
            <a:spLocks noGrp="1"/>
          </p:cNvSpPr>
          <p:nvPr>
            <p:ph type="title"/>
          </p:nvPr>
        </p:nvSpPr>
        <p:spPr>
          <a:xfrm>
            <a:off x="311700" y="4700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 dirty="0" smtClean="0"/>
              <a:t> APPLICATION </a:t>
            </a:r>
            <a:r>
              <a:rPr lang="es" dirty="0" smtClean="0">
                <a:solidFill>
                  <a:schemeClr val="accent1"/>
                </a:solidFill>
              </a:rPr>
              <a:t>PAGES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738" name="Google Shape;738;p54"/>
          <p:cNvSpPr/>
          <p:nvPr/>
        </p:nvSpPr>
        <p:spPr>
          <a:xfrm>
            <a:off x="3778951" y="1377378"/>
            <a:ext cx="1586100" cy="1586100"/>
          </a:xfrm>
          <a:prstGeom prst="flowChartConnector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9" name="Google Shape;739;p54"/>
          <p:cNvSpPr/>
          <p:nvPr/>
        </p:nvSpPr>
        <p:spPr>
          <a:xfrm>
            <a:off x="1080025" y="1565778"/>
            <a:ext cx="1467232" cy="1397700"/>
          </a:xfrm>
          <a:prstGeom prst="flowChartConnector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0" name="Google Shape;740;p54"/>
          <p:cNvSpPr/>
          <p:nvPr/>
        </p:nvSpPr>
        <p:spPr>
          <a:xfrm>
            <a:off x="6666277" y="1566080"/>
            <a:ext cx="1397700" cy="1397700"/>
          </a:xfrm>
          <a:prstGeom prst="flowChartConnector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41" name="Google Shape;741;p54"/>
          <p:cNvGrpSpPr/>
          <p:nvPr/>
        </p:nvGrpSpPr>
        <p:grpSpPr>
          <a:xfrm>
            <a:off x="1453138" y="1941045"/>
            <a:ext cx="649430" cy="647779"/>
            <a:chOff x="-20946600" y="3317850"/>
            <a:chExt cx="304825" cy="304050"/>
          </a:xfrm>
        </p:grpSpPr>
        <p:sp>
          <p:nvSpPr>
            <p:cNvPr id="742" name="Google Shape;742;p54"/>
            <p:cNvSpPr/>
            <p:nvPr/>
          </p:nvSpPr>
          <p:spPr>
            <a:xfrm>
              <a:off x="-20946600" y="3317850"/>
              <a:ext cx="232350" cy="248925"/>
            </a:xfrm>
            <a:custGeom>
              <a:avLst/>
              <a:gdLst/>
              <a:ahLst/>
              <a:cxnLst/>
              <a:rect l="l" t="t" r="r" b="b"/>
              <a:pathLst>
                <a:path w="9294" h="9957" extrusionOk="0">
                  <a:moveTo>
                    <a:pt x="4631" y="1"/>
                  </a:moveTo>
                  <a:cubicBezTo>
                    <a:pt x="3340" y="1"/>
                    <a:pt x="2268" y="977"/>
                    <a:pt x="2142" y="2237"/>
                  </a:cubicBezTo>
                  <a:cubicBezTo>
                    <a:pt x="1292" y="2521"/>
                    <a:pt x="693" y="3340"/>
                    <a:pt x="693" y="4254"/>
                  </a:cubicBezTo>
                  <a:cubicBezTo>
                    <a:pt x="693" y="4695"/>
                    <a:pt x="819" y="5073"/>
                    <a:pt x="1040" y="5451"/>
                  </a:cubicBezTo>
                  <a:cubicBezTo>
                    <a:pt x="378" y="5923"/>
                    <a:pt x="0" y="6648"/>
                    <a:pt x="0" y="7499"/>
                  </a:cubicBezTo>
                  <a:cubicBezTo>
                    <a:pt x="0" y="8853"/>
                    <a:pt x="1134" y="9956"/>
                    <a:pt x="2520" y="9956"/>
                  </a:cubicBezTo>
                  <a:lnTo>
                    <a:pt x="4316" y="9956"/>
                  </a:lnTo>
                  <a:lnTo>
                    <a:pt x="4316" y="8349"/>
                  </a:lnTo>
                  <a:lnTo>
                    <a:pt x="2962" y="7026"/>
                  </a:lnTo>
                  <a:cubicBezTo>
                    <a:pt x="2804" y="6869"/>
                    <a:pt x="2804" y="6648"/>
                    <a:pt x="2962" y="6491"/>
                  </a:cubicBezTo>
                  <a:cubicBezTo>
                    <a:pt x="3040" y="6412"/>
                    <a:pt x="3135" y="6372"/>
                    <a:pt x="3229" y="6372"/>
                  </a:cubicBezTo>
                  <a:cubicBezTo>
                    <a:pt x="3324" y="6372"/>
                    <a:pt x="3418" y="6412"/>
                    <a:pt x="3497" y="6491"/>
                  </a:cubicBezTo>
                  <a:lnTo>
                    <a:pt x="4316" y="7341"/>
                  </a:lnTo>
                  <a:lnTo>
                    <a:pt x="4316" y="5482"/>
                  </a:lnTo>
                  <a:lnTo>
                    <a:pt x="2962" y="4128"/>
                  </a:lnTo>
                  <a:cubicBezTo>
                    <a:pt x="2804" y="3970"/>
                    <a:pt x="2804" y="3781"/>
                    <a:pt x="2962" y="3624"/>
                  </a:cubicBezTo>
                  <a:cubicBezTo>
                    <a:pt x="3040" y="3545"/>
                    <a:pt x="3135" y="3505"/>
                    <a:pt x="3229" y="3505"/>
                  </a:cubicBezTo>
                  <a:cubicBezTo>
                    <a:pt x="3324" y="3505"/>
                    <a:pt x="3418" y="3545"/>
                    <a:pt x="3497" y="3624"/>
                  </a:cubicBezTo>
                  <a:lnTo>
                    <a:pt x="4316" y="4443"/>
                  </a:lnTo>
                  <a:lnTo>
                    <a:pt x="4316" y="2458"/>
                  </a:lnTo>
                  <a:cubicBezTo>
                    <a:pt x="4316" y="2237"/>
                    <a:pt x="4474" y="2080"/>
                    <a:pt x="4663" y="2080"/>
                  </a:cubicBezTo>
                  <a:cubicBezTo>
                    <a:pt x="4852" y="2080"/>
                    <a:pt x="5009" y="2237"/>
                    <a:pt x="5009" y="2458"/>
                  </a:cubicBezTo>
                  <a:lnTo>
                    <a:pt x="5009" y="5860"/>
                  </a:lnTo>
                  <a:lnTo>
                    <a:pt x="5860" y="5041"/>
                  </a:lnTo>
                  <a:cubicBezTo>
                    <a:pt x="5939" y="4963"/>
                    <a:pt x="6025" y="4923"/>
                    <a:pt x="6112" y="4923"/>
                  </a:cubicBezTo>
                  <a:cubicBezTo>
                    <a:pt x="6199" y="4923"/>
                    <a:pt x="6285" y="4963"/>
                    <a:pt x="6364" y="5041"/>
                  </a:cubicBezTo>
                  <a:cubicBezTo>
                    <a:pt x="6522" y="5199"/>
                    <a:pt x="6522" y="5388"/>
                    <a:pt x="6364" y="5545"/>
                  </a:cubicBezTo>
                  <a:lnTo>
                    <a:pt x="5009" y="6900"/>
                  </a:lnTo>
                  <a:lnTo>
                    <a:pt x="5009" y="9956"/>
                  </a:lnTo>
                  <a:lnTo>
                    <a:pt x="6805" y="9956"/>
                  </a:lnTo>
                  <a:cubicBezTo>
                    <a:pt x="8160" y="9956"/>
                    <a:pt x="9294" y="8853"/>
                    <a:pt x="9294" y="7499"/>
                  </a:cubicBezTo>
                  <a:cubicBezTo>
                    <a:pt x="9294" y="6648"/>
                    <a:pt x="8884" y="5923"/>
                    <a:pt x="8223" y="5451"/>
                  </a:cubicBezTo>
                  <a:cubicBezTo>
                    <a:pt x="8443" y="5073"/>
                    <a:pt x="8569" y="4695"/>
                    <a:pt x="8569" y="4254"/>
                  </a:cubicBezTo>
                  <a:cubicBezTo>
                    <a:pt x="8569" y="3340"/>
                    <a:pt x="7971" y="2521"/>
                    <a:pt x="7120" y="2237"/>
                  </a:cubicBezTo>
                  <a:cubicBezTo>
                    <a:pt x="6994" y="977"/>
                    <a:pt x="5923" y="1"/>
                    <a:pt x="46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3" name="Google Shape;743;p54"/>
            <p:cNvSpPr/>
            <p:nvPr/>
          </p:nvSpPr>
          <p:spPr>
            <a:xfrm>
              <a:off x="-20775700" y="3318650"/>
              <a:ext cx="133925" cy="249700"/>
            </a:xfrm>
            <a:custGeom>
              <a:avLst/>
              <a:gdLst/>
              <a:ahLst/>
              <a:cxnLst/>
              <a:rect l="l" t="t" r="r" b="b"/>
              <a:pathLst>
                <a:path w="5357" h="9988" extrusionOk="0">
                  <a:moveTo>
                    <a:pt x="694" y="0"/>
                  </a:moveTo>
                  <a:cubicBezTo>
                    <a:pt x="473" y="0"/>
                    <a:pt x="253" y="32"/>
                    <a:pt x="1" y="126"/>
                  </a:cubicBezTo>
                  <a:cubicBezTo>
                    <a:pt x="473" y="567"/>
                    <a:pt x="820" y="1103"/>
                    <a:pt x="977" y="1764"/>
                  </a:cubicBezTo>
                  <a:cubicBezTo>
                    <a:pt x="1891" y="2300"/>
                    <a:pt x="2490" y="3245"/>
                    <a:pt x="2490" y="4285"/>
                  </a:cubicBezTo>
                  <a:cubicBezTo>
                    <a:pt x="2490" y="4663"/>
                    <a:pt x="2395" y="4978"/>
                    <a:pt x="2269" y="5293"/>
                  </a:cubicBezTo>
                  <a:cubicBezTo>
                    <a:pt x="2836" y="5860"/>
                    <a:pt x="3183" y="6648"/>
                    <a:pt x="3183" y="7498"/>
                  </a:cubicBezTo>
                  <a:cubicBezTo>
                    <a:pt x="3183" y="8506"/>
                    <a:pt x="2710" y="9389"/>
                    <a:pt x="1985" y="9987"/>
                  </a:cubicBezTo>
                  <a:lnTo>
                    <a:pt x="2836" y="9987"/>
                  </a:lnTo>
                  <a:cubicBezTo>
                    <a:pt x="4222" y="9987"/>
                    <a:pt x="5325" y="8853"/>
                    <a:pt x="5325" y="7498"/>
                  </a:cubicBezTo>
                  <a:cubicBezTo>
                    <a:pt x="5357" y="6679"/>
                    <a:pt x="4915" y="5891"/>
                    <a:pt x="4285" y="5450"/>
                  </a:cubicBezTo>
                  <a:cubicBezTo>
                    <a:pt x="4537" y="5104"/>
                    <a:pt x="4632" y="4694"/>
                    <a:pt x="4632" y="4253"/>
                  </a:cubicBezTo>
                  <a:cubicBezTo>
                    <a:pt x="4632" y="3340"/>
                    <a:pt x="4065" y="2520"/>
                    <a:pt x="3183" y="2237"/>
                  </a:cubicBezTo>
                  <a:cubicBezTo>
                    <a:pt x="3057" y="977"/>
                    <a:pt x="2017" y="0"/>
                    <a:pt x="6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4" name="Google Shape;744;p54"/>
            <p:cNvSpPr/>
            <p:nvPr/>
          </p:nvSpPr>
          <p:spPr>
            <a:xfrm>
              <a:off x="-20890700" y="3586425"/>
              <a:ext cx="195375" cy="35475"/>
            </a:xfrm>
            <a:custGeom>
              <a:avLst/>
              <a:gdLst/>
              <a:ahLst/>
              <a:cxnLst/>
              <a:rect l="l" t="t" r="r" b="b"/>
              <a:pathLst>
                <a:path w="7815" h="1419" extrusionOk="0">
                  <a:moveTo>
                    <a:pt x="2112" y="1"/>
                  </a:moveTo>
                  <a:lnTo>
                    <a:pt x="2112" y="725"/>
                  </a:lnTo>
                  <a:lnTo>
                    <a:pt x="347" y="725"/>
                  </a:lnTo>
                  <a:cubicBezTo>
                    <a:pt x="158" y="725"/>
                    <a:pt x="1" y="883"/>
                    <a:pt x="1" y="1072"/>
                  </a:cubicBezTo>
                  <a:cubicBezTo>
                    <a:pt x="1" y="1261"/>
                    <a:pt x="158" y="1418"/>
                    <a:pt x="347" y="1418"/>
                  </a:cubicBezTo>
                  <a:lnTo>
                    <a:pt x="7468" y="1418"/>
                  </a:lnTo>
                  <a:cubicBezTo>
                    <a:pt x="7657" y="1418"/>
                    <a:pt x="7814" y="1261"/>
                    <a:pt x="7814" y="1072"/>
                  </a:cubicBezTo>
                  <a:cubicBezTo>
                    <a:pt x="7814" y="883"/>
                    <a:pt x="7625" y="725"/>
                    <a:pt x="7436" y="725"/>
                  </a:cubicBezTo>
                  <a:lnTo>
                    <a:pt x="5672" y="725"/>
                  </a:lnTo>
                  <a:lnTo>
                    <a:pt x="5672" y="1"/>
                  </a:lnTo>
                  <a:lnTo>
                    <a:pt x="4947" y="1"/>
                  </a:lnTo>
                  <a:lnTo>
                    <a:pt x="4947" y="725"/>
                  </a:lnTo>
                  <a:lnTo>
                    <a:pt x="2836" y="725"/>
                  </a:lnTo>
                  <a:lnTo>
                    <a:pt x="28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45" name="Google Shape;745;p54"/>
          <p:cNvGrpSpPr/>
          <p:nvPr/>
        </p:nvGrpSpPr>
        <p:grpSpPr>
          <a:xfrm>
            <a:off x="7037708" y="1942593"/>
            <a:ext cx="651134" cy="645275"/>
            <a:chOff x="-20572500" y="3319025"/>
            <a:chExt cx="305625" cy="302875"/>
          </a:xfrm>
        </p:grpSpPr>
        <p:sp>
          <p:nvSpPr>
            <p:cNvPr id="746" name="Google Shape;746;p54"/>
            <p:cNvSpPr/>
            <p:nvPr/>
          </p:nvSpPr>
          <p:spPr>
            <a:xfrm>
              <a:off x="-20429150" y="3569900"/>
              <a:ext cx="18150" cy="52000"/>
            </a:xfrm>
            <a:custGeom>
              <a:avLst/>
              <a:gdLst/>
              <a:ahLst/>
              <a:cxnLst/>
              <a:rect l="l" t="t" r="r" b="b"/>
              <a:pathLst>
                <a:path w="726" h="2080" extrusionOk="0">
                  <a:moveTo>
                    <a:pt x="347" y="0"/>
                  </a:moveTo>
                  <a:lnTo>
                    <a:pt x="1" y="126"/>
                  </a:lnTo>
                  <a:lnTo>
                    <a:pt x="1" y="1733"/>
                  </a:lnTo>
                  <a:cubicBezTo>
                    <a:pt x="1" y="1922"/>
                    <a:pt x="158" y="2079"/>
                    <a:pt x="347" y="2079"/>
                  </a:cubicBezTo>
                  <a:cubicBezTo>
                    <a:pt x="568" y="2079"/>
                    <a:pt x="725" y="1922"/>
                    <a:pt x="725" y="1733"/>
                  </a:cubicBezTo>
                  <a:lnTo>
                    <a:pt x="725" y="126"/>
                  </a:lnTo>
                  <a:lnTo>
                    <a:pt x="3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7" name="Google Shape;747;p54"/>
            <p:cNvSpPr/>
            <p:nvPr/>
          </p:nvSpPr>
          <p:spPr>
            <a:xfrm>
              <a:off x="-20572500" y="3319025"/>
              <a:ext cx="305625" cy="267350"/>
            </a:xfrm>
            <a:custGeom>
              <a:avLst/>
              <a:gdLst/>
              <a:ahLst/>
              <a:cxnLst/>
              <a:rect l="l" t="t" r="r" b="b"/>
              <a:pathLst>
                <a:path w="12225" h="10694" extrusionOk="0">
                  <a:moveTo>
                    <a:pt x="6097" y="1"/>
                  </a:moveTo>
                  <a:cubicBezTo>
                    <a:pt x="5979" y="1"/>
                    <a:pt x="5861" y="48"/>
                    <a:pt x="5798" y="143"/>
                  </a:cubicBezTo>
                  <a:lnTo>
                    <a:pt x="5168" y="1119"/>
                  </a:lnTo>
                  <a:cubicBezTo>
                    <a:pt x="4758" y="1749"/>
                    <a:pt x="4034" y="2159"/>
                    <a:pt x="3246" y="2159"/>
                  </a:cubicBezTo>
                  <a:cubicBezTo>
                    <a:pt x="2931" y="2159"/>
                    <a:pt x="2773" y="2537"/>
                    <a:pt x="3025" y="2757"/>
                  </a:cubicBezTo>
                  <a:cubicBezTo>
                    <a:pt x="3593" y="3388"/>
                    <a:pt x="3813" y="4900"/>
                    <a:pt x="3403" y="5813"/>
                  </a:cubicBezTo>
                  <a:cubicBezTo>
                    <a:pt x="2931" y="5656"/>
                    <a:pt x="2490" y="5372"/>
                    <a:pt x="2143" y="5057"/>
                  </a:cubicBezTo>
                  <a:cubicBezTo>
                    <a:pt x="2080" y="4994"/>
                    <a:pt x="2006" y="4966"/>
                    <a:pt x="1932" y="4966"/>
                  </a:cubicBezTo>
                  <a:cubicBezTo>
                    <a:pt x="1823" y="4966"/>
                    <a:pt x="1714" y="5026"/>
                    <a:pt x="1639" y="5120"/>
                  </a:cubicBezTo>
                  <a:cubicBezTo>
                    <a:pt x="1293" y="5624"/>
                    <a:pt x="789" y="6034"/>
                    <a:pt x="221" y="6286"/>
                  </a:cubicBezTo>
                  <a:cubicBezTo>
                    <a:pt x="64" y="6381"/>
                    <a:pt x="1" y="6570"/>
                    <a:pt x="64" y="6759"/>
                  </a:cubicBezTo>
                  <a:cubicBezTo>
                    <a:pt x="284" y="7326"/>
                    <a:pt x="411" y="7956"/>
                    <a:pt x="379" y="8523"/>
                  </a:cubicBezTo>
                  <a:cubicBezTo>
                    <a:pt x="379" y="8743"/>
                    <a:pt x="537" y="8932"/>
                    <a:pt x="726" y="8932"/>
                  </a:cubicBezTo>
                  <a:lnTo>
                    <a:pt x="883" y="8932"/>
                  </a:lnTo>
                  <a:cubicBezTo>
                    <a:pt x="1293" y="8932"/>
                    <a:pt x="1671" y="8964"/>
                    <a:pt x="2049" y="9121"/>
                  </a:cubicBezTo>
                  <a:lnTo>
                    <a:pt x="1482" y="10193"/>
                  </a:lnTo>
                  <a:cubicBezTo>
                    <a:pt x="1349" y="10432"/>
                    <a:pt x="1530" y="10694"/>
                    <a:pt x="1779" y="10694"/>
                  </a:cubicBezTo>
                  <a:cubicBezTo>
                    <a:pt x="1825" y="10694"/>
                    <a:pt x="1874" y="10685"/>
                    <a:pt x="1923" y="10665"/>
                  </a:cubicBezTo>
                  <a:lnTo>
                    <a:pt x="5735" y="9405"/>
                  </a:lnTo>
                  <a:lnTo>
                    <a:pt x="5735" y="9153"/>
                  </a:lnTo>
                  <a:lnTo>
                    <a:pt x="2395" y="7830"/>
                  </a:lnTo>
                  <a:cubicBezTo>
                    <a:pt x="2206" y="7735"/>
                    <a:pt x="2112" y="7546"/>
                    <a:pt x="2206" y="7357"/>
                  </a:cubicBezTo>
                  <a:cubicBezTo>
                    <a:pt x="2252" y="7219"/>
                    <a:pt x="2366" y="7131"/>
                    <a:pt x="2498" y="7131"/>
                  </a:cubicBezTo>
                  <a:cubicBezTo>
                    <a:pt x="2546" y="7131"/>
                    <a:pt x="2597" y="7143"/>
                    <a:pt x="2647" y="7168"/>
                  </a:cubicBezTo>
                  <a:lnTo>
                    <a:pt x="5735" y="8397"/>
                  </a:lnTo>
                  <a:lnTo>
                    <a:pt x="5735" y="3923"/>
                  </a:lnTo>
                  <a:cubicBezTo>
                    <a:pt x="5735" y="3734"/>
                    <a:pt x="5892" y="3577"/>
                    <a:pt x="6081" y="3577"/>
                  </a:cubicBezTo>
                  <a:cubicBezTo>
                    <a:pt x="6302" y="3577"/>
                    <a:pt x="6459" y="3734"/>
                    <a:pt x="6459" y="3923"/>
                  </a:cubicBezTo>
                  <a:lnTo>
                    <a:pt x="6459" y="8397"/>
                  </a:lnTo>
                  <a:lnTo>
                    <a:pt x="9515" y="7168"/>
                  </a:lnTo>
                  <a:cubicBezTo>
                    <a:pt x="9566" y="7143"/>
                    <a:pt x="9619" y="7131"/>
                    <a:pt x="9671" y="7131"/>
                  </a:cubicBezTo>
                  <a:cubicBezTo>
                    <a:pt x="9811" y="7131"/>
                    <a:pt x="9942" y="7219"/>
                    <a:pt x="9988" y="7357"/>
                  </a:cubicBezTo>
                  <a:cubicBezTo>
                    <a:pt x="10083" y="7546"/>
                    <a:pt x="9988" y="7735"/>
                    <a:pt x="9799" y="7830"/>
                  </a:cubicBezTo>
                  <a:lnTo>
                    <a:pt x="6459" y="9153"/>
                  </a:lnTo>
                  <a:lnTo>
                    <a:pt x="6459" y="9405"/>
                  </a:lnTo>
                  <a:lnTo>
                    <a:pt x="10272" y="10665"/>
                  </a:lnTo>
                  <a:cubicBezTo>
                    <a:pt x="10311" y="10685"/>
                    <a:pt x="10352" y="10694"/>
                    <a:pt x="10394" y="10694"/>
                  </a:cubicBezTo>
                  <a:cubicBezTo>
                    <a:pt x="10619" y="10694"/>
                    <a:pt x="10841" y="10432"/>
                    <a:pt x="10681" y="10193"/>
                  </a:cubicBezTo>
                  <a:lnTo>
                    <a:pt x="10146" y="9121"/>
                  </a:lnTo>
                  <a:cubicBezTo>
                    <a:pt x="10492" y="8995"/>
                    <a:pt x="10902" y="8932"/>
                    <a:pt x="11280" y="8932"/>
                  </a:cubicBezTo>
                  <a:lnTo>
                    <a:pt x="11437" y="8932"/>
                  </a:lnTo>
                  <a:cubicBezTo>
                    <a:pt x="11658" y="8932"/>
                    <a:pt x="11847" y="8806"/>
                    <a:pt x="11847" y="8523"/>
                  </a:cubicBezTo>
                  <a:cubicBezTo>
                    <a:pt x="11815" y="7956"/>
                    <a:pt x="11910" y="7326"/>
                    <a:pt x="12162" y="6759"/>
                  </a:cubicBezTo>
                  <a:cubicBezTo>
                    <a:pt x="12225" y="6570"/>
                    <a:pt x="12162" y="6381"/>
                    <a:pt x="12004" y="6286"/>
                  </a:cubicBezTo>
                  <a:cubicBezTo>
                    <a:pt x="11437" y="6034"/>
                    <a:pt x="10933" y="5624"/>
                    <a:pt x="10587" y="5120"/>
                  </a:cubicBezTo>
                  <a:cubicBezTo>
                    <a:pt x="10518" y="5001"/>
                    <a:pt x="10404" y="4946"/>
                    <a:pt x="10293" y="4946"/>
                  </a:cubicBezTo>
                  <a:cubicBezTo>
                    <a:pt x="10200" y="4946"/>
                    <a:pt x="10109" y="4985"/>
                    <a:pt x="10051" y="5057"/>
                  </a:cubicBezTo>
                  <a:cubicBezTo>
                    <a:pt x="9704" y="5372"/>
                    <a:pt x="9263" y="5656"/>
                    <a:pt x="8791" y="5813"/>
                  </a:cubicBezTo>
                  <a:cubicBezTo>
                    <a:pt x="8413" y="4900"/>
                    <a:pt x="8602" y="3325"/>
                    <a:pt x="9200" y="2757"/>
                  </a:cubicBezTo>
                  <a:cubicBezTo>
                    <a:pt x="9421" y="2537"/>
                    <a:pt x="9263" y="2159"/>
                    <a:pt x="8948" y="2159"/>
                  </a:cubicBezTo>
                  <a:cubicBezTo>
                    <a:pt x="8161" y="2159"/>
                    <a:pt x="7468" y="1749"/>
                    <a:pt x="7027" y="1119"/>
                  </a:cubicBezTo>
                  <a:lnTo>
                    <a:pt x="6396" y="143"/>
                  </a:lnTo>
                  <a:cubicBezTo>
                    <a:pt x="6333" y="48"/>
                    <a:pt x="6215" y="1"/>
                    <a:pt x="60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48" name="Google Shape;748;p54"/>
          <p:cNvGrpSpPr/>
          <p:nvPr/>
        </p:nvGrpSpPr>
        <p:grpSpPr>
          <a:xfrm>
            <a:off x="4189512" y="1789251"/>
            <a:ext cx="766911" cy="761943"/>
            <a:chOff x="-15296200" y="3326900"/>
            <a:chExt cx="304850" cy="302875"/>
          </a:xfrm>
        </p:grpSpPr>
        <p:sp>
          <p:nvSpPr>
            <p:cNvPr id="749" name="Google Shape;749;p54"/>
            <p:cNvSpPr/>
            <p:nvPr/>
          </p:nvSpPr>
          <p:spPr>
            <a:xfrm>
              <a:off x="-15182775" y="3326900"/>
              <a:ext cx="77200" cy="157175"/>
            </a:xfrm>
            <a:custGeom>
              <a:avLst/>
              <a:gdLst/>
              <a:ahLst/>
              <a:cxnLst/>
              <a:rect l="l" t="t" r="r" b="b"/>
              <a:pathLst>
                <a:path w="3088" h="6287" extrusionOk="0">
                  <a:moveTo>
                    <a:pt x="1556" y="1"/>
                  </a:moveTo>
                  <a:cubicBezTo>
                    <a:pt x="1434" y="1"/>
                    <a:pt x="1308" y="48"/>
                    <a:pt x="1229" y="143"/>
                  </a:cubicBezTo>
                  <a:cubicBezTo>
                    <a:pt x="1198" y="237"/>
                    <a:pt x="410" y="1560"/>
                    <a:pt x="0" y="3451"/>
                  </a:cubicBezTo>
                  <a:cubicBezTo>
                    <a:pt x="630" y="4333"/>
                    <a:pt x="1166" y="5278"/>
                    <a:pt x="1544" y="6286"/>
                  </a:cubicBezTo>
                  <a:cubicBezTo>
                    <a:pt x="1954" y="5309"/>
                    <a:pt x="2458" y="4364"/>
                    <a:pt x="3088" y="3451"/>
                  </a:cubicBezTo>
                  <a:cubicBezTo>
                    <a:pt x="2678" y="1529"/>
                    <a:pt x="1891" y="237"/>
                    <a:pt x="1859" y="143"/>
                  </a:cubicBezTo>
                  <a:cubicBezTo>
                    <a:pt x="1796" y="48"/>
                    <a:pt x="1678" y="1"/>
                    <a:pt x="15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0" name="Google Shape;750;p54"/>
            <p:cNvSpPr/>
            <p:nvPr/>
          </p:nvSpPr>
          <p:spPr>
            <a:xfrm>
              <a:off x="-15260825" y="3363175"/>
              <a:ext cx="108800" cy="199650"/>
            </a:xfrm>
            <a:custGeom>
              <a:avLst/>
              <a:gdLst/>
              <a:ahLst/>
              <a:cxnLst/>
              <a:rect l="l" t="t" r="r" b="b"/>
              <a:pathLst>
                <a:path w="4352" h="7986" extrusionOk="0">
                  <a:moveTo>
                    <a:pt x="432" y="1"/>
                  </a:moveTo>
                  <a:cubicBezTo>
                    <a:pt x="212" y="1"/>
                    <a:pt x="0" y="182"/>
                    <a:pt x="66" y="424"/>
                  </a:cubicBezTo>
                  <a:lnTo>
                    <a:pt x="949" y="3638"/>
                  </a:lnTo>
                  <a:cubicBezTo>
                    <a:pt x="1075" y="4047"/>
                    <a:pt x="1201" y="4520"/>
                    <a:pt x="1264" y="4961"/>
                  </a:cubicBezTo>
                  <a:cubicBezTo>
                    <a:pt x="1642" y="5497"/>
                    <a:pt x="2051" y="6001"/>
                    <a:pt x="2587" y="6410"/>
                  </a:cubicBezTo>
                  <a:cubicBezTo>
                    <a:pt x="3406" y="7072"/>
                    <a:pt x="3721" y="7292"/>
                    <a:pt x="4351" y="7986"/>
                  </a:cubicBezTo>
                  <a:lnTo>
                    <a:pt x="4351" y="6064"/>
                  </a:lnTo>
                  <a:cubicBezTo>
                    <a:pt x="4351" y="6001"/>
                    <a:pt x="4351" y="5938"/>
                    <a:pt x="4320" y="5906"/>
                  </a:cubicBezTo>
                  <a:cubicBezTo>
                    <a:pt x="3721" y="4205"/>
                    <a:pt x="2839" y="2693"/>
                    <a:pt x="1705" y="1338"/>
                  </a:cubicBezTo>
                  <a:lnTo>
                    <a:pt x="697" y="109"/>
                  </a:lnTo>
                  <a:cubicBezTo>
                    <a:pt x="621" y="34"/>
                    <a:pt x="526" y="1"/>
                    <a:pt x="4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1" name="Google Shape;751;p54"/>
            <p:cNvSpPr/>
            <p:nvPr/>
          </p:nvSpPr>
          <p:spPr>
            <a:xfrm>
              <a:off x="-15135525" y="3362475"/>
              <a:ext cx="109325" cy="200350"/>
            </a:xfrm>
            <a:custGeom>
              <a:avLst/>
              <a:gdLst/>
              <a:ahLst/>
              <a:cxnLst/>
              <a:rect l="l" t="t" r="r" b="b"/>
              <a:pathLst>
                <a:path w="4373" h="8014" extrusionOk="0">
                  <a:moveTo>
                    <a:pt x="3945" y="1"/>
                  </a:moveTo>
                  <a:cubicBezTo>
                    <a:pt x="3846" y="1"/>
                    <a:pt x="3742" y="41"/>
                    <a:pt x="3655" y="137"/>
                  </a:cubicBezTo>
                  <a:lnTo>
                    <a:pt x="2647" y="1366"/>
                  </a:lnTo>
                  <a:cubicBezTo>
                    <a:pt x="1513" y="2721"/>
                    <a:pt x="599" y="4296"/>
                    <a:pt x="32" y="5934"/>
                  </a:cubicBezTo>
                  <a:cubicBezTo>
                    <a:pt x="32" y="5966"/>
                    <a:pt x="1" y="6060"/>
                    <a:pt x="1" y="6092"/>
                  </a:cubicBezTo>
                  <a:lnTo>
                    <a:pt x="1" y="8014"/>
                  </a:lnTo>
                  <a:cubicBezTo>
                    <a:pt x="631" y="7320"/>
                    <a:pt x="914" y="7163"/>
                    <a:pt x="1765" y="6438"/>
                  </a:cubicBezTo>
                  <a:cubicBezTo>
                    <a:pt x="2301" y="6060"/>
                    <a:pt x="2710" y="5525"/>
                    <a:pt x="3088" y="4989"/>
                  </a:cubicBezTo>
                  <a:cubicBezTo>
                    <a:pt x="3151" y="4517"/>
                    <a:pt x="3246" y="4075"/>
                    <a:pt x="3403" y="3666"/>
                  </a:cubicBezTo>
                  <a:lnTo>
                    <a:pt x="4285" y="452"/>
                  </a:lnTo>
                  <a:cubicBezTo>
                    <a:pt x="4373" y="211"/>
                    <a:pt x="4171" y="1"/>
                    <a:pt x="39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2" name="Google Shape;752;p54"/>
            <p:cNvSpPr/>
            <p:nvPr/>
          </p:nvSpPr>
          <p:spPr>
            <a:xfrm>
              <a:off x="-15296200" y="3416600"/>
              <a:ext cx="143375" cy="213175"/>
            </a:xfrm>
            <a:custGeom>
              <a:avLst/>
              <a:gdLst/>
              <a:ahLst/>
              <a:cxnLst/>
              <a:rect l="l" t="t" r="r" b="b"/>
              <a:pathLst>
                <a:path w="5735" h="8527" extrusionOk="0">
                  <a:moveTo>
                    <a:pt x="346" y="0"/>
                  </a:moveTo>
                  <a:cubicBezTo>
                    <a:pt x="170" y="0"/>
                    <a:pt x="1" y="123"/>
                    <a:pt x="1" y="335"/>
                  </a:cubicBezTo>
                  <a:lnTo>
                    <a:pt x="1" y="3171"/>
                  </a:lnTo>
                  <a:cubicBezTo>
                    <a:pt x="1" y="6132"/>
                    <a:pt x="2458" y="8526"/>
                    <a:pt x="5357" y="8526"/>
                  </a:cubicBezTo>
                  <a:lnTo>
                    <a:pt x="5735" y="8526"/>
                  </a:lnTo>
                  <a:lnTo>
                    <a:pt x="5735" y="7581"/>
                  </a:lnTo>
                  <a:cubicBezTo>
                    <a:pt x="5735" y="7172"/>
                    <a:pt x="5577" y="6731"/>
                    <a:pt x="5262" y="6384"/>
                  </a:cubicBezTo>
                  <a:cubicBezTo>
                    <a:pt x="4695" y="5723"/>
                    <a:pt x="4254" y="5471"/>
                    <a:pt x="3529" y="4840"/>
                  </a:cubicBezTo>
                  <a:cubicBezTo>
                    <a:pt x="2584" y="4084"/>
                    <a:pt x="1828" y="3108"/>
                    <a:pt x="1387" y="2005"/>
                  </a:cubicBezTo>
                  <a:lnTo>
                    <a:pt x="694" y="241"/>
                  </a:lnTo>
                  <a:cubicBezTo>
                    <a:pt x="625" y="75"/>
                    <a:pt x="483" y="0"/>
                    <a:pt x="3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3" name="Google Shape;753;p54"/>
            <p:cNvSpPr/>
            <p:nvPr/>
          </p:nvSpPr>
          <p:spPr>
            <a:xfrm>
              <a:off x="-15134725" y="3416100"/>
              <a:ext cx="143375" cy="213675"/>
            </a:xfrm>
            <a:custGeom>
              <a:avLst/>
              <a:gdLst/>
              <a:ahLst/>
              <a:cxnLst/>
              <a:rect l="l" t="t" r="r" b="b"/>
              <a:pathLst>
                <a:path w="5735" h="8547" extrusionOk="0">
                  <a:moveTo>
                    <a:pt x="5357" y="1"/>
                  </a:moveTo>
                  <a:cubicBezTo>
                    <a:pt x="5224" y="1"/>
                    <a:pt x="5094" y="71"/>
                    <a:pt x="5041" y="229"/>
                  </a:cubicBezTo>
                  <a:lnTo>
                    <a:pt x="4348" y="2025"/>
                  </a:lnTo>
                  <a:cubicBezTo>
                    <a:pt x="3907" y="3128"/>
                    <a:pt x="3151" y="4104"/>
                    <a:pt x="2206" y="4860"/>
                  </a:cubicBezTo>
                  <a:cubicBezTo>
                    <a:pt x="1481" y="5427"/>
                    <a:pt x="1040" y="5743"/>
                    <a:pt x="473" y="6341"/>
                  </a:cubicBezTo>
                  <a:cubicBezTo>
                    <a:pt x="158" y="6688"/>
                    <a:pt x="0" y="7129"/>
                    <a:pt x="0" y="7601"/>
                  </a:cubicBezTo>
                  <a:lnTo>
                    <a:pt x="0" y="8546"/>
                  </a:lnTo>
                  <a:lnTo>
                    <a:pt x="378" y="8546"/>
                  </a:lnTo>
                  <a:cubicBezTo>
                    <a:pt x="3308" y="8546"/>
                    <a:pt x="5734" y="6152"/>
                    <a:pt x="5734" y="3191"/>
                  </a:cubicBezTo>
                  <a:lnTo>
                    <a:pt x="5734" y="355"/>
                  </a:lnTo>
                  <a:cubicBezTo>
                    <a:pt x="5734" y="136"/>
                    <a:pt x="5543" y="1"/>
                    <a:pt x="53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54" name="Google Shape;754;p54"/>
          <p:cNvSpPr txBox="1">
            <a:spLocks noGrp="1"/>
          </p:cNvSpPr>
          <p:nvPr>
            <p:ph type="body" idx="4294967295"/>
          </p:nvPr>
        </p:nvSpPr>
        <p:spPr>
          <a:xfrm>
            <a:off x="6112171" y="3190900"/>
            <a:ext cx="2505900" cy="16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fr-FR" sz="2400" b="1" dirty="0" smtClean="0">
                <a:solidFill>
                  <a:schemeClr val="accent4"/>
                </a:solidFill>
              </a:rPr>
              <a:t>A</a:t>
            </a:r>
            <a:r>
              <a:rPr lang="es" sz="2400" b="1" dirty="0" smtClean="0">
                <a:solidFill>
                  <a:schemeClr val="accent4"/>
                </a:solidFill>
              </a:rPr>
              <a:t>gences de voyages</a:t>
            </a:r>
            <a:endParaRPr sz="2400" b="1" dirty="0">
              <a:solidFill>
                <a:schemeClr val="accent4"/>
              </a:solidFill>
            </a:endParaRPr>
          </a:p>
        </p:txBody>
      </p:sp>
      <p:sp>
        <p:nvSpPr>
          <p:cNvPr id="755" name="Google Shape;755;p54"/>
          <p:cNvSpPr txBox="1">
            <a:spLocks noGrp="1"/>
          </p:cNvSpPr>
          <p:nvPr>
            <p:ph type="body" idx="4294967295"/>
          </p:nvPr>
        </p:nvSpPr>
        <p:spPr>
          <a:xfrm>
            <a:off x="525913" y="3190900"/>
            <a:ext cx="2505900" cy="6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s" sz="2400" b="1" dirty="0" smtClean="0">
                <a:solidFill>
                  <a:schemeClr val="accent1"/>
                </a:solidFill>
              </a:rPr>
              <a:t>ADMIN</a:t>
            </a:r>
            <a:endParaRPr sz="2400" b="1" dirty="0">
              <a:solidFill>
                <a:schemeClr val="accent1"/>
              </a:solidFill>
            </a:endParaRPr>
          </a:p>
        </p:txBody>
      </p:sp>
      <p:sp>
        <p:nvSpPr>
          <p:cNvPr id="756" name="Google Shape;756;p54"/>
          <p:cNvSpPr txBox="1">
            <a:spLocks noGrp="1"/>
          </p:cNvSpPr>
          <p:nvPr>
            <p:ph type="body" idx="4294967295"/>
          </p:nvPr>
        </p:nvSpPr>
        <p:spPr>
          <a:xfrm>
            <a:off x="3318516" y="3190900"/>
            <a:ext cx="2505900" cy="6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s" sz="2400" b="1" dirty="0" smtClean="0">
                <a:solidFill>
                  <a:schemeClr val="accent2"/>
                </a:solidFill>
              </a:rPr>
              <a:t>CLIENT</a:t>
            </a:r>
            <a:endParaRPr sz="2400" b="1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p60"/>
          <p:cNvSpPr txBox="1">
            <a:spLocks noGrp="1"/>
          </p:cNvSpPr>
          <p:nvPr>
            <p:ph type="title"/>
          </p:nvPr>
        </p:nvSpPr>
        <p:spPr>
          <a:xfrm>
            <a:off x="311700" y="1079650"/>
            <a:ext cx="8520600" cy="13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s" sz="7000" dirty="0" smtClean="0"/>
              <a:t>Merci!</a:t>
            </a:r>
            <a:endParaRPr sz="7000" dirty="0"/>
          </a:p>
        </p:txBody>
      </p:sp>
      <p:sp>
        <p:nvSpPr>
          <p:cNvPr id="852" name="Google Shape;852;p60"/>
          <p:cNvSpPr txBox="1">
            <a:spLocks noGrp="1"/>
          </p:cNvSpPr>
          <p:nvPr>
            <p:ph type="body" idx="4294967295"/>
          </p:nvPr>
        </p:nvSpPr>
        <p:spPr>
          <a:xfrm>
            <a:off x="1009500" y="2640075"/>
            <a:ext cx="7125000" cy="22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fr-FR" sz="2000" dirty="0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fr-FR" sz="2000" dirty="0" smtClean="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travel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6D9EEB"/>
      </a:accent1>
      <a:accent2>
        <a:srgbClr val="B6D7A8"/>
      </a:accent2>
      <a:accent3>
        <a:srgbClr val="C2E6B3"/>
      </a:accent3>
      <a:accent4>
        <a:srgbClr val="456CAA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393</TotalTime>
  <Words>68</Words>
  <Application>Microsoft Office PowerPoint</Application>
  <PresentationFormat>Affichage à l'écran (16:9)</PresentationFormat>
  <Paragraphs>19</Paragraphs>
  <Slides>7</Slides>
  <Notes>7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2" baseType="lpstr">
      <vt:lpstr>Open Sans</vt:lpstr>
      <vt:lpstr>Open Sans SemiBold</vt:lpstr>
      <vt:lpstr>Nunito</vt:lpstr>
      <vt:lpstr>Arial</vt:lpstr>
      <vt:lpstr>Simple travel</vt:lpstr>
      <vt:lpstr>VOYAGE ORGANISÈ voyageons </vt:lpstr>
      <vt:lpstr>Introduction!</vt:lpstr>
      <vt:lpstr>Problématique</vt:lpstr>
      <vt:lpstr>SOLUTION</vt:lpstr>
      <vt:lpstr>PLAN D’APPLICATION !</vt:lpstr>
      <vt:lpstr> APPLICATION PAGES</vt:lpstr>
      <vt:lpstr>Merci!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VOYAGE ORGANISE </dc:title>
  <cp:lastModifiedBy>Youcode</cp:lastModifiedBy>
  <cp:revision>19</cp:revision>
  <dcterms:modified xsi:type="dcterms:W3CDTF">2023-03-07T10:08:47Z</dcterms:modified>
</cp:coreProperties>
</file>