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Road on Becoming the Next E-Sports Professional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Lee</a:t>
            </a:r>
          </a:p>
        </p:txBody>
      </p:sp>
    </p:spTree>
    <p:extLst>
      <p:ext uri="{BB962C8B-B14F-4D97-AF65-F5344CB8AC3E}">
        <p14:creationId xmlns:p14="http://schemas.microsoft.com/office/powerpoint/2010/main" val="304363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-1"/>
            <a:ext cx="8957823" cy="68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6" y="0"/>
            <a:ext cx="8948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5" y="0"/>
            <a:ext cx="8979857" cy="68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1. PAC and Hotkey Training Plan</a:t>
            </a:r>
          </a:p>
          <a:p>
            <a:r>
              <a:rPr lang="en-US" sz="3200" dirty="0" smtClean="0"/>
              <a:t>2. APM Training Plan</a:t>
            </a:r>
          </a:p>
          <a:p>
            <a:r>
              <a:rPr lang="en-US" sz="3200" dirty="0" smtClean="0"/>
              <a:t>3. E-Sports Profession Talent Separation</a:t>
            </a:r>
          </a:p>
          <a:p>
            <a:pPr lvl="1"/>
            <a:r>
              <a:rPr lang="en-US" sz="3200" dirty="0" smtClean="0"/>
              <a:t>E-Sports Player</a:t>
            </a:r>
          </a:p>
          <a:p>
            <a:pPr lvl="1"/>
            <a:r>
              <a:rPr lang="en-US" sz="3200" dirty="0" smtClean="0"/>
              <a:t>E-Sports Analyzer</a:t>
            </a:r>
          </a:p>
          <a:p>
            <a:pPr lvl="1"/>
            <a:r>
              <a:rPr lang="en-US" sz="3200" dirty="0" smtClean="0"/>
              <a:t>E-Sports Coach</a:t>
            </a:r>
          </a:p>
          <a:p>
            <a:pPr lvl="1"/>
            <a:r>
              <a:rPr lang="en-US" sz="3200" dirty="0" smtClean="0"/>
              <a:t>E-Sports Game Tester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208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Variables for StarCraft II, such as Win/Loss and Country of Origin</a:t>
            </a:r>
          </a:p>
          <a:p>
            <a:r>
              <a:rPr lang="en-US" sz="3200" dirty="0" smtClean="0"/>
              <a:t>Detailed Variables for other genres of competitive games</a:t>
            </a:r>
          </a:p>
          <a:p>
            <a:r>
              <a:rPr lang="en-US" sz="3200" dirty="0" smtClean="0"/>
              <a:t>E-Sports Industry of Professions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94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Questions, Comments, Discussions?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does it take to become an “</a:t>
            </a:r>
            <a:r>
              <a:rPr lang="en-US" sz="3200" dirty="0" err="1" smtClean="0"/>
              <a:t>Ownage</a:t>
            </a:r>
            <a:r>
              <a:rPr lang="en-US" sz="3200" dirty="0" smtClean="0"/>
              <a:t>” Professional E-Sports Player?</a:t>
            </a:r>
          </a:p>
          <a:p>
            <a:r>
              <a:rPr lang="en-US" sz="3200" dirty="0" smtClean="0"/>
              <a:t>About the Dataset</a:t>
            </a:r>
          </a:p>
          <a:p>
            <a:r>
              <a:rPr lang="en-US" sz="3200" dirty="0" smtClean="0"/>
              <a:t>Noobs vs Casual Competitors vs Pros</a:t>
            </a:r>
            <a:endParaRPr lang="en-US" sz="3200" dirty="0"/>
          </a:p>
          <a:p>
            <a:r>
              <a:rPr lang="en-US" sz="3200" dirty="0" smtClean="0"/>
              <a:t>Recommendations</a:t>
            </a:r>
            <a:endParaRPr lang="en-US" sz="3200" dirty="0" smtClean="0"/>
          </a:p>
          <a:p>
            <a:r>
              <a:rPr lang="en-US" sz="3200" dirty="0" smtClean="0"/>
              <a:t>Further Research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266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is called SkillCraft1 Master Table Dataset Data Set from the University of California, Irvine.</a:t>
            </a:r>
          </a:p>
          <a:p>
            <a:r>
              <a:rPr lang="en-US" sz="3200" dirty="0" smtClean="0"/>
              <a:t>Blizzard’s StarCraft II</a:t>
            </a:r>
          </a:p>
          <a:p>
            <a:r>
              <a:rPr lang="en-US" sz="3200" dirty="0" smtClean="0"/>
              <a:t>Data is recorded through replays of 1 versus 1 matches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93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take to </a:t>
            </a:r>
            <a:r>
              <a:rPr lang="en-US" dirty="0" smtClean="0"/>
              <a:t>become an “</a:t>
            </a:r>
            <a:r>
              <a:rPr lang="en-US" dirty="0" err="1" smtClean="0"/>
              <a:t>Ownage</a:t>
            </a:r>
            <a:r>
              <a:rPr lang="en-US" dirty="0"/>
              <a:t>” Professional E-Sports Player?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APM – Actions Per Minute</a:t>
            </a:r>
          </a:p>
          <a:p>
            <a:r>
              <a:rPr lang="en-US" sz="3200" dirty="0"/>
              <a:t>PAC – Perception Action </a:t>
            </a:r>
            <a:r>
              <a:rPr lang="en-US" sz="3200" dirty="0" smtClean="0"/>
              <a:t>Cycle</a:t>
            </a:r>
            <a:endParaRPr lang="en-US" sz="3200" dirty="0"/>
          </a:p>
          <a:p>
            <a:r>
              <a:rPr lang="en-US" sz="3200" dirty="0" smtClean="0"/>
              <a:t>Talent!!!</a:t>
            </a:r>
          </a:p>
        </p:txBody>
      </p:sp>
    </p:spTree>
    <p:extLst>
      <p:ext uri="{BB962C8B-B14F-4D97-AF65-F5344CB8AC3E}">
        <p14:creationId xmlns:p14="http://schemas.microsoft.com/office/powerpoint/2010/main" val="265414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APM is simply 1 action of every click of the mouse onto an object in the game that produces an immediate result or the hitting a key on the keyboard to switch frames, objects (units, structures or spells), to build or upgrade a structure or to produce a unit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100 Actions vs 50 Actions… more actions the better!</a:t>
            </a:r>
          </a:p>
          <a:p>
            <a:r>
              <a:rPr lang="en-US" sz="2800" dirty="0" smtClean="0"/>
              <a:t>Average player APM is 117… Average Professional is 275</a:t>
            </a:r>
          </a:p>
          <a:p>
            <a:r>
              <a:rPr lang="en-US" sz="2800" dirty="0" smtClean="0"/>
              <a:t>Is that enough to separate a pro from a noob?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7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PAC???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PAC, in StarCraft II terms, is the shifting of a screen, then followed by at least one action before shifting to a new location on the screen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simpler terms, the ability to multitask.</a:t>
            </a:r>
          </a:p>
          <a:p>
            <a:r>
              <a:rPr lang="en-US" sz="2800" dirty="0" smtClean="0"/>
              <a:t>PAC is more important than APM because you are constantly doing multiple things on multiple screens.</a:t>
            </a:r>
          </a:p>
          <a:p>
            <a:r>
              <a:rPr lang="en-US" sz="2800" dirty="0" smtClean="0"/>
              <a:t>The Number of PACs, Gaps between each PAC, Actions within a PAC can differentiate a pro from a noob better than APM.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8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Noobs vs Casual Competitors vs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Pros maximize their APM, PAC, Hotkey Usage</a:t>
            </a:r>
          </a:p>
          <a:p>
            <a:r>
              <a:rPr lang="en-US" sz="3200" dirty="0" smtClean="0"/>
              <a:t>High APM and High PAC automatically makes you a better player</a:t>
            </a:r>
          </a:p>
          <a:p>
            <a:r>
              <a:rPr lang="en-US" sz="3200" dirty="0" smtClean="0"/>
              <a:t>More time does not give you better APM or PAC, talent does!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2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" y="0"/>
            <a:ext cx="8962223" cy="6868758"/>
          </a:xfrm>
        </p:spPr>
      </p:pic>
    </p:spTree>
    <p:extLst>
      <p:ext uri="{BB962C8B-B14F-4D97-AF65-F5344CB8AC3E}">
        <p14:creationId xmlns:p14="http://schemas.microsoft.com/office/powerpoint/2010/main" val="38550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8" y="0"/>
            <a:ext cx="894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</TotalTime>
  <Words>380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The Road on Becoming the Next E-Sports Professional </vt:lpstr>
      <vt:lpstr>Table of Contents</vt:lpstr>
      <vt:lpstr>About the Dataset</vt:lpstr>
      <vt:lpstr>What does it take to become an “Ownage” Professional E-Sports Player? </vt:lpstr>
      <vt:lpstr>What is APM???</vt:lpstr>
      <vt:lpstr>What is PAC???</vt:lpstr>
      <vt:lpstr>Noobs vs Casual Competitors vs 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Further Research</vt:lpstr>
      <vt:lpstr>Thank you for Listening!!!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on Becoming the Next E-Sports Professional</dc:title>
  <dc:creator>Edward</dc:creator>
  <cp:lastModifiedBy>Edward</cp:lastModifiedBy>
  <cp:revision>6</cp:revision>
  <dcterms:created xsi:type="dcterms:W3CDTF">2016-04-04T12:15:22Z</dcterms:created>
  <dcterms:modified xsi:type="dcterms:W3CDTF">2016-04-04T12:54:46Z</dcterms:modified>
</cp:coreProperties>
</file>