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112C5-DE3C-4B0E-A648-684621858C9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CF4D6-3CF7-4A07-90BE-A805690768EB}">
      <dgm:prSet phldrT="[Text]" custT="1"/>
      <dgm:spPr/>
      <dgm:t>
        <a:bodyPr/>
        <a:lstStyle/>
        <a:p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 and Design 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9CA189-ED37-4623-9EE6-BBB226D15B14}" type="parTrans" cxnId="{8E56375D-4D5B-486F-9866-9F368FD2017D}">
      <dgm:prSet/>
      <dgm:spPr/>
      <dgm:t>
        <a:bodyPr/>
        <a:lstStyle/>
        <a:p>
          <a:endParaRPr lang="en-US"/>
        </a:p>
      </dgm:t>
    </dgm:pt>
    <dgm:pt modelId="{0F9CF741-B64A-4D7C-BE72-A9259FC84A69}" type="sibTrans" cxnId="{8E56375D-4D5B-486F-9866-9F368FD2017D}">
      <dgm:prSet/>
      <dgm:spPr/>
      <dgm:t>
        <a:bodyPr/>
        <a:lstStyle/>
        <a:p>
          <a:endParaRPr lang="en-US"/>
        </a:p>
      </dgm:t>
    </dgm:pt>
    <dgm:pt modelId="{B4947195-9D0D-4787-AD08-E5863035B554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Planning the methodology and tools to be used for completing this project.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24305F-D418-4209-8163-EEA9A1B4AC94}" type="parTrans" cxnId="{E6DEBFDA-7100-4BD3-9721-8E41D25114C9}">
      <dgm:prSet/>
      <dgm:spPr/>
      <dgm:t>
        <a:bodyPr/>
        <a:lstStyle/>
        <a:p>
          <a:endParaRPr lang="en-US"/>
        </a:p>
      </dgm:t>
    </dgm:pt>
    <dgm:pt modelId="{A9BBCF54-B028-4494-A49A-A6C34C7DB046}" type="sibTrans" cxnId="{E6DEBFDA-7100-4BD3-9721-8E41D25114C9}">
      <dgm:prSet/>
      <dgm:spPr/>
      <dgm:t>
        <a:bodyPr/>
        <a:lstStyle/>
        <a:p>
          <a:endParaRPr lang="en-US"/>
        </a:p>
      </dgm:t>
    </dgm:pt>
    <dgm:pt modelId="{6D8282F3-6820-4FC1-91B1-6746EA8953A7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Designing the elements for the website and app based on the features that have been specified in the requirements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604FA1-DEBF-4003-A98C-93BAF26C5A38}" type="parTrans" cxnId="{4FA73822-1407-437E-A97F-D5B8FB4FD5FB}">
      <dgm:prSet/>
      <dgm:spPr/>
      <dgm:t>
        <a:bodyPr/>
        <a:lstStyle/>
        <a:p>
          <a:endParaRPr lang="en-US"/>
        </a:p>
      </dgm:t>
    </dgm:pt>
    <dgm:pt modelId="{222BDA30-57CC-4E1D-A499-41CD06EE9BB1}" type="sibTrans" cxnId="{4FA73822-1407-437E-A97F-D5B8FB4FD5FB}">
      <dgm:prSet/>
      <dgm:spPr/>
      <dgm:t>
        <a:bodyPr/>
        <a:lstStyle/>
        <a:p>
          <a:endParaRPr lang="en-US"/>
        </a:p>
      </dgm:t>
    </dgm:pt>
    <dgm:pt modelId="{C00D4BFD-77E2-4F90-87EE-94DD1739EB7D}">
      <dgm:prSet phldrT="[Text]" custT="1"/>
      <dgm:spPr/>
      <dgm:t>
        <a:bodyPr/>
        <a:lstStyle/>
        <a:p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Development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7EB279-5863-42B0-8FD0-5B97C586FD14}" type="parTrans" cxnId="{1937D307-BB64-4E71-80FB-C2570753A7FC}">
      <dgm:prSet/>
      <dgm:spPr/>
      <dgm:t>
        <a:bodyPr/>
        <a:lstStyle/>
        <a:p>
          <a:endParaRPr lang="en-US"/>
        </a:p>
      </dgm:t>
    </dgm:pt>
    <dgm:pt modelId="{32436513-9129-43C6-B0B6-EA363B2E52BF}" type="sibTrans" cxnId="{1937D307-BB64-4E71-80FB-C2570753A7FC}">
      <dgm:prSet/>
      <dgm:spPr/>
      <dgm:t>
        <a:bodyPr/>
        <a:lstStyle/>
        <a:p>
          <a:endParaRPr lang="en-US"/>
        </a:p>
      </dgm:t>
    </dgm:pt>
    <dgm:pt modelId="{875502F4-D0A4-4C12-8583-2A98D25E0EC8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Collecting the data regarding the mining industry that will be used to train the NLP model based on which it will be answering queries.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4CAD9A-3FE7-4E65-ADA8-282440E963A3}" type="parTrans" cxnId="{6DB91A04-F0CA-49B8-90F9-AC1AC346BC5C}">
      <dgm:prSet/>
      <dgm:spPr/>
      <dgm:t>
        <a:bodyPr/>
        <a:lstStyle/>
        <a:p>
          <a:endParaRPr lang="en-US"/>
        </a:p>
      </dgm:t>
    </dgm:pt>
    <dgm:pt modelId="{3007988C-7E35-4569-B4DB-2E5196B34554}" type="sibTrans" cxnId="{6DB91A04-F0CA-49B8-90F9-AC1AC346BC5C}">
      <dgm:prSet/>
      <dgm:spPr/>
      <dgm:t>
        <a:bodyPr/>
        <a:lstStyle/>
        <a:p>
          <a:endParaRPr lang="en-US"/>
        </a:p>
      </dgm:t>
    </dgm:pt>
    <dgm:pt modelId="{07858151-77B5-495B-8F76-37D7A7FB883C}">
      <dgm:prSet phldrT="[Text]" custT="1"/>
      <dgm:spPr/>
      <dgm:t>
        <a:bodyPr/>
        <a:lstStyle/>
        <a:p>
          <a:r>
            <a: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Deployment</a:t>
          </a:r>
          <a:endParaRPr lang="en-US" sz="1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15C48A-1616-4EAF-9D72-3E2433F2088B}" type="parTrans" cxnId="{8BFE87F9-3BD8-47D0-B914-2AFA502AD0E8}">
      <dgm:prSet/>
      <dgm:spPr/>
      <dgm:t>
        <a:bodyPr/>
        <a:lstStyle/>
        <a:p>
          <a:endParaRPr lang="en-US"/>
        </a:p>
      </dgm:t>
    </dgm:pt>
    <dgm:pt modelId="{412D50D3-268B-404A-AF93-2833EE7CE102}" type="sibTrans" cxnId="{8BFE87F9-3BD8-47D0-B914-2AFA502AD0E8}">
      <dgm:prSet/>
      <dgm:spPr/>
      <dgm:t>
        <a:bodyPr/>
        <a:lstStyle/>
        <a:p>
          <a:endParaRPr lang="en-US"/>
        </a:p>
      </dgm:t>
    </dgm:pt>
    <dgm:pt modelId="{FD91AE43-6947-4252-86C5-88D807157F72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working and optimizing based on the UX of the website and app. 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5222CD-BB00-457C-8332-83A2643DCC0E}" type="parTrans" cxnId="{FBECB78D-33FF-42F9-AC3A-2929253A4C34}">
      <dgm:prSet/>
      <dgm:spPr/>
      <dgm:t>
        <a:bodyPr/>
        <a:lstStyle/>
        <a:p>
          <a:endParaRPr lang="en-US"/>
        </a:p>
      </dgm:t>
    </dgm:pt>
    <dgm:pt modelId="{1FA79CE5-3492-41EB-99EF-01D6C352DD0E}" type="sibTrans" cxnId="{FBECB78D-33FF-42F9-AC3A-2929253A4C34}">
      <dgm:prSet/>
      <dgm:spPr/>
      <dgm:t>
        <a:bodyPr/>
        <a:lstStyle/>
        <a:p>
          <a:endParaRPr lang="en-US"/>
        </a:p>
      </dgm:t>
    </dgm:pt>
    <dgm:pt modelId="{20C4F439-BB7B-4BDC-BFFF-D8FA544FDA07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Deploying and timely maintenance of the software.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A5730-153E-4457-84E8-2071FC5282AE}" type="parTrans" cxnId="{54841501-3217-4309-AD60-2D118F9623A9}">
      <dgm:prSet/>
      <dgm:spPr/>
      <dgm:t>
        <a:bodyPr/>
        <a:lstStyle/>
        <a:p>
          <a:endParaRPr lang="en-US"/>
        </a:p>
      </dgm:t>
    </dgm:pt>
    <dgm:pt modelId="{8B993653-C0DA-4A1F-AD52-52B81A61EC0E}" type="sibTrans" cxnId="{54841501-3217-4309-AD60-2D118F9623A9}">
      <dgm:prSet/>
      <dgm:spPr/>
      <dgm:t>
        <a:bodyPr/>
        <a:lstStyle/>
        <a:p>
          <a:endParaRPr lang="en-US"/>
        </a:p>
      </dgm:t>
    </dgm:pt>
    <dgm:pt modelId="{232811D7-E57F-4F9B-ACE8-232517995F17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Writing the code for front end of the website and application.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DB6090-C4AC-470E-9534-807BB5412DC2}" type="parTrans" cxnId="{F68C21AB-8552-46CE-90F1-CCA7CAA228EB}">
      <dgm:prSet/>
      <dgm:spPr/>
      <dgm:t>
        <a:bodyPr/>
        <a:lstStyle/>
        <a:p>
          <a:endParaRPr lang="en-US"/>
        </a:p>
      </dgm:t>
    </dgm:pt>
    <dgm:pt modelId="{E4118F82-A432-474E-8363-F624AE4BFE01}" type="sibTrans" cxnId="{F68C21AB-8552-46CE-90F1-CCA7CAA228EB}">
      <dgm:prSet/>
      <dgm:spPr/>
      <dgm:t>
        <a:bodyPr/>
        <a:lstStyle/>
        <a:p>
          <a:endParaRPr lang="en-US"/>
        </a:p>
      </dgm:t>
    </dgm:pt>
    <dgm:pt modelId="{DFCA2E7D-E03F-4632-A34E-1E787D8FDA9F}">
      <dgm:prSet phldrT="[Text]" custT="1"/>
      <dgm:spPr/>
      <dgm:t>
        <a:bodyPr/>
        <a:lstStyle/>
        <a:p>
          <a:r>
            <a: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Writing the code for back end processes.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2D7A2-FD96-407B-A353-8E60438C4777}" type="parTrans" cxnId="{11713E77-F39D-4EE3-A9B5-721897280146}">
      <dgm:prSet/>
      <dgm:spPr/>
      <dgm:t>
        <a:bodyPr/>
        <a:lstStyle/>
        <a:p>
          <a:endParaRPr lang="en-US"/>
        </a:p>
      </dgm:t>
    </dgm:pt>
    <dgm:pt modelId="{365BBEA2-31A7-4AAE-B144-718CC48C0A5C}" type="sibTrans" cxnId="{11713E77-F39D-4EE3-A9B5-721897280146}">
      <dgm:prSet/>
      <dgm:spPr/>
      <dgm:t>
        <a:bodyPr/>
        <a:lstStyle/>
        <a:p>
          <a:endParaRPr lang="en-US"/>
        </a:p>
      </dgm:t>
    </dgm:pt>
    <dgm:pt modelId="{F0765AAD-7155-423D-A194-30B2DF1C6BFD}" type="pres">
      <dgm:prSet presAssocID="{6FB112C5-DE3C-4B0E-A648-684621858C9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76404BC-E59A-4745-BCF0-781698256B53}" type="pres">
      <dgm:prSet presAssocID="{7BCCF4D6-3CF7-4A07-90BE-A805690768EB}" presName="composite" presStyleCnt="0"/>
      <dgm:spPr/>
    </dgm:pt>
    <dgm:pt modelId="{ECE30355-978F-4DA8-9794-83CA4BB7DE3C}" type="pres">
      <dgm:prSet presAssocID="{7BCCF4D6-3CF7-4A07-90BE-A805690768E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D1017-C436-49E5-95E9-D398B267C72F}" type="pres">
      <dgm:prSet presAssocID="{7BCCF4D6-3CF7-4A07-90BE-A805690768E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0BBCA5-6E35-47B5-90D0-656BA34E88CA}" type="pres">
      <dgm:prSet presAssocID="{0F9CF741-B64A-4D7C-BE72-A9259FC84A69}" presName="sp" presStyleCnt="0"/>
      <dgm:spPr/>
    </dgm:pt>
    <dgm:pt modelId="{61F88E67-9D29-4485-9390-173ED691BB91}" type="pres">
      <dgm:prSet presAssocID="{C00D4BFD-77E2-4F90-87EE-94DD1739EB7D}" presName="composite" presStyleCnt="0"/>
      <dgm:spPr/>
    </dgm:pt>
    <dgm:pt modelId="{8537570D-E07A-4F0D-97DE-79846A2A4220}" type="pres">
      <dgm:prSet presAssocID="{C00D4BFD-77E2-4F90-87EE-94DD1739EB7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A50FC0-66FD-49EC-B7DB-F2CA68EDF620}" type="pres">
      <dgm:prSet presAssocID="{C00D4BFD-77E2-4F90-87EE-94DD1739EB7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463E68-D21A-4DA2-B040-CD0FAB81C2F8}" type="pres">
      <dgm:prSet presAssocID="{32436513-9129-43C6-B0B6-EA363B2E52BF}" presName="sp" presStyleCnt="0"/>
      <dgm:spPr/>
    </dgm:pt>
    <dgm:pt modelId="{38BB1B61-38D3-4B67-85F1-3F0E51F7D01E}" type="pres">
      <dgm:prSet presAssocID="{07858151-77B5-495B-8F76-37D7A7FB883C}" presName="composite" presStyleCnt="0"/>
      <dgm:spPr/>
    </dgm:pt>
    <dgm:pt modelId="{20A51E22-7573-4150-9281-9A25B5875F7E}" type="pres">
      <dgm:prSet presAssocID="{07858151-77B5-495B-8F76-37D7A7FB883C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26B2A-FB8F-4794-B7A8-77205DE2CADB}" type="pres">
      <dgm:prSet presAssocID="{07858151-77B5-495B-8F76-37D7A7FB883C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ECB78D-33FF-42F9-AC3A-2929253A4C34}" srcId="{07858151-77B5-495B-8F76-37D7A7FB883C}" destId="{FD91AE43-6947-4252-86C5-88D807157F72}" srcOrd="0" destOrd="0" parTransId="{515222CD-BB00-457C-8332-83A2643DCC0E}" sibTransId="{1FA79CE5-3492-41EB-99EF-01D6C352DD0E}"/>
    <dgm:cxn modelId="{4FA73822-1407-437E-A97F-D5B8FB4FD5FB}" srcId="{7BCCF4D6-3CF7-4A07-90BE-A805690768EB}" destId="{6D8282F3-6820-4FC1-91B1-6746EA8953A7}" srcOrd="1" destOrd="0" parTransId="{B0604FA1-DEBF-4003-A98C-93BAF26C5A38}" sibTransId="{222BDA30-57CC-4E1D-A499-41CD06EE9BB1}"/>
    <dgm:cxn modelId="{A0E21CB0-30C2-41B5-A69D-A033624C2B61}" type="presOf" srcId="{6D8282F3-6820-4FC1-91B1-6746EA8953A7}" destId="{D13D1017-C436-49E5-95E9-D398B267C72F}" srcOrd="0" destOrd="1" presId="urn:microsoft.com/office/officeart/2005/8/layout/chevron2"/>
    <dgm:cxn modelId="{E6DEBFDA-7100-4BD3-9721-8E41D25114C9}" srcId="{7BCCF4D6-3CF7-4A07-90BE-A805690768EB}" destId="{B4947195-9D0D-4787-AD08-E5863035B554}" srcOrd="0" destOrd="0" parTransId="{2524305F-D418-4209-8163-EEA9A1B4AC94}" sibTransId="{A9BBCF54-B028-4494-A49A-A6C34C7DB046}"/>
    <dgm:cxn modelId="{5D601D25-8C96-4B1D-9D22-C6F4D3FDC907}" type="presOf" srcId="{6FB112C5-DE3C-4B0E-A648-684621858C91}" destId="{F0765AAD-7155-423D-A194-30B2DF1C6BFD}" srcOrd="0" destOrd="0" presId="urn:microsoft.com/office/officeart/2005/8/layout/chevron2"/>
    <dgm:cxn modelId="{8E56375D-4D5B-486F-9866-9F368FD2017D}" srcId="{6FB112C5-DE3C-4B0E-A648-684621858C91}" destId="{7BCCF4D6-3CF7-4A07-90BE-A805690768EB}" srcOrd="0" destOrd="0" parTransId="{899CA189-ED37-4623-9EE6-BBB226D15B14}" sibTransId="{0F9CF741-B64A-4D7C-BE72-A9259FC84A69}"/>
    <dgm:cxn modelId="{11713E77-F39D-4EE3-A9B5-721897280146}" srcId="{C00D4BFD-77E2-4F90-87EE-94DD1739EB7D}" destId="{DFCA2E7D-E03F-4632-A34E-1E787D8FDA9F}" srcOrd="2" destOrd="0" parTransId="{4612D7A2-FD96-407B-A353-8E60438C4777}" sibTransId="{365BBEA2-31A7-4AAE-B144-718CC48C0A5C}"/>
    <dgm:cxn modelId="{CBE5B32D-54EE-4D59-AB9C-7C12769C3BC5}" type="presOf" srcId="{FD91AE43-6947-4252-86C5-88D807157F72}" destId="{7F026B2A-FB8F-4794-B7A8-77205DE2CADB}" srcOrd="0" destOrd="0" presId="urn:microsoft.com/office/officeart/2005/8/layout/chevron2"/>
    <dgm:cxn modelId="{8BFE87F9-3BD8-47D0-B914-2AFA502AD0E8}" srcId="{6FB112C5-DE3C-4B0E-A648-684621858C91}" destId="{07858151-77B5-495B-8F76-37D7A7FB883C}" srcOrd="2" destOrd="0" parTransId="{6215C48A-1616-4EAF-9D72-3E2433F2088B}" sibTransId="{412D50D3-268B-404A-AF93-2833EE7CE102}"/>
    <dgm:cxn modelId="{A1AAD20C-4686-4543-932D-280073A79757}" type="presOf" srcId="{7BCCF4D6-3CF7-4A07-90BE-A805690768EB}" destId="{ECE30355-978F-4DA8-9794-83CA4BB7DE3C}" srcOrd="0" destOrd="0" presId="urn:microsoft.com/office/officeart/2005/8/layout/chevron2"/>
    <dgm:cxn modelId="{1B527D72-D3F8-41D2-873A-C57D3BC562BC}" type="presOf" srcId="{875502F4-D0A4-4C12-8583-2A98D25E0EC8}" destId="{31A50FC0-66FD-49EC-B7DB-F2CA68EDF620}" srcOrd="0" destOrd="0" presId="urn:microsoft.com/office/officeart/2005/8/layout/chevron2"/>
    <dgm:cxn modelId="{F49D57B8-1453-4AA8-A476-43D20CA60D66}" type="presOf" srcId="{232811D7-E57F-4F9B-ACE8-232517995F17}" destId="{31A50FC0-66FD-49EC-B7DB-F2CA68EDF620}" srcOrd="0" destOrd="1" presId="urn:microsoft.com/office/officeart/2005/8/layout/chevron2"/>
    <dgm:cxn modelId="{9AD3D843-E6A4-472D-A4CB-7271393A401B}" type="presOf" srcId="{20C4F439-BB7B-4BDC-BFFF-D8FA544FDA07}" destId="{7F026B2A-FB8F-4794-B7A8-77205DE2CADB}" srcOrd="0" destOrd="1" presId="urn:microsoft.com/office/officeart/2005/8/layout/chevron2"/>
    <dgm:cxn modelId="{6414F298-AF1F-4650-A43E-F7E90E725CE5}" type="presOf" srcId="{07858151-77B5-495B-8F76-37D7A7FB883C}" destId="{20A51E22-7573-4150-9281-9A25B5875F7E}" srcOrd="0" destOrd="0" presId="urn:microsoft.com/office/officeart/2005/8/layout/chevron2"/>
    <dgm:cxn modelId="{29AB63A9-C96C-4CA8-BB65-6BE96383E14A}" type="presOf" srcId="{C00D4BFD-77E2-4F90-87EE-94DD1739EB7D}" destId="{8537570D-E07A-4F0D-97DE-79846A2A4220}" srcOrd="0" destOrd="0" presId="urn:microsoft.com/office/officeart/2005/8/layout/chevron2"/>
    <dgm:cxn modelId="{2F5EF2FC-D7FA-47F8-B06C-1B1E21BF4E1E}" type="presOf" srcId="{DFCA2E7D-E03F-4632-A34E-1E787D8FDA9F}" destId="{31A50FC0-66FD-49EC-B7DB-F2CA68EDF620}" srcOrd="0" destOrd="2" presId="urn:microsoft.com/office/officeart/2005/8/layout/chevron2"/>
    <dgm:cxn modelId="{54841501-3217-4309-AD60-2D118F9623A9}" srcId="{07858151-77B5-495B-8F76-37D7A7FB883C}" destId="{20C4F439-BB7B-4BDC-BFFF-D8FA544FDA07}" srcOrd="1" destOrd="0" parTransId="{052A5730-153E-4457-84E8-2071FC5282AE}" sibTransId="{8B993653-C0DA-4A1F-AD52-52B81A61EC0E}"/>
    <dgm:cxn modelId="{F68C21AB-8552-46CE-90F1-CCA7CAA228EB}" srcId="{C00D4BFD-77E2-4F90-87EE-94DD1739EB7D}" destId="{232811D7-E57F-4F9B-ACE8-232517995F17}" srcOrd="1" destOrd="0" parTransId="{F6DB6090-C4AC-470E-9534-807BB5412DC2}" sibTransId="{E4118F82-A432-474E-8363-F624AE4BFE01}"/>
    <dgm:cxn modelId="{6DB91A04-F0CA-49B8-90F9-AC1AC346BC5C}" srcId="{C00D4BFD-77E2-4F90-87EE-94DD1739EB7D}" destId="{875502F4-D0A4-4C12-8583-2A98D25E0EC8}" srcOrd="0" destOrd="0" parTransId="{204CAD9A-3FE7-4E65-ADA8-282440E963A3}" sibTransId="{3007988C-7E35-4569-B4DB-2E5196B34554}"/>
    <dgm:cxn modelId="{1937D307-BB64-4E71-80FB-C2570753A7FC}" srcId="{6FB112C5-DE3C-4B0E-A648-684621858C91}" destId="{C00D4BFD-77E2-4F90-87EE-94DD1739EB7D}" srcOrd="1" destOrd="0" parTransId="{F87EB279-5863-42B0-8FD0-5B97C586FD14}" sibTransId="{32436513-9129-43C6-B0B6-EA363B2E52BF}"/>
    <dgm:cxn modelId="{33441EEA-3402-438B-B144-9F1FABD382B1}" type="presOf" srcId="{B4947195-9D0D-4787-AD08-E5863035B554}" destId="{D13D1017-C436-49E5-95E9-D398B267C72F}" srcOrd="0" destOrd="0" presId="urn:microsoft.com/office/officeart/2005/8/layout/chevron2"/>
    <dgm:cxn modelId="{1C430208-32E5-481F-8E73-6542D0276F8D}" type="presParOf" srcId="{F0765AAD-7155-423D-A194-30B2DF1C6BFD}" destId="{D76404BC-E59A-4745-BCF0-781698256B53}" srcOrd="0" destOrd="0" presId="urn:microsoft.com/office/officeart/2005/8/layout/chevron2"/>
    <dgm:cxn modelId="{F582FAF3-5293-4558-98FD-37E8A19C3C42}" type="presParOf" srcId="{D76404BC-E59A-4745-BCF0-781698256B53}" destId="{ECE30355-978F-4DA8-9794-83CA4BB7DE3C}" srcOrd="0" destOrd="0" presId="urn:microsoft.com/office/officeart/2005/8/layout/chevron2"/>
    <dgm:cxn modelId="{FA6744AE-FD5E-4D61-93A4-2A011657F52A}" type="presParOf" srcId="{D76404BC-E59A-4745-BCF0-781698256B53}" destId="{D13D1017-C436-49E5-95E9-D398B267C72F}" srcOrd="1" destOrd="0" presId="urn:microsoft.com/office/officeart/2005/8/layout/chevron2"/>
    <dgm:cxn modelId="{88B8713E-65B0-4378-BF34-E2ADBDFCF090}" type="presParOf" srcId="{F0765AAD-7155-423D-A194-30B2DF1C6BFD}" destId="{990BBCA5-6E35-47B5-90D0-656BA34E88CA}" srcOrd="1" destOrd="0" presId="urn:microsoft.com/office/officeart/2005/8/layout/chevron2"/>
    <dgm:cxn modelId="{CBEB2FD7-F7ED-4F9D-B8FC-DF09949D93C1}" type="presParOf" srcId="{F0765AAD-7155-423D-A194-30B2DF1C6BFD}" destId="{61F88E67-9D29-4485-9390-173ED691BB91}" srcOrd="2" destOrd="0" presId="urn:microsoft.com/office/officeart/2005/8/layout/chevron2"/>
    <dgm:cxn modelId="{A8CEF643-2B1E-4D83-8481-558AB4F9DA03}" type="presParOf" srcId="{61F88E67-9D29-4485-9390-173ED691BB91}" destId="{8537570D-E07A-4F0D-97DE-79846A2A4220}" srcOrd="0" destOrd="0" presId="urn:microsoft.com/office/officeart/2005/8/layout/chevron2"/>
    <dgm:cxn modelId="{2FAEB02C-912D-4E50-88BB-F79D7C1B4DA5}" type="presParOf" srcId="{61F88E67-9D29-4485-9390-173ED691BB91}" destId="{31A50FC0-66FD-49EC-B7DB-F2CA68EDF620}" srcOrd="1" destOrd="0" presId="urn:microsoft.com/office/officeart/2005/8/layout/chevron2"/>
    <dgm:cxn modelId="{9AABB9BB-1874-4517-8818-CD8494F2598C}" type="presParOf" srcId="{F0765AAD-7155-423D-A194-30B2DF1C6BFD}" destId="{6E463E68-D21A-4DA2-B040-CD0FAB81C2F8}" srcOrd="3" destOrd="0" presId="urn:microsoft.com/office/officeart/2005/8/layout/chevron2"/>
    <dgm:cxn modelId="{289E7CFA-8FEC-418D-9F1E-19A8FBA52655}" type="presParOf" srcId="{F0765AAD-7155-423D-A194-30B2DF1C6BFD}" destId="{38BB1B61-38D3-4B67-85F1-3F0E51F7D01E}" srcOrd="4" destOrd="0" presId="urn:microsoft.com/office/officeart/2005/8/layout/chevron2"/>
    <dgm:cxn modelId="{7B4CF90A-D2C0-41ED-96D9-6F1A3FBD86FC}" type="presParOf" srcId="{38BB1B61-38D3-4B67-85F1-3F0E51F7D01E}" destId="{20A51E22-7573-4150-9281-9A25B5875F7E}" srcOrd="0" destOrd="0" presId="urn:microsoft.com/office/officeart/2005/8/layout/chevron2"/>
    <dgm:cxn modelId="{F7AB222F-670A-490F-91D5-5F2B52D4A46C}" type="presParOf" srcId="{38BB1B61-38D3-4B67-85F1-3F0E51F7D01E}" destId="{7F026B2A-FB8F-4794-B7A8-77205DE2CA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30355-978F-4DA8-9794-83CA4BB7DE3C}">
      <dsp:nvSpPr>
        <dsp:cNvPr id="0" name=""/>
        <dsp:cNvSpPr/>
      </dsp:nvSpPr>
      <dsp:spPr>
        <a:xfrm rot="5400000">
          <a:off x="-241790" y="244509"/>
          <a:ext cx="1611936" cy="1128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Requirement Analysis and Design 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566897"/>
        <a:ext cx="1128355" cy="483581"/>
      </dsp:txXfrm>
    </dsp:sp>
    <dsp:sp modelId="{D13D1017-C436-49E5-95E9-D398B267C72F}">
      <dsp:nvSpPr>
        <dsp:cNvPr id="0" name=""/>
        <dsp:cNvSpPr/>
      </dsp:nvSpPr>
      <dsp:spPr>
        <a:xfrm rot="5400000">
          <a:off x="4997256" y="-3866182"/>
          <a:ext cx="1048309" cy="878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Planning the methodology and tools to be used for completing this project.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Designing the elements for the website and app based on the features that have been specified in the requirements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28355" y="53893"/>
        <a:ext cx="8734937" cy="945961"/>
      </dsp:txXfrm>
    </dsp:sp>
    <dsp:sp modelId="{8537570D-E07A-4F0D-97DE-79846A2A4220}">
      <dsp:nvSpPr>
        <dsp:cNvPr id="0" name=""/>
        <dsp:cNvSpPr/>
      </dsp:nvSpPr>
      <dsp:spPr>
        <a:xfrm rot="5400000">
          <a:off x="-241790" y="1662555"/>
          <a:ext cx="1611936" cy="1128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Development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984943"/>
        <a:ext cx="1128355" cy="483581"/>
      </dsp:txXfrm>
    </dsp:sp>
    <dsp:sp modelId="{31A50FC0-66FD-49EC-B7DB-F2CA68EDF620}">
      <dsp:nvSpPr>
        <dsp:cNvPr id="0" name=""/>
        <dsp:cNvSpPr/>
      </dsp:nvSpPr>
      <dsp:spPr>
        <a:xfrm rot="5400000">
          <a:off x="4997531" y="-2448411"/>
          <a:ext cx="1047758" cy="878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Collecting the data regarding the mining industry that will be used to train the NLP model based on which it will be answering queries.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Writing the code for front end of the website and application.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Writing the code for back end processes.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28355" y="1471912"/>
        <a:ext cx="8734964" cy="945464"/>
      </dsp:txXfrm>
    </dsp:sp>
    <dsp:sp modelId="{20A51E22-7573-4150-9281-9A25B5875F7E}">
      <dsp:nvSpPr>
        <dsp:cNvPr id="0" name=""/>
        <dsp:cNvSpPr/>
      </dsp:nvSpPr>
      <dsp:spPr>
        <a:xfrm rot="5400000">
          <a:off x="-241790" y="3080602"/>
          <a:ext cx="1611936" cy="1128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and Deployment</a:t>
          </a:r>
          <a:endParaRPr lang="en-US" sz="1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402990"/>
        <a:ext cx="1128355" cy="483581"/>
      </dsp:txXfrm>
    </dsp:sp>
    <dsp:sp modelId="{7F026B2A-FB8F-4794-B7A8-77205DE2CADB}">
      <dsp:nvSpPr>
        <dsp:cNvPr id="0" name=""/>
        <dsp:cNvSpPr/>
      </dsp:nvSpPr>
      <dsp:spPr>
        <a:xfrm rot="5400000">
          <a:off x="4997531" y="-1030364"/>
          <a:ext cx="1047758" cy="878611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Testing the working and optimizing based on the UX of the website and app. 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Deploying and timely maintenance of the software.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28355" y="2889959"/>
        <a:ext cx="8734964" cy="94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eem-3/mining_act_chatbo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51228837_Design_and_Development_of_CHATBOT_A_Re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310.08977" TargetMode="External"/><Relationship Id="rId4" Type="http://schemas.openxmlformats.org/officeDocument/2006/relationships/hyperlink" Target="https://www.researchgate.net/publication/381844889_Design_and_Development_of_Healthcha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CHATBOT TO RESPOND TO MINING ACT QUERIES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</a:t>
            </a:r>
            <a:r>
              <a:rPr 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GB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127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691734037"/>
              </p:ext>
            </p:extLst>
          </p:nvPr>
        </p:nvGraphicFramePr>
        <p:xfrm>
          <a:off x="553347" y="2721840"/>
          <a:ext cx="5418675" cy="146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/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 smtClean="0"/>
                        <a:t>20211CSE0610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Mohammed Azeem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20211CSE0615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 smtClean="0"/>
                        <a:t>Ashfaq</a:t>
                      </a:r>
                      <a:r>
                        <a:rPr lang="en-IN" sz="1800" u="none" strike="noStrike" cap="none" dirty="0" smtClean="0"/>
                        <a:t> Ur Rahman</a:t>
                      </a:r>
                      <a:r>
                        <a:rPr lang="en-IN" sz="1800" u="none" strike="noStrike" cap="none" baseline="0" dirty="0" smtClean="0"/>
                        <a:t> H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20211CSE0619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 smtClean="0"/>
                        <a:t>Sagar</a:t>
                      </a:r>
                      <a:r>
                        <a:rPr lang="en-IN" sz="1800" u="none" strike="noStrike" cap="none" dirty="0" smtClean="0"/>
                        <a:t> H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</a:t>
            </a:r>
            <a:r>
              <a:rPr lang="en-IN" sz="17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 Mohammed </a:t>
            </a:r>
            <a:r>
              <a:rPr lang="en-IN" sz="1700" b="1" i="0" u="none" strike="noStrike" cap="none" dirty="0" err="1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Mujeer</a:t>
            </a:r>
            <a:r>
              <a:rPr lang="en-IN" sz="17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Ulla,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Associate </a:t>
            </a:r>
            <a:r>
              <a:rPr lang="en-GB" sz="1700" b="1" i="0" u="none" strike="noStrike" cap="none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Professor,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 B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Amarnath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Ministry of Coal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Software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Chatbot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to respond to text queries pertaining to various Acts, Rules, and Regulations applicable to Mining industries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</a:t>
            </a:r>
            <a:r>
              <a:rPr lang="en-US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Level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 Simple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github.com/azeem-3/mining_act_chatbot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18716"/>
              </p:ext>
            </p:extLst>
          </p:nvPr>
        </p:nvGraphicFramePr>
        <p:xfrm>
          <a:off x="1329267" y="1761065"/>
          <a:ext cx="9762066" cy="31462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10291">
                  <a:extLst>
                    <a:ext uri="{9D8B030D-6E8A-4147-A177-3AD203B41FA5}">
                      <a16:colId xmlns:a16="http://schemas.microsoft.com/office/drawing/2014/main" val="2352410805"/>
                    </a:ext>
                  </a:extLst>
                </a:gridCol>
                <a:gridCol w="6951775">
                  <a:extLst>
                    <a:ext uri="{9D8B030D-6E8A-4147-A177-3AD203B41FA5}">
                      <a16:colId xmlns:a16="http://schemas.microsoft.com/office/drawing/2014/main" val="554993031"/>
                    </a:ext>
                  </a:extLst>
                </a:gridCol>
              </a:tblGrid>
              <a:tr h="3691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73849087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Model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</a:t>
                      </a: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GPT-4 API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32091587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 on </a:t>
                      </a:r>
                      <a:r>
                        <a:rPr lang="en-IN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Railway.app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44404589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7579040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MongoDB Atlas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59930036"/>
                  </a:ext>
                </a:extLst>
              </a:tr>
              <a:tr h="56218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Vercel</a:t>
                      </a:r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(Frontend), Railway (Backend)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7473472"/>
                  </a:ext>
                </a:extLst>
              </a:tr>
              <a:tr h="36914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JWT &amp; HTTPS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107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389448"/>
              </p:ext>
            </p:extLst>
          </p:nvPr>
        </p:nvGraphicFramePr>
        <p:xfrm>
          <a:off x="2506133" y="2125134"/>
          <a:ext cx="7391400" cy="33489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65270">
                  <a:extLst>
                    <a:ext uri="{9D8B030D-6E8A-4147-A177-3AD203B41FA5}">
                      <a16:colId xmlns:a16="http://schemas.microsoft.com/office/drawing/2014/main" val="2062025837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504171672"/>
                    </a:ext>
                  </a:extLst>
                </a:gridCol>
              </a:tblGrid>
              <a:tr h="17074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Component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Technology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09013754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Backend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Python (Flask)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72903034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Frontend (Web)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React.js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65386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Frontend (Mobile)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React Native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5435445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AI/NLP Model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OpenAI GPT-4 API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5583058"/>
                  </a:ext>
                </a:extLst>
              </a:tr>
              <a:tr h="170744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Database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MongoDB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3667362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Authentication &amp; Security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JWT (JSON Web Tokens)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13751874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Hosting/Deployment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Heroku, Railway, Vercel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9209925"/>
                  </a:ext>
                </a:extLst>
              </a:tr>
              <a:tr h="34148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>
                          <a:effectLst/>
                        </a:rPr>
                        <a:t>Development Tools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IN" sz="1600" b="1" u="none" strike="noStrike" dirty="0">
                          <a:effectLst/>
                        </a:rPr>
                        <a:t>VS Code, Git, Postman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9107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4666391"/>
              </p:ext>
            </p:extLst>
          </p:nvPr>
        </p:nvGraphicFramePr>
        <p:xfrm>
          <a:off x="1337733" y="1557867"/>
          <a:ext cx="9914467" cy="4453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50000"/>
              </a:lnSpc>
              <a:spcBef>
                <a:spcPts val="0"/>
              </a:spcBef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Design and Development of CHATBOT: A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Review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170000"/>
              </a:lnSpc>
              <a:spcBef>
                <a:spcPts val="0"/>
              </a:spcBef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www.researchgate.net/publication/381844889_Design_and_Development_of_Healthchat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50000"/>
              </a:lnSpc>
              <a:spcBef>
                <a:spcPts val="0"/>
              </a:spcBef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Multi-Purpose NLP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Chatbot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: Design, Methodology &amp; Conclusion 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lnSpc>
                <a:spcPct val="250000"/>
              </a:lnSpc>
              <a:spcBef>
                <a:spcPts val="0"/>
              </a:spcBef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250000"/>
              </a:lnSpc>
              <a:spcBef>
                <a:spcPts val="0"/>
              </a:spcBef>
              <a:buNone/>
            </a:pPr>
            <a:endParaRPr lang="en-US" sz="2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250000"/>
              </a:lnSpc>
              <a:spcBef>
                <a:spcPts val="0"/>
              </a:spcBef>
              <a:buNone/>
            </a:pPr>
            <a:r>
              <a:rPr lang="en-US" sz="29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endParaRPr sz="2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413</Words>
  <Application>Microsoft Office PowerPoint</Application>
  <PresentationFormat>Widescreen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CHATBOT TO RESPOND TO MINING ACT QUERIES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MOHAMMED AZEEM A</cp:lastModifiedBy>
  <cp:revision>45</cp:revision>
  <dcterms:modified xsi:type="dcterms:W3CDTF">2025-02-21T04:30:56Z</dcterms:modified>
</cp:coreProperties>
</file>