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74" r:id="rId22"/>
    <p:sldId id="275" r:id="rId23"/>
    <p:sldId id="277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521685-5DA9-4BD6-BA31-2D845997782D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9B5778F-0E5A-4C7D-8368-495F21CE8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/>
              <a:t>HotRest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(Waiter-less Hotel and Restaurant Management System)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062912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S.M.Humraan</a:t>
            </a:r>
            <a:r>
              <a:rPr lang="en-US" dirty="0" smtClean="0"/>
              <a:t> (15k-2882)</a:t>
            </a:r>
          </a:p>
          <a:p>
            <a:r>
              <a:rPr lang="en-US" dirty="0" err="1" smtClean="0"/>
              <a:t>Aleem</a:t>
            </a:r>
            <a:r>
              <a:rPr lang="en-US" dirty="0" smtClean="0"/>
              <a:t> Zulfiqar (15k-2847)</a:t>
            </a:r>
          </a:p>
          <a:p>
            <a:r>
              <a:rPr lang="en-US" dirty="0" err="1" smtClean="0"/>
              <a:t>Azeem</a:t>
            </a:r>
            <a:r>
              <a:rPr lang="en-US" dirty="0" smtClean="0"/>
              <a:t> Khalid (15k-2845)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8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Hotel Room Confirmation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1"/>
            <a:ext cx="8229600" cy="4952999"/>
          </a:xfrm>
        </p:spPr>
      </p:pic>
    </p:spTree>
    <p:extLst>
      <p:ext uri="{BB962C8B-B14F-4D97-AF65-F5344CB8AC3E}">
        <p14:creationId xmlns:p14="http://schemas.microsoft.com/office/powerpoint/2010/main" xmlns="" val="6733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Ordering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77736"/>
            <a:ext cx="8229600" cy="3782078"/>
          </a:xfrm>
        </p:spPr>
      </p:pic>
    </p:spTree>
    <p:extLst>
      <p:ext uri="{BB962C8B-B14F-4D97-AF65-F5344CB8AC3E}">
        <p14:creationId xmlns:p14="http://schemas.microsoft.com/office/powerpoint/2010/main" xmlns="" val="1759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list (In Progress)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627749"/>
            <a:ext cx="8229600" cy="2096651"/>
          </a:xfrm>
        </p:spPr>
      </p:pic>
    </p:spTree>
    <p:extLst>
      <p:ext uri="{BB962C8B-B14F-4D97-AF65-F5344CB8AC3E}">
        <p14:creationId xmlns:p14="http://schemas.microsoft.com/office/powerpoint/2010/main" xmlns="" val="27901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2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2971800"/>
          </a:xfrm>
        </p:spPr>
      </p:pic>
    </p:spTree>
    <p:extLst>
      <p:ext uri="{BB962C8B-B14F-4D97-AF65-F5344CB8AC3E}">
        <p14:creationId xmlns:p14="http://schemas.microsoft.com/office/powerpoint/2010/main" xmlns="" val="11201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90801"/>
            <a:ext cx="8229600" cy="1985154"/>
          </a:xfrm>
        </p:spPr>
      </p:pic>
    </p:spTree>
    <p:extLst>
      <p:ext uri="{BB962C8B-B14F-4D97-AF65-F5344CB8AC3E}">
        <p14:creationId xmlns:p14="http://schemas.microsoft.com/office/powerpoint/2010/main" xmlns="" val="39884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Details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14601"/>
            <a:ext cx="8229600" cy="2182436"/>
          </a:xfrm>
        </p:spPr>
      </p:pic>
    </p:spTree>
    <p:extLst>
      <p:ext uri="{BB962C8B-B14F-4D97-AF65-F5344CB8AC3E}">
        <p14:creationId xmlns:p14="http://schemas.microsoft.com/office/powerpoint/2010/main" xmlns="" val="20974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Order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667001"/>
            <a:ext cx="8229600" cy="1991410"/>
          </a:xfrm>
        </p:spPr>
      </p:pic>
    </p:spTree>
    <p:extLst>
      <p:ext uri="{BB962C8B-B14F-4D97-AF65-F5344CB8AC3E}">
        <p14:creationId xmlns:p14="http://schemas.microsoft.com/office/powerpoint/2010/main" xmlns="" val="42723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Room Reservation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2362200"/>
          </a:xfrm>
        </p:spPr>
      </p:pic>
    </p:spTree>
    <p:extLst>
      <p:ext uri="{BB962C8B-B14F-4D97-AF65-F5344CB8AC3E}">
        <p14:creationId xmlns:p14="http://schemas.microsoft.com/office/powerpoint/2010/main" xmlns="" val="2949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ERD</a:t>
            </a:r>
            <a:endParaRPr lang="en-US" dirty="0"/>
          </a:p>
        </p:txBody>
      </p:sp>
      <p:pic>
        <p:nvPicPr>
          <p:cNvPr id="4" name="Content Placeholder 3" descr="erdplus-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924800" cy="49535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HotRest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HotRest</a:t>
            </a:r>
            <a:r>
              <a:rPr lang="en-US" dirty="0"/>
              <a:t> is a front-desk hotel management software designed typically for billing, online food ordering and database management of guests checking in and out of the hotel and restaurants. </a:t>
            </a:r>
          </a:p>
        </p:txBody>
      </p:sp>
    </p:spTree>
    <p:extLst>
      <p:ext uri="{BB962C8B-B14F-4D97-AF65-F5344CB8AC3E}">
        <p14:creationId xmlns:p14="http://schemas.microsoft.com/office/powerpoint/2010/main" xmlns="" val="9419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ERD</a:t>
            </a:r>
            <a:endParaRPr lang="en-US" dirty="0"/>
          </a:p>
        </p:txBody>
      </p:sp>
      <p:pic>
        <p:nvPicPr>
          <p:cNvPr id="4" name="Content Placeholder 3" descr="erdplus-diagram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543800" cy="531349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64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to be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Room Reservation</a:t>
            </a:r>
          </a:p>
          <a:p>
            <a:r>
              <a:rPr lang="en-US" dirty="0" smtClean="0"/>
              <a:t>Online Food Ordering</a:t>
            </a:r>
          </a:p>
          <a:p>
            <a:r>
              <a:rPr lang="en-US" dirty="0" smtClean="0"/>
              <a:t>Waiter-less Management</a:t>
            </a:r>
          </a:p>
          <a:p>
            <a:r>
              <a:rPr lang="en-US" dirty="0" smtClean="0"/>
              <a:t>Estimated time for Dine-in</a:t>
            </a:r>
          </a:p>
          <a:p>
            <a:r>
              <a:rPr lang="en-US" dirty="0" smtClean="0"/>
              <a:t>Notifications for Customer</a:t>
            </a:r>
          </a:p>
          <a:p>
            <a:r>
              <a:rPr lang="en-US" dirty="0" smtClean="0"/>
              <a:t>Pick and Drop Services</a:t>
            </a:r>
          </a:p>
          <a:p>
            <a:r>
              <a:rPr lang="en-US" dirty="0" smtClean="0"/>
              <a:t>Food Delivery</a:t>
            </a:r>
          </a:p>
          <a:p>
            <a:r>
              <a:rPr lang="en-US" dirty="0" smtClean="0"/>
              <a:t>Admin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6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Proposal (Done)</a:t>
            </a:r>
          </a:p>
          <a:p>
            <a:r>
              <a:rPr lang="en-US" dirty="0" smtClean="0"/>
              <a:t>SRS (Done)</a:t>
            </a:r>
          </a:p>
          <a:p>
            <a:r>
              <a:rPr lang="en-US" dirty="0" smtClean="0"/>
              <a:t>SDS (Done)</a:t>
            </a:r>
          </a:p>
          <a:p>
            <a:r>
              <a:rPr lang="en-US" dirty="0" smtClean="0"/>
              <a:t>Progress Report (Done)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0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Equally distributed among all group members.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848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pPr algn="ctr"/>
            <a:r>
              <a:rPr lang="en-US" sz="7200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7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97175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Any Questions???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25356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 err="1" smtClean="0"/>
              <a:t>HotRest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aim is to reduce the workforce of company which would benefits the company financially</a:t>
            </a:r>
            <a:r>
              <a:rPr lang="en-US" dirty="0" smtClean="0"/>
              <a:t>.</a:t>
            </a:r>
          </a:p>
          <a:p>
            <a:r>
              <a:rPr lang="en-US" dirty="0"/>
              <a:t>It would be a waiter less Hotel and Restaurant in which the orders would be placed online which would benefit the customer from the hectic situations.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5645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of the main Features of Include:</a:t>
            </a:r>
          </a:p>
          <a:p>
            <a:pPr lvl="1"/>
            <a:r>
              <a:rPr lang="en-US" b="1" dirty="0"/>
              <a:t>Waiter less management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 smtClean="0"/>
              <a:t>	Less </a:t>
            </a:r>
            <a:r>
              <a:rPr lang="en-US" dirty="0"/>
              <a:t>workforce to earn more profit.</a:t>
            </a:r>
            <a:endParaRPr lang="en-US" sz="2400" dirty="0"/>
          </a:p>
          <a:p>
            <a:pPr lvl="1"/>
            <a:r>
              <a:rPr lang="en-US" b="1" dirty="0"/>
              <a:t>Online food ordering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 smtClean="0"/>
              <a:t>	Reducing </a:t>
            </a:r>
            <a:r>
              <a:rPr lang="en-US" dirty="0"/>
              <a:t>waiting time of customers.</a:t>
            </a:r>
            <a:endParaRPr lang="en-US" sz="2400" dirty="0"/>
          </a:p>
          <a:p>
            <a:pPr lvl="1"/>
            <a:r>
              <a:rPr lang="en-US" b="1" dirty="0"/>
              <a:t>Online Hotel room reservations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 smtClean="0"/>
              <a:t>	Avoiding </a:t>
            </a:r>
            <a:r>
              <a:rPr lang="en-US" dirty="0"/>
              <a:t>the confusion for room </a:t>
            </a:r>
            <a:r>
              <a:rPr lang="en-US" dirty="0" smtClean="0"/>
              <a:t>reservations</a:t>
            </a:r>
            <a:endParaRPr lang="en-US" sz="2400" b="1" dirty="0"/>
          </a:p>
          <a:p>
            <a:pPr lvl="1"/>
            <a:r>
              <a:rPr lang="en-US" b="1" dirty="0"/>
              <a:t>Food Delivery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 smtClean="0"/>
              <a:t>	Providing </a:t>
            </a:r>
            <a:r>
              <a:rPr lang="en-US" dirty="0"/>
              <a:t>door to door delivery services.</a:t>
            </a:r>
            <a:endParaRPr lang="en-US" sz="2400" dirty="0"/>
          </a:p>
          <a:p>
            <a:pPr lvl="1"/>
            <a:r>
              <a:rPr lang="en-US" b="1" dirty="0"/>
              <a:t>Admin Panel</a:t>
            </a:r>
            <a:endParaRPr lang="en-US" sz="2400" b="1" dirty="0"/>
          </a:p>
          <a:p>
            <a:pPr marL="457200" lvl="1" indent="0">
              <a:buNone/>
            </a:pPr>
            <a:r>
              <a:rPr lang="en-US" dirty="0" smtClean="0"/>
              <a:t>	Separate </a:t>
            </a:r>
            <a:r>
              <a:rPr lang="en-US" dirty="0"/>
              <a:t>admin panels.</a:t>
            </a:r>
            <a:endParaRPr lang="en-US" sz="2400" dirty="0"/>
          </a:p>
          <a:p>
            <a:pPr lvl="1"/>
            <a:r>
              <a:rPr lang="en-US" b="1" dirty="0" smtClean="0"/>
              <a:t>Estimated time for dine-in</a:t>
            </a:r>
          </a:p>
          <a:p>
            <a:pPr marL="457200" lvl="1" indent="0">
              <a:buNone/>
            </a:pPr>
            <a:r>
              <a:rPr lang="en-US" dirty="0" smtClean="0"/>
              <a:t>	Keeping the customers updated of their dine-in food timings.</a:t>
            </a:r>
          </a:p>
        </p:txBody>
      </p:sp>
    </p:spTree>
    <p:extLst>
      <p:ext uri="{BB962C8B-B14F-4D97-AF65-F5344CB8AC3E}">
        <p14:creationId xmlns:p14="http://schemas.microsoft.com/office/powerpoint/2010/main" xmlns="" val="29624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Autofit/>
          </a:bodyPr>
          <a:lstStyle/>
          <a:p>
            <a:pPr lvl="1"/>
            <a:r>
              <a:rPr lang="en-US" sz="2200" b="1" dirty="0" smtClean="0"/>
              <a:t>Updates for customers</a:t>
            </a:r>
          </a:p>
          <a:p>
            <a:pPr marL="457200" lvl="1" indent="0">
              <a:buNone/>
            </a:pPr>
            <a:r>
              <a:rPr lang="en-US" sz="2200" dirty="0" smtClean="0"/>
              <a:t>	Emailing customers about their charges.</a:t>
            </a:r>
          </a:p>
          <a:p>
            <a:pPr lvl="1"/>
            <a:r>
              <a:rPr lang="en-US" sz="2200" b="1" dirty="0" smtClean="0"/>
              <a:t>Special rewards for Loyal customers</a:t>
            </a:r>
          </a:p>
          <a:p>
            <a:pPr marL="457200" lvl="1" indent="0">
              <a:buNone/>
            </a:pPr>
            <a:r>
              <a:rPr lang="en-US" sz="2200" dirty="0" smtClean="0"/>
              <a:t>	Providing special discounts to our loyal customers.</a:t>
            </a:r>
          </a:p>
          <a:p>
            <a:pPr lvl="1"/>
            <a:r>
              <a:rPr lang="en-US" sz="2200" b="1" dirty="0" smtClean="0"/>
              <a:t>Facebook Page</a:t>
            </a:r>
          </a:p>
          <a:p>
            <a:pPr marL="457200" lvl="1" indent="0">
              <a:buNone/>
            </a:pPr>
            <a:r>
              <a:rPr lang="en-US" sz="2200" dirty="0" smtClean="0"/>
              <a:t>	Providing daily updates about our products and services.</a:t>
            </a:r>
          </a:p>
          <a:p>
            <a:pPr lvl="1"/>
            <a:r>
              <a:rPr lang="en-US" sz="2200" b="1" dirty="0" smtClean="0"/>
              <a:t>Pick and drop services</a:t>
            </a:r>
          </a:p>
          <a:p>
            <a:pPr marL="457200" lvl="1" indent="0">
              <a:buNone/>
            </a:pPr>
            <a:r>
              <a:rPr lang="en-US" sz="2200" dirty="0" smtClean="0"/>
              <a:t>	Providing pick and drop services to customer from airport to hotel.</a:t>
            </a:r>
          </a:p>
          <a:p>
            <a:pPr lvl="1"/>
            <a:r>
              <a:rPr lang="en-US" sz="2200" b="1" dirty="0" smtClean="0"/>
              <a:t>Online Check-inn</a:t>
            </a:r>
          </a:p>
          <a:p>
            <a:pPr marL="457200" lvl="1" indent="0">
              <a:buNone/>
            </a:pPr>
            <a:r>
              <a:rPr lang="en-US" sz="2200" dirty="0" smtClean="0"/>
              <a:t>	Checking inn and out through our mobile.</a:t>
            </a:r>
          </a:p>
        </p:txBody>
      </p:sp>
    </p:spTree>
    <p:extLst>
      <p:ext uri="{BB962C8B-B14F-4D97-AF65-F5344CB8AC3E}">
        <p14:creationId xmlns:p14="http://schemas.microsoft.com/office/powerpoint/2010/main" xmlns="" val="38757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6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4870" y="1882775"/>
            <a:ext cx="6274260" cy="4572000"/>
          </a:xfrm>
        </p:spPr>
      </p:pic>
    </p:spTree>
    <p:extLst>
      <p:ext uri="{BB962C8B-B14F-4D97-AF65-F5344CB8AC3E}">
        <p14:creationId xmlns:p14="http://schemas.microsoft.com/office/powerpoint/2010/main" xmlns="" val="29521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781" y="1882775"/>
            <a:ext cx="7270438" cy="4572000"/>
          </a:xfrm>
        </p:spPr>
      </p:pic>
    </p:spTree>
    <p:extLst>
      <p:ext uri="{BB962C8B-B14F-4D97-AF65-F5344CB8AC3E}">
        <p14:creationId xmlns:p14="http://schemas.microsoft.com/office/powerpoint/2010/main" xmlns="" val="15013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15315"/>
            <a:ext cx="8229600" cy="4306919"/>
          </a:xfrm>
        </p:spPr>
      </p:pic>
    </p:spTree>
    <p:extLst>
      <p:ext uri="{BB962C8B-B14F-4D97-AF65-F5344CB8AC3E}">
        <p14:creationId xmlns:p14="http://schemas.microsoft.com/office/powerpoint/2010/main" xmlns="" val="15580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90</TotalTime>
  <Words>217</Words>
  <Application>Microsoft Office PowerPoint</Application>
  <PresentationFormat>On-screen Show (4:3)</PresentationFormat>
  <Paragraphs>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HotRest (Waiter-less Hotel and Restaurant Management System)</vt:lpstr>
      <vt:lpstr>What is HotRest???</vt:lpstr>
      <vt:lpstr>Why we need HotRest???</vt:lpstr>
      <vt:lpstr>Features</vt:lpstr>
      <vt:lpstr>Features</vt:lpstr>
      <vt:lpstr>Work Completed</vt:lpstr>
      <vt:lpstr>Main Page</vt:lpstr>
      <vt:lpstr>Admin Page</vt:lpstr>
      <vt:lpstr>Hotel Page</vt:lpstr>
      <vt:lpstr>Hotel Room Confirmation Page</vt:lpstr>
      <vt:lpstr>Food Ordering Page</vt:lpstr>
      <vt:lpstr>Menu list (In Progress)</vt:lpstr>
      <vt:lpstr>Backend</vt:lpstr>
      <vt:lpstr>Customer DataBase</vt:lpstr>
      <vt:lpstr>Billing DataBase</vt:lpstr>
      <vt:lpstr>Food Details DataBase</vt:lpstr>
      <vt:lpstr>Food Order DataBase</vt:lpstr>
      <vt:lpstr>Room Reservation DataBase</vt:lpstr>
      <vt:lpstr>Hotel ERD</vt:lpstr>
      <vt:lpstr>Restaurant ERD</vt:lpstr>
      <vt:lpstr>Work Remaining</vt:lpstr>
      <vt:lpstr>Milestones to be achieved</vt:lpstr>
      <vt:lpstr>Documentation</vt:lpstr>
      <vt:lpstr>Work Distribution</vt:lpstr>
      <vt:lpstr>Thank You!!!</vt:lpstr>
      <vt:lpstr>Any Questions???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HotRest (Waiter-less Hotel and Restaurant Management System)</dc:title>
  <dc:creator>HP</dc:creator>
  <cp:lastModifiedBy>k152874</cp:lastModifiedBy>
  <cp:revision>15</cp:revision>
  <dcterms:created xsi:type="dcterms:W3CDTF">2017-11-02T14:01:45Z</dcterms:created>
  <dcterms:modified xsi:type="dcterms:W3CDTF">2017-11-07T03:52:02Z</dcterms:modified>
</cp:coreProperties>
</file>