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0"/>
  </p:notesMasterIdLst>
  <p:sldIdLst>
    <p:sldId id="468" r:id="rId3"/>
    <p:sldId id="470" r:id="rId4"/>
    <p:sldId id="356" r:id="rId5"/>
    <p:sldId id="357" r:id="rId6"/>
    <p:sldId id="358" r:id="rId7"/>
    <p:sldId id="259" r:id="rId8"/>
    <p:sldId id="4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0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3586-E719-44B9-8584-6985025BBD4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7FB4A-61B7-4C9F-98C5-4E27B705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E386-DD62-45CA-9BC0-23279C011873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452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E386-DD62-45CA-9BC0-23279C011873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04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2F75C07-5E29-4639-AED1-1FE18317100F}"/>
              </a:ext>
            </a:extLst>
          </p:cNvPr>
          <p:cNvGrpSpPr/>
          <p:nvPr userDrawn="1"/>
        </p:nvGrpSpPr>
        <p:grpSpPr>
          <a:xfrm>
            <a:off x="295273" y="195394"/>
            <a:ext cx="10784232" cy="912354"/>
            <a:chOff x="295273" y="195394"/>
            <a:chExt cx="10784232" cy="91235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8A7523-F896-4006-83A3-D7F6DD565E52}"/>
                </a:ext>
              </a:extLst>
            </p:cNvPr>
            <p:cNvSpPr/>
            <p:nvPr/>
          </p:nvSpPr>
          <p:spPr>
            <a:xfrm>
              <a:off x="295273" y="195394"/>
              <a:ext cx="10784232" cy="912354"/>
            </a:xfrm>
            <a:custGeom>
              <a:avLst/>
              <a:gdLst>
                <a:gd name="connsiteX0" fmla="*/ 6413652 w 10784232"/>
                <a:gd name="connsiteY0" fmla="*/ 54 h 912354"/>
                <a:gd name="connsiteX1" fmla="*/ 6736749 w 10784232"/>
                <a:gd name="connsiteY1" fmla="*/ 11703 h 912354"/>
                <a:gd name="connsiteX2" fmla="*/ 7131417 w 10784232"/>
                <a:gd name="connsiteY2" fmla="*/ 10538 h 912354"/>
                <a:gd name="connsiteX3" fmla="*/ 7323703 w 10784232"/>
                <a:gd name="connsiteY3" fmla="*/ 3403 h 912354"/>
                <a:gd name="connsiteX4" fmla="*/ 7513431 w 10784232"/>
                <a:gd name="connsiteY4" fmla="*/ 5841 h 912354"/>
                <a:gd name="connsiteX5" fmla="*/ 7523208 w 10784232"/>
                <a:gd name="connsiteY5" fmla="*/ 5587 h 912354"/>
                <a:gd name="connsiteX6" fmla="*/ 7668433 w 10784232"/>
                <a:gd name="connsiteY6" fmla="*/ 7407 h 912354"/>
                <a:gd name="connsiteX7" fmla="*/ 7673788 w 10784232"/>
                <a:gd name="connsiteY7" fmla="*/ 7750 h 912354"/>
                <a:gd name="connsiteX8" fmla="*/ 7814418 w 10784232"/>
                <a:gd name="connsiteY8" fmla="*/ 2384 h 912354"/>
                <a:gd name="connsiteX9" fmla="*/ 8182936 w 10784232"/>
                <a:gd name="connsiteY9" fmla="*/ 5878 h 912354"/>
                <a:gd name="connsiteX10" fmla="*/ 8867748 w 10784232"/>
                <a:gd name="connsiteY10" fmla="*/ 8499 h 912354"/>
                <a:gd name="connsiteX11" fmla="*/ 9377437 w 10784232"/>
                <a:gd name="connsiteY11" fmla="*/ 54 h 912354"/>
                <a:gd name="connsiteX12" fmla="*/ 9660498 w 10784232"/>
                <a:gd name="connsiteY12" fmla="*/ 11703 h 912354"/>
                <a:gd name="connsiteX13" fmla="*/ 10006262 w 10784232"/>
                <a:gd name="connsiteY13" fmla="*/ 10538 h 912354"/>
                <a:gd name="connsiteX14" fmla="*/ 10343517 w 10784232"/>
                <a:gd name="connsiteY14" fmla="*/ 5878 h 912354"/>
                <a:gd name="connsiteX15" fmla="*/ 10421981 w 10784232"/>
                <a:gd name="connsiteY15" fmla="*/ 7189 h 912354"/>
                <a:gd name="connsiteX16" fmla="*/ 10782847 w 10784232"/>
                <a:gd name="connsiteY16" fmla="*/ 791668 h 912354"/>
                <a:gd name="connsiteX17" fmla="*/ 10784232 w 10784232"/>
                <a:gd name="connsiteY17" fmla="*/ 893542 h 912354"/>
                <a:gd name="connsiteX18" fmla="*/ 10782441 w 10784232"/>
                <a:gd name="connsiteY18" fmla="*/ 893542 h 912354"/>
                <a:gd name="connsiteX19" fmla="*/ 10730935 w 10784232"/>
                <a:gd name="connsiteY19" fmla="*/ 886552 h 912354"/>
                <a:gd name="connsiteX20" fmla="*/ 10399950 w 10784232"/>
                <a:gd name="connsiteY20" fmla="*/ 883349 h 912354"/>
                <a:gd name="connsiteX21" fmla="*/ 9991034 w 10784232"/>
                <a:gd name="connsiteY21" fmla="*/ 894707 h 912354"/>
                <a:gd name="connsiteX22" fmla="*/ 9785457 w 10784232"/>
                <a:gd name="connsiteY22" fmla="*/ 891212 h 912354"/>
                <a:gd name="connsiteX23" fmla="*/ 9589284 w 10784232"/>
                <a:gd name="connsiteY23" fmla="*/ 881019 h 912354"/>
                <a:gd name="connsiteX24" fmla="*/ 9291891 w 10784232"/>
                <a:gd name="connsiteY24" fmla="*/ 878107 h 912354"/>
                <a:gd name="connsiteX25" fmla="*/ 8757569 w 10784232"/>
                <a:gd name="connsiteY25" fmla="*/ 887426 h 912354"/>
                <a:gd name="connsiteX26" fmla="*/ 8220559 w 10784232"/>
                <a:gd name="connsiteY26" fmla="*/ 884805 h 912354"/>
                <a:gd name="connsiteX27" fmla="*/ 7958585 w 10784232"/>
                <a:gd name="connsiteY27" fmla="*/ 886552 h 912354"/>
                <a:gd name="connsiteX28" fmla="*/ 7840466 w 10784232"/>
                <a:gd name="connsiteY28" fmla="*/ 885551 h 912354"/>
                <a:gd name="connsiteX29" fmla="*/ 7775365 w 10784232"/>
                <a:gd name="connsiteY29" fmla="*/ 885679 h 912354"/>
                <a:gd name="connsiteX30" fmla="*/ 7520520 w 10784232"/>
                <a:gd name="connsiteY30" fmla="*/ 892668 h 912354"/>
                <a:gd name="connsiteX31" fmla="*/ 7355252 w 10784232"/>
                <a:gd name="connsiteY31" fmla="*/ 897619 h 912354"/>
                <a:gd name="connsiteX32" fmla="*/ 7260189 w 10784232"/>
                <a:gd name="connsiteY32" fmla="*/ 897219 h 912354"/>
                <a:gd name="connsiteX33" fmla="*/ 7193724 w 10784232"/>
                <a:gd name="connsiteY33" fmla="*/ 892169 h 912354"/>
                <a:gd name="connsiteX34" fmla="*/ 7114035 w 10784232"/>
                <a:gd name="connsiteY34" fmla="*/ 894707 h 912354"/>
                <a:gd name="connsiteX35" fmla="*/ 6879381 w 10784232"/>
                <a:gd name="connsiteY35" fmla="*/ 891212 h 912354"/>
                <a:gd name="connsiteX36" fmla="*/ 6655463 w 10784232"/>
                <a:gd name="connsiteY36" fmla="*/ 881019 h 912354"/>
                <a:gd name="connsiteX37" fmla="*/ 6316007 w 10784232"/>
                <a:gd name="connsiteY37" fmla="*/ 878107 h 912354"/>
                <a:gd name="connsiteX38" fmla="*/ 5706112 w 10784232"/>
                <a:gd name="connsiteY38" fmla="*/ 887426 h 912354"/>
                <a:gd name="connsiteX39" fmla="*/ 5093149 w 10784232"/>
                <a:gd name="connsiteY39" fmla="*/ 884805 h 912354"/>
                <a:gd name="connsiteX40" fmla="*/ 4584987 w 10784232"/>
                <a:gd name="connsiteY40" fmla="*/ 885679 h 912354"/>
                <a:gd name="connsiteX41" fmla="*/ 4294099 w 10784232"/>
                <a:gd name="connsiteY41" fmla="*/ 892668 h 912354"/>
                <a:gd name="connsiteX42" fmla="*/ 4226632 w 10784232"/>
                <a:gd name="connsiteY42" fmla="*/ 894439 h 912354"/>
                <a:gd name="connsiteX43" fmla="*/ 3788204 w 10784232"/>
                <a:gd name="connsiteY43" fmla="*/ 897496 h 912354"/>
                <a:gd name="connsiteX44" fmla="*/ 3321452 w 10784232"/>
                <a:gd name="connsiteY44" fmla="*/ 908854 h 912354"/>
                <a:gd name="connsiteX45" fmla="*/ 3086799 w 10784232"/>
                <a:gd name="connsiteY45" fmla="*/ 905359 h 912354"/>
                <a:gd name="connsiteX46" fmla="*/ 2862880 w 10784232"/>
                <a:gd name="connsiteY46" fmla="*/ 895166 h 912354"/>
                <a:gd name="connsiteX47" fmla="*/ 2523424 w 10784232"/>
                <a:gd name="connsiteY47" fmla="*/ 892254 h 912354"/>
                <a:gd name="connsiteX48" fmla="*/ 1913529 w 10784232"/>
                <a:gd name="connsiteY48" fmla="*/ 901573 h 912354"/>
                <a:gd name="connsiteX49" fmla="*/ 1300566 w 10784232"/>
                <a:gd name="connsiteY49" fmla="*/ 898952 h 912354"/>
                <a:gd name="connsiteX50" fmla="*/ 792405 w 10784232"/>
                <a:gd name="connsiteY50" fmla="*/ 899826 h 912354"/>
                <a:gd name="connsiteX51" fmla="*/ 501516 w 10784232"/>
                <a:gd name="connsiteY51" fmla="*/ 906815 h 912354"/>
                <a:gd name="connsiteX52" fmla="*/ 312872 w 10784232"/>
                <a:gd name="connsiteY52" fmla="*/ 911766 h 912354"/>
                <a:gd name="connsiteX53" fmla="*/ 96623 w 10784232"/>
                <a:gd name="connsiteY53" fmla="*/ 904194 h 912354"/>
                <a:gd name="connsiteX54" fmla="*/ 62370 w 10784232"/>
                <a:gd name="connsiteY54" fmla="*/ 898078 h 912354"/>
                <a:gd name="connsiteX55" fmla="*/ 21472 w 10784232"/>
                <a:gd name="connsiteY55" fmla="*/ 850899 h 912354"/>
                <a:gd name="connsiteX56" fmla="*/ 16871 w 10784232"/>
                <a:gd name="connsiteY56" fmla="*/ 788868 h 912354"/>
                <a:gd name="connsiteX57" fmla="*/ 52146 w 10784232"/>
                <a:gd name="connsiteY57" fmla="*/ 739650 h 912354"/>
                <a:gd name="connsiteX58" fmla="*/ 105825 w 10784232"/>
                <a:gd name="connsiteY58" fmla="*/ 706741 h 912354"/>
                <a:gd name="connsiteX59" fmla="*/ 92533 w 10784232"/>
                <a:gd name="connsiteY59" fmla="*/ 683443 h 912354"/>
                <a:gd name="connsiteX60" fmla="*/ 51635 w 10784232"/>
                <a:gd name="connsiteY60" fmla="*/ 675289 h 912354"/>
                <a:gd name="connsiteX61" fmla="*/ 12270 w 10784232"/>
                <a:gd name="connsiteY61" fmla="*/ 642380 h 912354"/>
                <a:gd name="connsiteX62" fmla="*/ 27096 w 10784232"/>
                <a:gd name="connsiteY62" fmla="*/ 561418 h 912354"/>
                <a:gd name="connsiteX63" fmla="*/ 71061 w 10784232"/>
                <a:gd name="connsiteY63" fmla="*/ 526180 h 912354"/>
                <a:gd name="connsiteX64" fmla="*/ 179442 w 10784232"/>
                <a:gd name="connsiteY64" fmla="*/ 496475 h 912354"/>
                <a:gd name="connsiteX65" fmla="*/ 199891 w 10784232"/>
                <a:gd name="connsiteY65" fmla="*/ 485117 h 912354"/>
                <a:gd name="connsiteX66" fmla="*/ 176374 w 10784232"/>
                <a:gd name="connsiteY66" fmla="*/ 478419 h 912354"/>
                <a:gd name="connsiteX67" fmla="*/ 67994 w 10784232"/>
                <a:gd name="connsiteY67" fmla="*/ 469390 h 912354"/>
                <a:gd name="connsiteX68" fmla="*/ 0 w 10784232"/>
                <a:gd name="connsiteY68" fmla="*/ 451917 h 912354"/>
                <a:gd name="connsiteX69" fmla="*/ 0 w 10784232"/>
                <a:gd name="connsiteY69" fmla="*/ 434443 h 912354"/>
                <a:gd name="connsiteX70" fmla="*/ 13292 w 10784232"/>
                <a:gd name="connsiteY70" fmla="*/ 367169 h 912354"/>
                <a:gd name="connsiteX71" fmla="*/ 17894 w 10784232"/>
                <a:gd name="connsiteY71" fmla="*/ 311836 h 912354"/>
                <a:gd name="connsiteX72" fmla="*/ 51635 w 10784232"/>
                <a:gd name="connsiteY72" fmla="*/ 264657 h 912354"/>
                <a:gd name="connsiteX73" fmla="*/ 60837 w 10784232"/>
                <a:gd name="connsiteY73" fmla="*/ 245145 h 912354"/>
                <a:gd name="connsiteX74" fmla="*/ 104802 w 10784232"/>
                <a:gd name="connsiteY74" fmla="*/ 212818 h 912354"/>
                <a:gd name="connsiteX75" fmla="*/ 244367 w 10784232"/>
                <a:gd name="connsiteY75" fmla="*/ 195345 h 912354"/>
                <a:gd name="connsiteX76" fmla="*/ 288333 w 10784232"/>
                <a:gd name="connsiteY76" fmla="*/ 187481 h 912354"/>
                <a:gd name="connsiteX77" fmla="*/ 241812 w 10784232"/>
                <a:gd name="connsiteY77" fmla="*/ 181074 h 912354"/>
                <a:gd name="connsiteX78" fmla="*/ 71572 w 10784232"/>
                <a:gd name="connsiteY78" fmla="*/ 172629 h 912354"/>
                <a:gd name="connsiteX79" fmla="*/ 51635 w 10784232"/>
                <a:gd name="connsiteY79" fmla="*/ 170008 h 912354"/>
                <a:gd name="connsiteX80" fmla="*/ 36298 w 10784232"/>
                <a:gd name="connsiteY80" fmla="*/ 148457 h 912354"/>
                <a:gd name="connsiteX81" fmla="*/ 59303 w 10784232"/>
                <a:gd name="connsiteY81" fmla="*/ 76232 h 912354"/>
                <a:gd name="connsiteX82" fmla="*/ 57258 w 10784232"/>
                <a:gd name="connsiteY82" fmla="*/ 61671 h 912354"/>
                <a:gd name="connsiteX83" fmla="*/ 123718 w 10784232"/>
                <a:gd name="connsiteY83" fmla="*/ 26432 h 912354"/>
                <a:gd name="connsiteX84" fmla="*/ 504583 w 10784232"/>
                <a:gd name="connsiteY84" fmla="*/ 19734 h 912354"/>
                <a:gd name="connsiteX85" fmla="*/ 835348 w 10784232"/>
                <a:gd name="connsiteY85" fmla="*/ 30801 h 912354"/>
                <a:gd name="connsiteX86" fmla="*/ 1079715 w 10784232"/>
                <a:gd name="connsiteY86" fmla="*/ 28180 h 912354"/>
                <a:gd name="connsiteX87" fmla="*/ 1257623 w 10784232"/>
                <a:gd name="connsiteY87" fmla="*/ 20025 h 912354"/>
                <a:gd name="connsiteX88" fmla="*/ 2039291 w 10784232"/>
                <a:gd name="connsiteY88" fmla="*/ 22646 h 912354"/>
                <a:gd name="connsiteX89" fmla="*/ 2621069 w 10784232"/>
                <a:gd name="connsiteY89" fmla="*/ 14201 h 912354"/>
                <a:gd name="connsiteX90" fmla="*/ 2944166 w 10784232"/>
                <a:gd name="connsiteY90" fmla="*/ 25850 h 912354"/>
                <a:gd name="connsiteX91" fmla="*/ 3338834 w 10784232"/>
                <a:gd name="connsiteY91" fmla="*/ 24685 h 912354"/>
                <a:gd name="connsiteX92" fmla="*/ 3723789 w 10784232"/>
                <a:gd name="connsiteY92" fmla="*/ 20025 h 912354"/>
                <a:gd name="connsiteX93" fmla="*/ 3862439 w 10784232"/>
                <a:gd name="connsiteY93" fmla="*/ 22055 h 912354"/>
                <a:gd name="connsiteX94" fmla="*/ 3865434 w 10784232"/>
                <a:gd name="connsiteY94" fmla="*/ 19093 h 912354"/>
                <a:gd name="connsiteX95" fmla="*/ 3916301 w 10784232"/>
                <a:gd name="connsiteY95" fmla="*/ 12285 h 912354"/>
                <a:gd name="connsiteX96" fmla="*/ 4297166 w 10784232"/>
                <a:gd name="connsiteY96" fmla="*/ 5587 h 912354"/>
                <a:gd name="connsiteX97" fmla="*/ 4627931 w 10784232"/>
                <a:gd name="connsiteY97" fmla="*/ 16654 h 912354"/>
                <a:gd name="connsiteX98" fmla="*/ 4872298 w 10784232"/>
                <a:gd name="connsiteY98" fmla="*/ 14033 h 912354"/>
                <a:gd name="connsiteX99" fmla="*/ 5050205 w 10784232"/>
                <a:gd name="connsiteY99" fmla="*/ 5878 h 912354"/>
                <a:gd name="connsiteX100" fmla="*/ 5831875 w 10784232"/>
                <a:gd name="connsiteY100" fmla="*/ 8499 h 912354"/>
                <a:gd name="connsiteX101" fmla="*/ 6413652 w 10784232"/>
                <a:gd name="connsiteY101" fmla="*/ 54 h 9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0784232" h="912354">
                  <a:moveTo>
                    <a:pt x="6413652" y="54"/>
                  </a:moveTo>
                  <a:cubicBezTo>
                    <a:pt x="6521521" y="636"/>
                    <a:pt x="6629391" y="5878"/>
                    <a:pt x="6736749" y="11703"/>
                  </a:cubicBezTo>
                  <a:cubicBezTo>
                    <a:pt x="6868134" y="18110"/>
                    <a:pt x="6999520" y="17819"/>
                    <a:pt x="7131417" y="10538"/>
                  </a:cubicBezTo>
                  <a:cubicBezTo>
                    <a:pt x="7195321" y="6898"/>
                    <a:pt x="7259480" y="4349"/>
                    <a:pt x="7323703" y="3403"/>
                  </a:cubicBezTo>
                  <a:lnTo>
                    <a:pt x="7513431" y="5841"/>
                  </a:lnTo>
                  <a:lnTo>
                    <a:pt x="7523208" y="5587"/>
                  </a:lnTo>
                  <a:cubicBezTo>
                    <a:pt x="7571803" y="5004"/>
                    <a:pt x="7620174" y="5587"/>
                    <a:pt x="7668433" y="7407"/>
                  </a:cubicBezTo>
                  <a:lnTo>
                    <a:pt x="7673788" y="7750"/>
                  </a:lnTo>
                  <a:lnTo>
                    <a:pt x="7814418" y="2384"/>
                  </a:lnTo>
                  <a:lnTo>
                    <a:pt x="8182936" y="5878"/>
                  </a:lnTo>
                  <a:lnTo>
                    <a:pt x="8867748" y="8499"/>
                  </a:lnTo>
                  <a:cubicBezTo>
                    <a:pt x="9037494" y="9082"/>
                    <a:pt x="9207242" y="-820"/>
                    <a:pt x="9377437" y="54"/>
                  </a:cubicBezTo>
                  <a:cubicBezTo>
                    <a:pt x="9471940" y="636"/>
                    <a:pt x="9566443" y="5878"/>
                    <a:pt x="9660498" y="11703"/>
                  </a:cubicBezTo>
                  <a:cubicBezTo>
                    <a:pt x="9775603" y="18110"/>
                    <a:pt x="9890709" y="17819"/>
                    <a:pt x="10006262" y="10538"/>
                  </a:cubicBezTo>
                  <a:cubicBezTo>
                    <a:pt x="10118233" y="3257"/>
                    <a:pt x="10231099" y="345"/>
                    <a:pt x="10343517" y="5878"/>
                  </a:cubicBezTo>
                  <a:lnTo>
                    <a:pt x="10421981" y="7189"/>
                  </a:lnTo>
                  <a:lnTo>
                    <a:pt x="10782847" y="791668"/>
                  </a:lnTo>
                  <a:lnTo>
                    <a:pt x="10784232" y="893542"/>
                  </a:lnTo>
                  <a:lnTo>
                    <a:pt x="10782441" y="893542"/>
                  </a:lnTo>
                  <a:cubicBezTo>
                    <a:pt x="10764526" y="893833"/>
                    <a:pt x="10749746" y="883640"/>
                    <a:pt x="10730935" y="886552"/>
                  </a:cubicBezTo>
                  <a:lnTo>
                    <a:pt x="10399950" y="883349"/>
                  </a:lnTo>
                  <a:cubicBezTo>
                    <a:pt x="10263346" y="883640"/>
                    <a:pt x="10127190" y="889756"/>
                    <a:pt x="9991034" y="894707"/>
                  </a:cubicBezTo>
                  <a:cubicBezTo>
                    <a:pt x="9922508" y="897328"/>
                    <a:pt x="9853983" y="894415"/>
                    <a:pt x="9785457" y="891212"/>
                  </a:cubicBezTo>
                  <a:lnTo>
                    <a:pt x="9589284" y="881019"/>
                  </a:lnTo>
                  <a:cubicBezTo>
                    <a:pt x="9490303" y="876359"/>
                    <a:pt x="9390873" y="876942"/>
                    <a:pt x="9291891" y="878107"/>
                  </a:cubicBezTo>
                  <a:lnTo>
                    <a:pt x="8757569" y="887426"/>
                  </a:lnTo>
                  <a:cubicBezTo>
                    <a:pt x="8578416" y="890921"/>
                    <a:pt x="8399711" y="885679"/>
                    <a:pt x="8220559" y="884805"/>
                  </a:cubicBezTo>
                  <a:lnTo>
                    <a:pt x="7958585" y="886552"/>
                  </a:lnTo>
                  <a:lnTo>
                    <a:pt x="7840466" y="885551"/>
                  </a:lnTo>
                  <a:lnTo>
                    <a:pt x="7775365" y="885679"/>
                  </a:lnTo>
                  <a:lnTo>
                    <a:pt x="7520520" y="892668"/>
                  </a:lnTo>
                  <a:lnTo>
                    <a:pt x="7355252" y="897619"/>
                  </a:lnTo>
                  <a:cubicBezTo>
                    <a:pt x="7323452" y="898493"/>
                    <a:pt x="7291765" y="898420"/>
                    <a:pt x="7260189" y="897219"/>
                  </a:cubicBezTo>
                  <a:lnTo>
                    <a:pt x="7193724" y="892169"/>
                  </a:lnTo>
                  <a:lnTo>
                    <a:pt x="7114035" y="894707"/>
                  </a:lnTo>
                  <a:cubicBezTo>
                    <a:pt x="7035817" y="897328"/>
                    <a:pt x="6957599" y="894415"/>
                    <a:pt x="6879381" y="891212"/>
                  </a:cubicBezTo>
                  <a:lnTo>
                    <a:pt x="6655463" y="881019"/>
                  </a:lnTo>
                  <a:cubicBezTo>
                    <a:pt x="6542482" y="876359"/>
                    <a:pt x="6428989" y="876942"/>
                    <a:pt x="6316007" y="878107"/>
                  </a:cubicBezTo>
                  <a:lnTo>
                    <a:pt x="5706112" y="887426"/>
                  </a:lnTo>
                  <a:cubicBezTo>
                    <a:pt x="5501620" y="890921"/>
                    <a:pt x="5297640" y="885679"/>
                    <a:pt x="5093149" y="884805"/>
                  </a:cubicBezTo>
                  <a:lnTo>
                    <a:pt x="4584987" y="885679"/>
                  </a:lnTo>
                  <a:lnTo>
                    <a:pt x="4294099" y="892668"/>
                  </a:lnTo>
                  <a:lnTo>
                    <a:pt x="4226632" y="894439"/>
                  </a:lnTo>
                  <a:lnTo>
                    <a:pt x="3788204" y="897496"/>
                  </a:lnTo>
                  <a:lnTo>
                    <a:pt x="3321452" y="908854"/>
                  </a:lnTo>
                  <a:cubicBezTo>
                    <a:pt x="3243234" y="911475"/>
                    <a:pt x="3165016" y="908562"/>
                    <a:pt x="3086799" y="905359"/>
                  </a:cubicBezTo>
                  <a:lnTo>
                    <a:pt x="2862880" y="895166"/>
                  </a:lnTo>
                  <a:cubicBezTo>
                    <a:pt x="2749899" y="890506"/>
                    <a:pt x="2636406" y="891089"/>
                    <a:pt x="2523424" y="892254"/>
                  </a:cubicBezTo>
                  <a:lnTo>
                    <a:pt x="1913529" y="901573"/>
                  </a:lnTo>
                  <a:cubicBezTo>
                    <a:pt x="1709038" y="905068"/>
                    <a:pt x="1505057" y="899826"/>
                    <a:pt x="1300566" y="898952"/>
                  </a:cubicBezTo>
                  <a:lnTo>
                    <a:pt x="792405" y="899826"/>
                  </a:lnTo>
                  <a:lnTo>
                    <a:pt x="501516" y="906815"/>
                  </a:lnTo>
                  <a:lnTo>
                    <a:pt x="312872" y="911766"/>
                  </a:lnTo>
                  <a:cubicBezTo>
                    <a:pt x="240278" y="913514"/>
                    <a:pt x="168195" y="911475"/>
                    <a:pt x="96623" y="904194"/>
                  </a:cubicBezTo>
                  <a:cubicBezTo>
                    <a:pt x="84864" y="903029"/>
                    <a:pt x="73106" y="900699"/>
                    <a:pt x="62370" y="898078"/>
                  </a:cubicBezTo>
                  <a:cubicBezTo>
                    <a:pt x="15337" y="886429"/>
                    <a:pt x="8691" y="879149"/>
                    <a:pt x="21472" y="850899"/>
                  </a:cubicBezTo>
                  <a:cubicBezTo>
                    <a:pt x="30674" y="829931"/>
                    <a:pt x="21472" y="809254"/>
                    <a:pt x="16871" y="788868"/>
                  </a:cubicBezTo>
                  <a:cubicBezTo>
                    <a:pt x="11759" y="767608"/>
                    <a:pt x="21472" y="751882"/>
                    <a:pt x="52146" y="739650"/>
                  </a:cubicBezTo>
                  <a:cubicBezTo>
                    <a:pt x="74129" y="730913"/>
                    <a:pt x="90488" y="718973"/>
                    <a:pt x="105825" y="706741"/>
                  </a:cubicBezTo>
                  <a:cubicBezTo>
                    <a:pt x="120139" y="695383"/>
                    <a:pt x="116049" y="688685"/>
                    <a:pt x="92533" y="683443"/>
                  </a:cubicBezTo>
                  <a:cubicBezTo>
                    <a:pt x="79241" y="680239"/>
                    <a:pt x="65438" y="678201"/>
                    <a:pt x="51635" y="675289"/>
                  </a:cubicBezTo>
                  <a:cubicBezTo>
                    <a:pt x="21983" y="668882"/>
                    <a:pt x="9714" y="659854"/>
                    <a:pt x="12270" y="642380"/>
                  </a:cubicBezTo>
                  <a:cubicBezTo>
                    <a:pt x="15849" y="615296"/>
                    <a:pt x="21472" y="588211"/>
                    <a:pt x="27096" y="561418"/>
                  </a:cubicBezTo>
                  <a:cubicBezTo>
                    <a:pt x="30163" y="545401"/>
                    <a:pt x="46522" y="534334"/>
                    <a:pt x="71061" y="526180"/>
                  </a:cubicBezTo>
                  <a:cubicBezTo>
                    <a:pt x="106336" y="514531"/>
                    <a:pt x="142633" y="505794"/>
                    <a:pt x="179442" y="496475"/>
                  </a:cubicBezTo>
                  <a:cubicBezTo>
                    <a:pt x="188644" y="494145"/>
                    <a:pt x="201936" y="491815"/>
                    <a:pt x="199891" y="485117"/>
                  </a:cubicBezTo>
                  <a:cubicBezTo>
                    <a:pt x="198357" y="479583"/>
                    <a:pt x="185577" y="479292"/>
                    <a:pt x="176374" y="478419"/>
                  </a:cubicBezTo>
                  <a:lnTo>
                    <a:pt x="67994" y="469390"/>
                  </a:lnTo>
                  <a:cubicBezTo>
                    <a:pt x="42433" y="467060"/>
                    <a:pt x="16871" y="464731"/>
                    <a:pt x="0" y="451917"/>
                  </a:cubicBezTo>
                  <a:lnTo>
                    <a:pt x="0" y="434443"/>
                  </a:lnTo>
                  <a:cubicBezTo>
                    <a:pt x="19938" y="412892"/>
                    <a:pt x="27607" y="390759"/>
                    <a:pt x="13292" y="367169"/>
                  </a:cubicBezTo>
                  <a:cubicBezTo>
                    <a:pt x="2045" y="348531"/>
                    <a:pt x="5113" y="329892"/>
                    <a:pt x="17894" y="311836"/>
                  </a:cubicBezTo>
                  <a:cubicBezTo>
                    <a:pt x="28629" y="296110"/>
                    <a:pt x="40388" y="280383"/>
                    <a:pt x="51635" y="264657"/>
                  </a:cubicBezTo>
                  <a:cubicBezTo>
                    <a:pt x="56235" y="258250"/>
                    <a:pt x="61859" y="252134"/>
                    <a:pt x="60837" y="245145"/>
                  </a:cubicBezTo>
                  <a:cubicBezTo>
                    <a:pt x="58280" y="226506"/>
                    <a:pt x="76685" y="217769"/>
                    <a:pt x="104802" y="212818"/>
                  </a:cubicBezTo>
                  <a:cubicBezTo>
                    <a:pt x="150302" y="204955"/>
                    <a:pt x="197846" y="201169"/>
                    <a:pt x="244367" y="195345"/>
                  </a:cubicBezTo>
                  <a:cubicBezTo>
                    <a:pt x="258682" y="193597"/>
                    <a:pt x="272996" y="192432"/>
                    <a:pt x="288333" y="187481"/>
                  </a:cubicBezTo>
                  <a:cubicBezTo>
                    <a:pt x="272485" y="181657"/>
                    <a:pt x="257149" y="181948"/>
                    <a:pt x="241812" y="181074"/>
                  </a:cubicBezTo>
                  <a:cubicBezTo>
                    <a:pt x="185065" y="177871"/>
                    <a:pt x="127807" y="177871"/>
                    <a:pt x="71572" y="172629"/>
                  </a:cubicBezTo>
                  <a:cubicBezTo>
                    <a:pt x="64927" y="171755"/>
                    <a:pt x="58280" y="171173"/>
                    <a:pt x="51635" y="170008"/>
                  </a:cubicBezTo>
                  <a:cubicBezTo>
                    <a:pt x="29141" y="165931"/>
                    <a:pt x="21983" y="158359"/>
                    <a:pt x="36298" y="148457"/>
                  </a:cubicBezTo>
                  <a:cubicBezTo>
                    <a:pt x="67994" y="126323"/>
                    <a:pt x="61859" y="101278"/>
                    <a:pt x="59303" y="76232"/>
                  </a:cubicBezTo>
                  <a:cubicBezTo>
                    <a:pt x="58792" y="71281"/>
                    <a:pt x="56747" y="66330"/>
                    <a:pt x="57258" y="61671"/>
                  </a:cubicBezTo>
                  <a:cubicBezTo>
                    <a:pt x="60325" y="33130"/>
                    <a:pt x="73617" y="26141"/>
                    <a:pt x="123718" y="26432"/>
                  </a:cubicBezTo>
                  <a:cubicBezTo>
                    <a:pt x="250502" y="27306"/>
                    <a:pt x="377287" y="21481"/>
                    <a:pt x="504583" y="19734"/>
                  </a:cubicBezTo>
                  <a:cubicBezTo>
                    <a:pt x="615520" y="18569"/>
                    <a:pt x="725434" y="22064"/>
                    <a:pt x="835348" y="30801"/>
                  </a:cubicBezTo>
                  <a:cubicBezTo>
                    <a:pt x="917144" y="37208"/>
                    <a:pt x="998430" y="34878"/>
                    <a:pt x="1079715" y="28180"/>
                  </a:cubicBezTo>
                  <a:cubicBezTo>
                    <a:pt x="1138507" y="23229"/>
                    <a:pt x="1197809" y="19734"/>
                    <a:pt x="1257623" y="20025"/>
                  </a:cubicBezTo>
                  <a:lnTo>
                    <a:pt x="2039291" y="22646"/>
                  </a:lnTo>
                  <a:cubicBezTo>
                    <a:pt x="2233047" y="23229"/>
                    <a:pt x="2426803" y="13327"/>
                    <a:pt x="2621069" y="14201"/>
                  </a:cubicBezTo>
                  <a:cubicBezTo>
                    <a:pt x="2728938" y="14783"/>
                    <a:pt x="2836808" y="20025"/>
                    <a:pt x="2944166" y="25850"/>
                  </a:cubicBezTo>
                  <a:cubicBezTo>
                    <a:pt x="3075551" y="32257"/>
                    <a:pt x="3206937" y="31966"/>
                    <a:pt x="3338834" y="24685"/>
                  </a:cubicBezTo>
                  <a:cubicBezTo>
                    <a:pt x="3466641" y="17404"/>
                    <a:pt x="3595471" y="14492"/>
                    <a:pt x="3723789" y="20025"/>
                  </a:cubicBezTo>
                  <a:lnTo>
                    <a:pt x="3862439" y="22055"/>
                  </a:lnTo>
                  <a:lnTo>
                    <a:pt x="3865434" y="19093"/>
                  </a:lnTo>
                  <a:cubicBezTo>
                    <a:pt x="3875402" y="13814"/>
                    <a:pt x="3891251" y="12140"/>
                    <a:pt x="3916301" y="12285"/>
                  </a:cubicBezTo>
                  <a:cubicBezTo>
                    <a:pt x="4043085" y="13159"/>
                    <a:pt x="4169870" y="7334"/>
                    <a:pt x="4297166" y="5587"/>
                  </a:cubicBezTo>
                  <a:cubicBezTo>
                    <a:pt x="4408102" y="4422"/>
                    <a:pt x="4518017" y="7917"/>
                    <a:pt x="4627931" y="16654"/>
                  </a:cubicBezTo>
                  <a:cubicBezTo>
                    <a:pt x="4709727" y="23061"/>
                    <a:pt x="4791014" y="20731"/>
                    <a:pt x="4872298" y="14033"/>
                  </a:cubicBezTo>
                  <a:cubicBezTo>
                    <a:pt x="4931089" y="9082"/>
                    <a:pt x="4990392" y="5587"/>
                    <a:pt x="5050205" y="5878"/>
                  </a:cubicBezTo>
                  <a:lnTo>
                    <a:pt x="5831875" y="8499"/>
                  </a:lnTo>
                  <a:cubicBezTo>
                    <a:pt x="6025629" y="9082"/>
                    <a:pt x="6219385" y="-820"/>
                    <a:pt x="6413652" y="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D21D24-939F-4852-88E5-6BBC56F54728}"/>
                </a:ext>
              </a:extLst>
            </p:cNvPr>
            <p:cNvGrpSpPr/>
            <p:nvPr userDrawn="1"/>
          </p:nvGrpSpPr>
          <p:grpSpPr>
            <a:xfrm>
              <a:off x="325902" y="196144"/>
              <a:ext cx="10492534" cy="848402"/>
              <a:chOff x="325902" y="196144"/>
              <a:chExt cx="10492534" cy="84840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65C4493-BC88-474D-8F38-B1D8E511758C}"/>
                  </a:ext>
                </a:extLst>
              </p:cNvPr>
              <p:cNvSpPr/>
              <p:nvPr/>
            </p:nvSpPr>
            <p:spPr>
              <a:xfrm>
                <a:off x="839133" y="222991"/>
                <a:ext cx="1841022" cy="205348"/>
              </a:xfrm>
              <a:custGeom>
                <a:avLst/>
                <a:gdLst>
                  <a:gd name="connsiteX0" fmla="*/ 3430117 w 3430116"/>
                  <a:gd name="connsiteY0" fmla="*/ 2858 h 671618"/>
                  <a:gd name="connsiteX1" fmla="*/ 3278669 w 3430116"/>
                  <a:gd name="connsiteY1" fmla="*/ 43815 h 671618"/>
                  <a:gd name="connsiteX2" fmla="*/ 3233902 w 3430116"/>
                  <a:gd name="connsiteY2" fmla="*/ 98108 h 671618"/>
                  <a:gd name="connsiteX3" fmla="*/ 3119602 w 3430116"/>
                  <a:gd name="connsiteY3" fmla="*/ 197168 h 671618"/>
                  <a:gd name="connsiteX4" fmla="*/ 2769082 w 3430116"/>
                  <a:gd name="connsiteY4" fmla="*/ 173355 h 671618"/>
                  <a:gd name="connsiteX5" fmla="*/ 2375699 w 3430116"/>
                  <a:gd name="connsiteY5" fmla="*/ 154305 h 671618"/>
                  <a:gd name="connsiteX6" fmla="*/ 2170912 w 3430116"/>
                  <a:gd name="connsiteY6" fmla="*/ 306705 h 671618"/>
                  <a:gd name="connsiteX7" fmla="*/ 1932787 w 3430116"/>
                  <a:gd name="connsiteY7" fmla="*/ 443865 h 671618"/>
                  <a:gd name="connsiteX8" fmla="*/ 1725142 w 3430116"/>
                  <a:gd name="connsiteY8" fmla="*/ 420053 h 671618"/>
                  <a:gd name="connsiteX9" fmla="*/ 1328902 w 3430116"/>
                  <a:gd name="connsiteY9" fmla="*/ 377190 h 671618"/>
                  <a:gd name="connsiteX10" fmla="*/ 1121257 w 3430116"/>
                  <a:gd name="connsiteY10" fmla="*/ 482918 h 671618"/>
                  <a:gd name="connsiteX11" fmla="*/ 1034579 w 3430116"/>
                  <a:gd name="connsiteY11" fmla="*/ 607695 h 671618"/>
                  <a:gd name="connsiteX12" fmla="*/ 872654 w 3430116"/>
                  <a:gd name="connsiteY12" fmla="*/ 663893 h 671618"/>
                  <a:gd name="connsiteX13" fmla="*/ 796454 w 3430116"/>
                  <a:gd name="connsiteY13" fmla="*/ 638175 h 671618"/>
                  <a:gd name="connsiteX14" fmla="*/ 89699 w 3430116"/>
                  <a:gd name="connsiteY14" fmla="*/ 345758 h 671618"/>
                  <a:gd name="connsiteX15" fmla="*/ 17309 w 3430116"/>
                  <a:gd name="connsiteY15" fmla="*/ 310515 h 671618"/>
                  <a:gd name="connsiteX16" fmla="*/ 1117 w 3430116"/>
                  <a:gd name="connsiteY16" fmla="*/ 285750 h 671618"/>
                  <a:gd name="connsiteX17" fmla="*/ 24929 w 3430116"/>
                  <a:gd name="connsiteY17" fmla="*/ 274320 h 671618"/>
                  <a:gd name="connsiteX18" fmla="*/ 143039 w 3430116"/>
                  <a:gd name="connsiteY18" fmla="*/ 263843 h 671618"/>
                  <a:gd name="connsiteX19" fmla="*/ 242099 w 3430116"/>
                  <a:gd name="connsiteY19" fmla="*/ 259080 h 671618"/>
                  <a:gd name="connsiteX20" fmla="*/ 293534 w 3430116"/>
                  <a:gd name="connsiteY20" fmla="*/ 235268 h 671618"/>
                  <a:gd name="connsiteX21" fmla="*/ 257339 w 3430116"/>
                  <a:gd name="connsiteY21" fmla="*/ 188595 h 671618"/>
                  <a:gd name="connsiteX22" fmla="*/ 122084 w 3430116"/>
                  <a:gd name="connsiteY22" fmla="*/ 100013 h 671618"/>
                  <a:gd name="connsiteX23" fmla="*/ 76364 w 3430116"/>
                  <a:gd name="connsiteY23" fmla="*/ 51435 h 671618"/>
                  <a:gd name="connsiteX24" fmla="*/ 142087 w 3430116"/>
                  <a:gd name="connsiteY24" fmla="*/ 27623 h 671618"/>
                  <a:gd name="connsiteX25" fmla="*/ 483082 w 3430116"/>
                  <a:gd name="connsiteY25" fmla="*/ 50482 h 671618"/>
                  <a:gd name="connsiteX26" fmla="*/ 828839 w 3430116"/>
                  <a:gd name="connsiteY26" fmla="*/ 52388 h 671618"/>
                  <a:gd name="connsiteX27" fmla="*/ 1122209 w 3430116"/>
                  <a:gd name="connsiteY27" fmla="*/ 27623 h 671618"/>
                  <a:gd name="connsiteX28" fmla="*/ 2068994 w 3430116"/>
                  <a:gd name="connsiteY28" fmla="*/ 20003 h 671618"/>
                  <a:gd name="connsiteX29" fmla="*/ 2872904 w 3430116"/>
                  <a:gd name="connsiteY29" fmla="*/ 25718 h 671618"/>
                  <a:gd name="connsiteX30" fmla="*/ 3416782 w 3430116"/>
                  <a:gd name="connsiteY30" fmla="*/ 0 h 671618"/>
                  <a:gd name="connsiteX31" fmla="*/ 3430117 w 3430116"/>
                  <a:gd name="connsiteY31" fmla="*/ 2858 h 67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430116" h="671618">
                    <a:moveTo>
                      <a:pt x="3430117" y="2858"/>
                    </a:moveTo>
                    <a:cubicBezTo>
                      <a:pt x="3379634" y="22860"/>
                      <a:pt x="3327247" y="24765"/>
                      <a:pt x="3278669" y="43815"/>
                    </a:cubicBezTo>
                    <a:cubicBezTo>
                      <a:pt x="3251999" y="54293"/>
                      <a:pt x="3238664" y="68580"/>
                      <a:pt x="3233902" y="98108"/>
                    </a:cubicBezTo>
                    <a:cubicBezTo>
                      <a:pt x="3221519" y="173355"/>
                      <a:pt x="3195802" y="192405"/>
                      <a:pt x="3119602" y="197168"/>
                    </a:cubicBezTo>
                    <a:cubicBezTo>
                      <a:pt x="3001492" y="202883"/>
                      <a:pt x="2886239" y="182880"/>
                      <a:pt x="2769082" y="173355"/>
                    </a:cubicBezTo>
                    <a:cubicBezTo>
                      <a:pt x="2638589" y="163830"/>
                      <a:pt x="2509049" y="142875"/>
                      <a:pt x="2375699" y="154305"/>
                    </a:cubicBezTo>
                    <a:cubicBezTo>
                      <a:pt x="2270924" y="162878"/>
                      <a:pt x="2210917" y="219075"/>
                      <a:pt x="2170912" y="306705"/>
                    </a:cubicBezTo>
                    <a:cubicBezTo>
                      <a:pt x="2124239" y="409575"/>
                      <a:pt x="2041372" y="451485"/>
                      <a:pt x="1932787" y="443865"/>
                    </a:cubicBezTo>
                    <a:cubicBezTo>
                      <a:pt x="1863254" y="439103"/>
                      <a:pt x="1794674" y="428625"/>
                      <a:pt x="1725142" y="420053"/>
                    </a:cubicBezTo>
                    <a:cubicBezTo>
                      <a:pt x="1592744" y="403860"/>
                      <a:pt x="1463204" y="374333"/>
                      <a:pt x="1328902" y="377190"/>
                    </a:cubicBezTo>
                    <a:cubicBezTo>
                      <a:pt x="1241272" y="379095"/>
                      <a:pt x="1172692" y="412433"/>
                      <a:pt x="1121257" y="482918"/>
                    </a:cubicBezTo>
                    <a:cubicBezTo>
                      <a:pt x="1091729" y="523875"/>
                      <a:pt x="1064107" y="566738"/>
                      <a:pt x="1034579" y="607695"/>
                    </a:cubicBezTo>
                    <a:cubicBezTo>
                      <a:pt x="990764" y="667703"/>
                      <a:pt x="945044" y="682943"/>
                      <a:pt x="872654" y="663893"/>
                    </a:cubicBezTo>
                    <a:cubicBezTo>
                      <a:pt x="846937" y="657225"/>
                      <a:pt x="819314" y="651510"/>
                      <a:pt x="796454" y="638175"/>
                    </a:cubicBezTo>
                    <a:cubicBezTo>
                      <a:pt x="572617" y="512445"/>
                      <a:pt x="327824" y="436245"/>
                      <a:pt x="89699" y="345758"/>
                    </a:cubicBezTo>
                    <a:cubicBezTo>
                      <a:pt x="64934" y="336233"/>
                      <a:pt x="41122" y="322898"/>
                      <a:pt x="17309" y="310515"/>
                    </a:cubicBezTo>
                    <a:cubicBezTo>
                      <a:pt x="7784" y="305753"/>
                      <a:pt x="-3646" y="299085"/>
                      <a:pt x="1117" y="285750"/>
                    </a:cubicBezTo>
                    <a:cubicBezTo>
                      <a:pt x="4927" y="275273"/>
                      <a:pt x="16357" y="275273"/>
                      <a:pt x="24929" y="274320"/>
                    </a:cubicBezTo>
                    <a:cubicBezTo>
                      <a:pt x="63982" y="270510"/>
                      <a:pt x="103034" y="262890"/>
                      <a:pt x="143039" y="263843"/>
                    </a:cubicBezTo>
                    <a:cubicBezTo>
                      <a:pt x="176377" y="264795"/>
                      <a:pt x="209714" y="263843"/>
                      <a:pt x="242099" y="259080"/>
                    </a:cubicBezTo>
                    <a:cubicBezTo>
                      <a:pt x="260197" y="256223"/>
                      <a:pt x="289724" y="261937"/>
                      <a:pt x="293534" y="235268"/>
                    </a:cubicBezTo>
                    <a:cubicBezTo>
                      <a:pt x="297344" y="213360"/>
                      <a:pt x="273532" y="200025"/>
                      <a:pt x="257339" y="188595"/>
                    </a:cubicBezTo>
                    <a:cubicBezTo>
                      <a:pt x="213524" y="157163"/>
                      <a:pt x="166852" y="129540"/>
                      <a:pt x="122084" y="100013"/>
                    </a:cubicBezTo>
                    <a:cubicBezTo>
                      <a:pt x="103034" y="86678"/>
                      <a:pt x="70649" y="75248"/>
                      <a:pt x="76364" y="51435"/>
                    </a:cubicBezTo>
                    <a:cubicBezTo>
                      <a:pt x="83032" y="23813"/>
                      <a:pt x="117322" y="27623"/>
                      <a:pt x="142087" y="27623"/>
                    </a:cubicBezTo>
                    <a:cubicBezTo>
                      <a:pt x="256387" y="26670"/>
                      <a:pt x="370687" y="29528"/>
                      <a:pt x="483082" y="50482"/>
                    </a:cubicBezTo>
                    <a:cubicBezTo>
                      <a:pt x="599287" y="72390"/>
                      <a:pt x="713587" y="61913"/>
                      <a:pt x="828839" y="52388"/>
                    </a:cubicBezTo>
                    <a:cubicBezTo>
                      <a:pt x="926947" y="43815"/>
                      <a:pt x="1024102" y="33338"/>
                      <a:pt x="1122209" y="27623"/>
                    </a:cubicBezTo>
                    <a:cubicBezTo>
                      <a:pt x="1437487" y="9525"/>
                      <a:pt x="1753717" y="12383"/>
                      <a:pt x="2068994" y="20003"/>
                    </a:cubicBezTo>
                    <a:cubicBezTo>
                      <a:pt x="2336647" y="26670"/>
                      <a:pt x="2605252" y="26670"/>
                      <a:pt x="2872904" y="25718"/>
                    </a:cubicBezTo>
                    <a:cubicBezTo>
                      <a:pt x="3052927" y="22860"/>
                      <a:pt x="3234854" y="7620"/>
                      <a:pt x="3416782" y="0"/>
                    </a:cubicBezTo>
                    <a:cubicBezTo>
                      <a:pt x="3421544" y="0"/>
                      <a:pt x="3426307" y="1905"/>
                      <a:pt x="3430117" y="285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61758E-A3BA-426A-8669-35EF9E0DCBB1}"/>
                  </a:ext>
                </a:extLst>
              </p:cNvPr>
              <p:cNvSpPr/>
              <p:nvPr/>
            </p:nvSpPr>
            <p:spPr>
              <a:xfrm>
                <a:off x="2922750" y="219020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F5878BE-E134-4A03-B5C3-A27CB2F12A72}"/>
                  </a:ext>
                </a:extLst>
              </p:cNvPr>
              <p:cNvSpPr/>
              <p:nvPr/>
            </p:nvSpPr>
            <p:spPr>
              <a:xfrm>
                <a:off x="325902" y="393534"/>
                <a:ext cx="367143" cy="223489"/>
              </a:xfrm>
              <a:custGeom>
                <a:avLst/>
                <a:gdLst>
                  <a:gd name="connsiteX0" fmla="*/ 6753 w 684046"/>
                  <a:gd name="connsiteY0" fmla="*/ 730951 h 730951"/>
                  <a:gd name="connsiteX1" fmla="*/ 4848 w 684046"/>
                  <a:gd name="connsiteY1" fmla="*/ 695709 h 730951"/>
                  <a:gd name="connsiteX2" fmla="*/ 12468 w 684046"/>
                  <a:gd name="connsiteY2" fmla="*/ 546166 h 730951"/>
                  <a:gd name="connsiteX3" fmla="*/ 52473 w 684046"/>
                  <a:gd name="connsiteY3" fmla="*/ 269941 h 730951"/>
                  <a:gd name="connsiteX4" fmla="*/ 87715 w 684046"/>
                  <a:gd name="connsiteY4" fmla="*/ 151831 h 730951"/>
                  <a:gd name="connsiteX5" fmla="*/ 170583 w 684046"/>
                  <a:gd name="connsiteY5" fmla="*/ 59439 h 730951"/>
                  <a:gd name="connsiteX6" fmla="*/ 386800 w 684046"/>
                  <a:gd name="connsiteY6" fmla="*/ 5146 h 730951"/>
                  <a:gd name="connsiteX7" fmla="*/ 666835 w 684046"/>
                  <a:gd name="connsiteY7" fmla="*/ 59439 h 730951"/>
                  <a:gd name="connsiteX8" fmla="*/ 683980 w 684046"/>
                  <a:gd name="connsiteY8" fmla="*/ 80394 h 730951"/>
                  <a:gd name="connsiteX9" fmla="*/ 658263 w 684046"/>
                  <a:gd name="connsiteY9" fmla="*/ 96586 h 730951"/>
                  <a:gd name="connsiteX10" fmla="*/ 507768 w 684046"/>
                  <a:gd name="connsiteY10" fmla="*/ 120399 h 730951"/>
                  <a:gd name="connsiteX11" fmla="*/ 459190 w 684046"/>
                  <a:gd name="connsiteY11" fmla="*/ 145164 h 730951"/>
                  <a:gd name="connsiteX12" fmla="*/ 490623 w 684046"/>
                  <a:gd name="connsiteY12" fmla="*/ 186121 h 730951"/>
                  <a:gd name="connsiteX13" fmla="*/ 521103 w 684046"/>
                  <a:gd name="connsiteY13" fmla="*/ 225174 h 730951"/>
                  <a:gd name="connsiteX14" fmla="*/ 472525 w 684046"/>
                  <a:gd name="connsiteY14" fmla="*/ 245176 h 730951"/>
                  <a:gd name="connsiteX15" fmla="*/ 249640 w 684046"/>
                  <a:gd name="connsiteY15" fmla="*/ 248986 h 730951"/>
                  <a:gd name="connsiteX16" fmla="*/ 185823 w 684046"/>
                  <a:gd name="connsiteY16" fmla="*/ 269941 h 730951"/>
                  <a:gd name="connsiteX17" fmla="*/ 214398 w 684046"/>
                  <a:gd name="connsiteY17" fmla="*/ 334711 h 730951"/>
                  <a:gd name="connsiteX18" fmla="*/ 351558 w 684046"/>
                  <a:gd name="connsiteY18" fmla="*/ 458536 h 730951"/>
                  <a:gd name="connsiteX19" fmla="*/ 390610 w 684046"/>
                  <a:gd name="connsiteY19" fmla="*/ 527116 h 730951"/>
                  <a:gd name="connsiteX20" fmla="*/ 324888 w 684046"/>
                  <a:gd name="connsiteY20" fmla="*/ 552834 h 730951"/>
                  <a:gd name="connsiteX21" fmla="*/ 98193 w 684046"/>
                  <a:gd name="connsiteY21" fmla="*/ 655704 h 730951"/>
                  <a:gd name="connsiteX22" fmla="*/ 6753 w 684046"/>
                  <a:gd name="connsiteY22" fmla="*/ 730951 h 73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4046" h="730951">
                    <a:moveTo>
                      <a:pt x="6753" y="730951"/>
                    </a:moveTo>
                    <a:cubicBezTo>
                      <a:pt x="-4677" y="716664"/>
                      <a:pt x="1038" y="706186"/>
                      <a:pt x="4848" y="695709"/>
                    </a:cubicBezTo>
                    <a:cubicBezTo>
                      <a:pt x="22945" y="646179"/>
                      <a:pt x="24850" y="595696"/>
                      <a:pt x="12468" y="546166"/>
                    </a:cubicBezTo>
                    <a:cubicBezTo>
                      <a:pt x="-10392" y="448059"/>
                      <a:pt x="10563" y="357571"/>
                      <a:pt x="52473" y="269941"/>
                    </a:cubicBezTo>
                    <a:cubicBezTo>
                      <a:pt x="70570" y="232794"/>
                      <a:pt x="82000" y="193741"/>
                      <a:pt x="87715" y="151831"/>
                    </a:cubicBezTo>
                    <a:cubicBezTo>
                      <a:pt x="93430" y="102301"/>
                      <a:pt x="122005" y="71821"/>
                      <a:pt x="170583" y="59439"/>
                    </a:cubicBezTo>
                    <a:cubicBezTo>
                      <a:pt x="242973" y="41341"/>
                      <a:pt x="314410" y="18481"/>
                      <a:pt x="386800" y="5146"/>
                    </a:cubicBezTo>
                    <a:cubicBezTo>
                      <a:pt x="485860" y="-12951"/>
                      <a:pt x="578253" y="19434"/>
                      <a:pt x="666835" y="59439"/>
                    </a:cubicBezTo>
                    <a:cubicBezTo>
                      <a:pt x="675408" y="63249"/>
                      <a:pt x="684933" y="68964"/>
                      <a:pt x="683980" y="80394"/>
                    </a:cubicBezTo>
                    <a:cubicBezTo>
                      <a:pt x="683028" y="94681"/>
                      <a:pt x="668740" y="94681"/>
                      <a:pt x="658263" y="96586"/>
                    </a:cubicBezTo>
                    <a:cubicBezTo>
                      <a:pt x="607780" y="104206"/>
                      <a:pt x="558250" y="110874"/>
                      <a:pt x="507768" y="120399"/>
                    </a:cubicBezTo>
                    <a:cubicBezTo>
                      <a:pt x="489670" y="123256"/>
                      <a:pt x="465858" y="126114"/>
                      <a:pt x="459190" y="145164"/>
                    </a:cubicBezTo>
                    <a:cubicBezTo>
                      <a:pt x="451570" y="168024"/>
                      <a:pt x="478240" y="174691"/>
                      <a:pt x="490623" y="186121"/>
                    </a:cubicBezTo>
                    <a:cubicBezTo>
                      <a:pt x="503005" y="197551"/>
                      <a:pt x="524913" y="207076"/>
                      <a:pt x="521103" y="225174"/>
                    </a:cubicBezTo>
                    <a:cubicBezTo>
                      <a:pt x="516340" y="248034"/>
                      <a:pt x="489670" y="244224"/>
                      <a:pt x="472525" y="245176"/>
                    </a:cubicBezTo>
                    <a:cubicBezTo>
                      <a:pt x="398230" y="248034"/>
                      <a:pt x="323935" y="247081"/>
                      <a:pt x="249640" y="248986"/>
                    </a:cubicBezTo>
                    <a:cubicBezTo>
                      <a:pt x="226780" y="248986"/>
                      <a:pt x="197253" y="243271"/>
                      <a:pt x="185823" y="269941"/>
                    </a:cubicBezTo>
                    <a:cubicBezTo>
                      <a:pt x="173440" y="297564"/>
                      <a:pt x="197253" y="318519"/>
                      <a:pt x="214398" y="334711"/>
                    </a:cubicBezTo>
                    <a:cubicBezTo>
                      <a:pt x="258213" y="377574"/>
                      <a:pt x="304885" y="418531"/>
                      <a:pt x="351558" y="458536"/>
                    </a:cubicBezTo>
                    <a:cubicBezTo>
                      <a:pt x="372513" y="477586"/>
                      <a:pt x="401088" y="494731"/>
                      <a:pt x="390610" y="527116"/>
                    </a:cubicBezTo>
                    <a:cubicBezTo>
                      <a:pt x="381085" y="557596"/>
                      <a:pt x="349653" y="551881"/>
                      <a:pt x="324888" y="552834"/>
                    </a:cubicBezTo>
                    <a:cubicBezTo>
                      <a:pt x="234400" y="554739"/>
                      <a:pt x="160105" y="590934"/>
                      <a:pt x="98193" y="655704"/>
                    </a:cubicBezTo>
                    <a:cubicBezTo>
                      <a:pt x="73428" y="684279"/>
                      <a:pt x="42948" y="711901"/>
                      <a:pt x="6753" y="73095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7DD8C90-649B-48E9-85FE-B3366E77671B}"/>
                  </a:ext>
                </a:extLst>
              </p:cNvPr>
              <p:cNvSpPr/>
              <p:nvPr/>
            </p:nvSpPr>
            <p:spPr>
              <a:xfrm>
                <a:off x="364819" y="224595"/>
                <a:ext cx="243782" cy="110823"/>
              </a:xfrm>
              <a:custGeom>
                <a:avLst/>
                <a:gdLst>
                  <a:gd name="connsiteX0" fmla="*/ 70451 w 454205"/>
                  <a:gd name="connsiteY0" fmla="*/ 362419 h 362462"/>
                  <a:gd name="connsiteX1" fmla="*/ 10443 w 454205"/>
                  <a:gd name="connsiteY1" fmla="*/ 280504 h 362462"/>
                  <a:gd name="connsiteX2" fmla="*/ 11396 w 454205"/>
                  <a:gd name="connsiteY2" fmla="*/ 130009 h 362462"/>
                  <a:gd name="connsiteX3" fmla="*/ 153318 w 454205"/>
                  <a:gd name="connsiteY3" fmla="*/ 8089 h 362462"/>
                  <a:gd name="connsiteX4" fmla="*/ 375251 w 454205"/>
                  <a:gd name="connsiteY4" fmla="*/ 469 h 362462"/>
                  <a:gd name="connsiteX5" fmla="*/ 439068 w 454205"/>
                  <a:gd name="connsiteY5" fmla="*/ 15709 h 362462"/>
                  <a:gd name="connsiteX6" fmla="*/ 434306 w 454205"/>
                  <a:gd name="connsiteY6" fmla="*/ 56666 h 362462"/>
                  <a:gd name="connsiteX7" fmla="*/ 354296 w 454205"/>
                  <a:gd name="connsiteY7" fmla="*/ 67144 h 362462"/>
                  <a:gd name="connsiteX8" fmla="*/ 289526 w 454205"/>
                  <a:gd name="connsiteY8" fmla="*/ 119531 h 362462"/>
                  <a:gd name="connsiteX9" fmla="*/ 241901 w 454205"/>
                  <a:gd name="connsiteY9" fmla="*/ 149059 h 362462"/>
                  <a:gd name="connsiteX10" fmla="*/ 144746 w 454205"/>
                  <a:gd name="connsiteY10" fmla="*/ 128104 h 362462"/>
                  <a:gd name="connsiteX11" fmla="*/ 97121 w 454205"/>
                  <a:gd name="connsiteY11" fmla="*/ 184301 h 362462"/>
                  <a:gd name="connsiteX12" fmla="*/ 130458 w 454205"/>
                  <a:gd name="connsiteY12" fmla="*/ 288124 h 362462"/>
                  <a:gd name="connsiteX13" fmla="*/ 70451 w 454205"/>
                  <a:gd name="connsiteY13" fmla="*/ 362419 h 36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4205" h="362462">
                    <a:moveTo>
                      <a:pt x="70451" y="362419"/>
                    </a:moveTo>
                    <a:cubicBezTo>
                      <a:pt x="-34" y="361466"/>
                      <a:pt x="-12417" y="346226"/>
                      <a:pt x="10443" y="280504"/>
                    </a:cubicBezTo>
                    <a:cubicBezTo>
                      <a:pt x="28541" y="230021"/>
                      <a:pt x="9491" y="180491"/>
                      <a:pt x="11396" y="130009"/>
                    </a:cubicBezTo>
                    <a:cubicBezTo>
                      <a:pt x="15206" y="25234"/>
                      <a:pt x="47591" y="-5246"/>
                      <a:pt x="153318" y="8089"/>
                    </a:cubicBezTo>
                    <a:cubicBezTo>
                      <a:pt x="227613" y="17614"/>
                      <a:pt x="300956" y="-3341"/>
                      <a:pt x="375251" y="469"/>
                    </a:cubicBezTo>
                    <a:cubicBezTo>
                      <a:pt x="397158" y="1421"/>
                      <a:pt x="420018" y="1421"/>
                      <a:pt x="439068" y="15709"/>
                    </a:cubicBezTo>
                    <a:cubicBezTo>
                      <a:pt x="459071" y="31901"/>
                      <a:pt x="460976" y="47141"/>
                      <a:pt x="434306" y="56666"/>
                    </a:cubicBezTo>
                    <a:cubicBezTo>
                      <a:pt x="408588" y="66191"/>
                      <a:pt x="381918" y="67144"/>
                      <a:pt x="354296" y="67144"/>
                    </a:cubicBezTo>
                    <a:cubicBezTo>
                      <a:pt x="319053" y="68096"/>
                      <a:pt x="291431" y="77621"/>
                      <a:pt x="289526" y="119531"/>
                    </a:cubicBezTo>
                    <a:cubicBezTo>
                      <a:pt x="287621" y="150964"/>
                      <a:pt x="266666" y="154774"/>
                      <a:pt x="241901" y="149059"/>
                    </a:cubicBezTo>
                    <a:cubicBezTo>
                      <a:pt x="209516" y="142391"/>
                      <a:pt x="177131" y="133819"/>
                      <a:pt x="144746" y="128104"/>
                    </a:cubicBezTo>
                    <a:cubicBezTo>
                      <a:pt x="102836" y="121436"/>
                      <a:pt x="85691" y="143344"/>
                      <a:pt x="97121" y="184301"/>
                    </a:cubicBezTo>
                    <a:cubicBezTo>
                      <a:pt x="107598" y="219544"/>
                      <a:pt x="120933" y="252881"/>
                      <a:pt x="130458" y="288124"/>
                    </a:cubicBezTo>
                    <a:cubicBezTo>
                      <a:pt x="145698" y="349084"/>
                      <a:pt x="133316" y="363371"/>
                      <a:pt x="70451" y="36241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96D2899-1874-4FA1-9843-1B0222F5EC5F}"/>
                  </a:ext>
                </a:extLst>
              </p:cNvPr>
              <p:cNvSpPr/>
              <p:nvPr/>
            </p:nvSpPr>
            <p:spPr>
              <a:xfrm>
                <a:off x="329478" y="900079"/>
                <a:ext cx="139736" cy="144467"/>
              </a:xfrm>
              <a:custGeom>
                <a:avLst/>
                <a:gdLst>
                  <a:gd name="connsiteX0" fmla="*/ 2948 w 260350"/>
                  <a:gd name="connsiteY0" fmla="*/ 472497 h 472497"/>
                  <a:gd name="connsiteX1" fmla="*/ 2948 w 260350"/>
                  <a:gd name="connsiteY1" fmla="*/ 227705 h 472497"/>
                  <a:gd name="connsiteX2" fmla="*/ 69623 w 260350"/>
                  <a:gd name="connsiteY2" fmla="*/ 120072 h 472497"/>
                  <a:gd name="connsiteX3" fmla="*/ 159158 w 260350"/>
                  <a:gd name="connsiteY3" fmla="*/ 21012 h 472497"/>
                  <a:gd name="connsiteX4" fmla="*/ 242978 w 260350"/>
                  <a:gd name="connsiteY4" fmla="*/ 19107 h 472497"/>
                  <a:gd name="connsiteX5" fmla="*/ 237263 w 260350"/>
                  <a:gd name="connsiteY5" fmla="*/ 102927 h 472497"/>
                  <a:gd name="connsiteX6" fmla="*/ 176303 w 260350"/>
                  <a:gd name="connsiteY6" fmla="*/ 155315 h 472497"/>
                  <a:gd name="connsiteX7" fmla="*/ 25808 w 260350"/>
                  <a:gd name="connsiteY7" fmla="*/ 423920 h 472497"/>
                  <a:gd name="connsiteX8" fmla="*/ 2948 w 260350"/>
                  <a:gd name="connsiteY8" fmla="*/ 472497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350" h="472497">
                    <a:moveTo>
                      <a:pt x="2948" y="472497"/>
                    </a:moveTo>
                    <a:cubicBezTo>
                      <a:pt x="7710" y="387725"/>
                      <a:pt x="-5625" y="307715"/>
                      <a:pt x="2948" y="227705"/>
                    </a:cubicBezTo>
                    <a:cubicBezTo>
                      <a:pt x="7710" y="181032"/>
                      <a:pt x="45810" y="155315"/>
                      <a:pt x="69623" y="120072"/>
                    </a:cubicBezTo>
                    <a:cubicBezTo>
                      <a:pt x="95340" y="83877"/>
                      <a:pt x="125820" y="51492"/>
                      <a:pt x="159158" y="21012"/>
                    </a:cubicBezTo>
                    <a:cubicBezTo>
                      <a:pt x="186780" y="-4705"/>
                      <a:pt x="216308" y="-8515"/>
                      <a:pt x="242978" y="19107"/>
                    </a:cubicBezTo>
                    <a:cubicBezTo>
                      <a:pt x="269648" y="46730"/>
                      <a:pt x="263933" y="77210"/>
                      <a:pt x="237263" y="102927"/>
                    </a:cubicBezTo>
                    <a:cubicBezTo>
                      <a:pt x="218213" y="121977"/>
                      <a:pt x="197258" y="139122"/>
                      <a:pt x="176303" y="155315"/>
                    </a:cubicBezTo>
                    <a:cubicBezTo>
                      <a:pt x="86768" y="222942"/>
                      <a:pt x="55335" y="322955"/>
                      <a:pt x="25808" y="423920"/>
                    </a:cubicBezTo>
                    <a:cubicBezTo>
                      <a:pt x="21045" y="439160"/>
                      <a:pt x="22950" y="456305"/>
                      <a:pt x="2948" y="4724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1E16FCA-DF7A-40FA-86A1-ACAA5BDDF3F0}"/>
                  </a:ext>
                </a:extLst>
              </p:cNvPr>
              <p:cNvSpPr/>
              <p:nvPr/>
            </p:nvSpPr>
            <p:spPr>
              <a:xfrm>
                <a:off x="331275" y="699182"/>
                <a:ext cx="181270" cy="133059"/>
              </a:xfrm>
              <a:custGeom>
                <a:avLst/>
                <a:gdLst>
                  <a:gd name="connsiteX0" fmla="*/ 30078 w 337735"/>
                  <a:gd name="connsiteY0" fmla="*/ 435187 h 435186"/>
                  <a:gd name="connsiteX1" fmla="*/ 24363 w 337735"/>
                  <a:gd name="connsiteY1" fmla="*/ 143722 h 435186"/>
                  <a:gd name="connsiteX2" fmla="*/ 44366 w 337735"/>
                  <a:gd name="connsiteY2" fmla="*/ 125624 h 435186"/>
                  <a:gd name="connsiteX3" fmla="*/ 316781 w 337735"/>
                  <a:gd name="connsiteY3" fmla="*/ 847 h 435186"/>
                  <a:gd name="connsiteX4" fmla="*/ 337736 w 337735"/>
                  <a:gd name="connsiteY4" fmla="*/ 847 h 435186"/>
                  <a:gd name="connsiteX5" fmla="*/ 259631 w 337735"/>
                  <a:gd name="connsiteY5" fmla="*/ 63712 h 435186"/>
                  <a:gd name="connsiteX6" fmla="*/ 251058 w 337735"/>
                  <a:gd name="connsiteY6" fmla="*/ 135149 h 435186"/>
                  <a:gd name="connsiteX7" fmla="*/ 233913 w 337735"/>
                  <a:gd name="connsiteY7" fmla="*/ 181822 h 435186"/>
                  <a:gd name="connsiteX8" fmla="*/ 127233 w 337735"/>
                  <a:gd name="connsiteY8" fmla="*/ 203729 h 435186"/>
                  <a:gd name="connsiteX9" fmla="*/ 47223 w 337735"/>
                  <a:gd name="connsiteY9" fmla="*/ 304694 h 435186"/>
                  <a:gd name="connsiteX10" fmla="*/ 38651 w 337735"/>
                  <a:gd name="connsiteY10" fmla="*/ 426614 h 435186"/>
                  <a:gd name="connsiteX11" fmla="*/ 30078 w 337735"/>
                  <a:gd name="connsiteY11" fmla="*/ 435187 h 43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7735" h="435186">
                    <a:moveTo>
                      <a:pt x="30078" y="435187"/>
                    </a:moveTo>
                    <a:cubicBezTo>
                      <a:pt x="-15642" y="337079"/>
                      <a:pt x="-2307" y="239924"/>
                      <a:pt x="24363" y="143722"/>
                    </a:cubicBezTo>
                    <a:cubicBezTo>
                      <a:pt x="26268" y="136102"/>
                      <a:pt x="36746" y="129434"/>
                      <a:pt x="44366" y="125624"/>
                    </a:cubicBezTo>
                    <a:cubicBezTo>
                      <a:pt x="134853" y="83714"/>
                      <a:pt x="225341" y="41804"/>
                      <a:pt x="316781" y="847"/>
                    </a:cubicBezTo>
                    <a:cubicBezTo>
                      <a:pt x="320591" y="-1058"/>
                      <a:pt x="325353" y="847"/>
                      <a:pt x="337736" y="847"/>
                    </a:cubicBezTo>
                    <a:cubicBezTo>
                      <a:pt x="308208" y="24659"/>
                      <a:pt x="283443" y="43709"/>
                      <a:pt x="259631" y="63712"/>
                    </a:cubicBezTo>
                    <a:cubicBezTo>
                      <a:pt x="233913" y="84667"/>
                      <a:pt x="221531" y="106574"/>
                      <a:pt x="251058" y="135149"/>
                    </a:cubicBezTo>
                    <a:cubicBezTo>
                      <a:pt x="278681" y="161819"/>
                      <a:pt x="265346" y="176107"/>
                      <a:pt x="233913" y="181822"/>
                    </a:cubicBezTo>
                    <a:cubicBezTo>
                      <a:pt x="198671" y="189442"/>
                      <a:pt x="161523" y="194204"/>
                      <a:pt x="127233" y="203729"/>
                    </a:cubicBezTo>
                    <a:cubicBezTo>
                      <a:pt x="67226" y="219922"/>
                      <a:pt x="51033" y="242782"/>
                      <a:pt x="47223" y="304694"/>
                    </a:cubicBezTo>
                    <a:cubicBezTo>
                      <a:pt x="44366" y="345652"/>
                      <a:pt x="42461" y="386609"/>
                      <a:pt x="38651" y="426614"/>
                    </a:cubicBezTo>
                    <a:cubicBezTo>
                      <a:pt x="38651" y="428519"/>
                      <a:pt x="34841" y="431377"/>
                      <a:pt x="30078" y="4351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4D20443-A13E-42A3-A9C3-B84B7F1A3B40}"/>
                  </a:ext>
                </a:extLst>
              </p:cNvPr>
              <p:cNvSpPr/>
              <p:nvPr userDrawn="1"/>
            </p:nvSpPr>
            <p:spPr>
              <a:xfrm>
                <a:off x="3968996" y="205582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D50383A-FF3B-4BF0-9DC4-791868A53DF5}"/>
                  </a:ext>
                </a:extLst>
              </p:cNvPr>
              <p:cNvSpPr/>
              <p:nvPr userDrawn="1"/>
            </p:nvSpPr>
            <p:spPr>
              <a:xfrm>
                <a:off x="6002908" y="202024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DB82CF-4D12-4299-8477-10EC1FC9519B}"/>
                  </a:ext>
                </a:extLst>
              </p:cNvPr>
              <p:cNvSpPr/>
              <p:nvPr userDrawn="1"/>
            </p:nvSpPr>
            <p:spPr>
              <a:xfrm>
                <a:off x="7286922" y="198466"/>
                <a:ext cx="1999034" cy="73163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D04029-953E-470E-B2A0-5565DC8125AF}"/>
                  </a:ext>
                </a:extLst>
              </p:cNvPr>
              <p:cNvSpPr/>
              <p:nvPr userDrawn="1"/>
            </p:nvSpPr>
            <p:spPr>
              <a:xfrm>
                <a:off x="9479801" y="196144"/>
                <a:ext cx="1338635" cy="113216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82090" y="339509"/>
            <a:ext cx="1077077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C76C88-3B74-47C1-9EA5-53D1F02C2882}"/>
              </a:ext>
            </a:extLst>
          </p:cNvPr>
          <p:cNvGrpSpPr/>
          <p:nvPr userDrawn="1"/>
        </p:nvGrpSpPr>
        <p:grpSpPr>
          <a:xfrm rot="17003425" flipH="1">
            <a:off x="10693543" y="-164165"/>
            <a:ext cx="1297679" cy="1314272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CE745E-E6B6-4A4B-B041-34CEA0FB1AC9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62094C-2052-4579-900E-12D504E385F4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94B33DB-47DB-442F-9AAC-51F60526AA20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6FC1C8-1DF1-4F89-A4CB-AD8364AD6F3F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8">
            <a:extLst>
              <a:ext uri="{FF2B5EF4-FFF2-40B4-BE49-F238E27FC236}">
                <a16:creationId xmlns:a16="http://schemas.microsoft.com/office/drawing/2014/main" id="{AD0AE1F2-D43C-4ECE-B944-DC1BF07792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1927" y="437144"/>
            <a:ext cx="5375775" cy="5983712"/>
          </a:xfrm>
          <a:custGeom>
            <a:avLst/>
            <a:gdLst>
              <a:gd name="connsiteX0" fmla="*/ 944220 w 5375775"/>
              <a:gd name="connsiteY0" fmla="*/ 5826469 h 5983712"/>
              <a:gd name="connsiteX1" fmla="*/ 961199 w 5375775"/>
              <a:gd name="connsiteY1" fmla="*/ 5830377 h 5983712"/>
              <a:gd name="connsiteX2" fmla="*/ 1033474 w 5375775"/>
              <a:gd name="connsiteY2" fmla="*/ 5843192 h 5983712"/>
              <a:gd name="connsiteX3" fmla="*/ 1042701 w 5375775"/>
              <a:gd name="connsiteY3" fmla="*/ 5847805 h 5983712"/>
              <a:gd name="connsiteX4" fmla="*/ 1057565 w 5375775"/>
              <a:gd name="connsiteY4" fmla="*/ 5881636 h 5983712"/>
              <a:gd name="connsiteX5" fmla="*/ 1007332 w 5375775"/>
              <a:gd name="connsiteY5" fmla="*/ 5953398 h 5983712"/>
              <a:gd name="connsiteX6" fmla="*/ 908915 w 5375775"/>
              <a:gd name="connsiteY6" fmla="*/ 5982616 h 5983712"/>
              <a:gd name="connsiteX7" fmla="*/ 850993 w 5375775"/>
              <a:gd name="connsiteY7" fmla="*/ 5969288 h 5983712"/>
              <a:gd name="connsiteX8" fmla="*/ 850480 w 5375775"/>
              <a:gd name="connsiteY8" fmla="*/ 5939559 h 5983712"/>
              <a:gd name="connsiteX9" fmla="*/ 859706 w 5375775"/>
              <a:gd name="connsiteY9" fmla="*/ 5921105 h 5983712"/>
              <a:gd name="connsiteX10" fmla="*/ 877134 w 5375775"/>
              <a:gd name="connsiteY10" fmla="*/ 5873947 h 5983712"/>
              <a:gd name="connsiteX11" fmla="*/ 928393 w 5375775"/>
              <a:gd name="connsiteY11" fmla="*/ 5826789 h 5983712"/>
              <a:gd name="connsiteX12" fmla="*/ 944220 w 5375775"/>
              <a:gd name="connsiteY12" fmla="*/ 5826469 h 5983712"/>
              <a:gd name="connsiteX13" fmla="*/ 942770 w 5375775"/>
              <a:gd name="connsiteY13" fmla="*/ 5654000 h 5983712"/>
              <a:gd name="connsiteX14" fmla="*/ 981190 w 5375775"/>
              <a:gd name="connsiteY14" fmla="*/ 5674039 h 5983712"/>
              <a:gd name="connsiteX15" fmla="*/ 991954 w 5375775"/>
              <a:gd name="connsiteY15" fmla="*/ 5695054 h 5983712"/>
              <a:gd name="connsiteX16" fmla="*/ 976064 w 5375775"/>
              <a:gd name="connsiteY16" fmla="*/ 5723760 h 5983712"/>
              <a:gd name="connsiteX17" fmla="*/ 931982 w 5375775"/>
              <a:gd name="connsiteY17" fmla="*/ 5735550 h 5983712"/>
              <a:gd name="connsiteX18" fmla="*/ 896100 w 5375775"/>
              <a:gd name="connsiteY18" fmla="*/ 5731448 h 5983712"/>
              <a:gd name="connsiteX19" fmla="*/ 879698 w 5375775"/>
              <a:gd name="connsiteY19" fmla="*/ 5719659 h 5983712"/>
              <a:gd name="connsiteX20" fmla="*/ 884824 w 5375775"/>
              <a:gd name="connsiteY20" fmla="*/ 5691466 h 5983712"/>
              <a:gd name="connsiteX21" fmla="*/ 929931 w 5375775"/>
              <a:gd name="connsiteY21" fmla="*/ 5657636 h 5983712"/>
              <a:gd name="connsiteX22" fmla="*/ 942770 w 5375775"/>
              <a:gd name="connsiteY22" fmla="*/ 5654000 h 5983712"/>
              <a:gd name="connsiteX23" fmla="*/ 2006045 w 5375775"/>
              <a:gd name="connsiteY23" fmla="*/ 5508537 h 5983712"/>
              <a:gd name="connsiteX24" fmla="*/ 2055574 w 5375775"/>
              <a:gd name="connsiteY24" fmla="*/ 5515136 h 5983712"/>
              <a:gd name="connsiteX25" fmla="*/ 2108883 w 5375775"/>
              <a:gd name="connsiteY25" fmla="*/ 5529489 h 5983712"/>
              <a:gd name="connsiteX26" fmla="*/ 2061725 w 5375775"/>
              <a:gd name="connsiteY26" fmla="*/ 5582286 h 5983712"/>
              <a:gd name="connsiteX27" fmla="*/ 1995088 w 5375775"/>
              <a:gd name="connsiteY27" fmla="*/ 5601764 h 5983712"/>
              <a:gd name="connsiteX28" fmla="*/ 1972535 w 5375775"/>
              <a:gd name="connsiteY28" fmla="*/ 5602277 h 5983712"/>
              <a:gd name="connsiteX29" fmla="*/ 1933577 w 5375775"/>
              <a:gd name="connsiteY29" fmla="*/ 5568446 h 5983712"/>
              <a:gd name="connsiteX30" fmla="*/ 1931527 w 5375775"/>
              <a:gd name="connsiteY30" fmla="*/ 5549992 h 5983712"/>
              <a:gd name="connsiteX31" fmla="*/ 1956131 w 5375775"/>
              <a:gd name="connsiteY31" fmla="*/ 5514624 h 5983712"/>
              <a:gd name="connsiteX32" fmla="*/ 2006045 w 5375775"/>
              <a:gd name="connsiteY32" fmla="*/ 5508537 h 5983712"/>
              <a:gd name="connsiteX33" fmla="*/ 2691694 w 5375775"/>
              <a:gd name="connsiteY33" fmla="*/ 5465928 h 5983712"/>
              <a:gd name="connsiteX34" fmla="*/ 2699383 w 5375775"/>
              <a:gd name="connsiteY34" fmla="*/ 5466954 h 5983712"/>
              <a:gd name="connsiteX35" fmla="*/ 2788573 w 5375775"/>
              <a:gd name="connsiteY35" fmla="*/ 5501810 h 5983712"/>
              <a:gd name="connsiteX36" fmla="*/ 2828555 w 5375775"/>
              <a:gd name="connsiteY36" fmla="*/ 5538204 h 5983712"/>
              <a:gd name="connsiteX37" fmla="*/ 2833168 w 5375775"/>
              <a:gd name="connsiteY37" fmla="*/ 5546405 h 5983712"/>
              <a:gd name="connsiteX38" fmla="*/ 2823942 w 5375775"/>
              <a:gd name="connsiteY38" fmla="*/ 5604327 h 5983712"/>
              <a:gd name="connsiteX39" fmla="*/ 2782935 w 5375775"/>
              <a:gd name="connsiteY39" fmla="*/ 5649948 h 5983712"/>
              <a:gd name="connsiteX40" fmla="*/ 2681442 w 5375775"/>
              <a:gd name="connsiteY40" fmla="*/ 5686854 h 5983712"/>
              <a:gd name="connsiteX41" fmla="*/ 2638897 w 5375775"/>
              <a:gd name="connsiteY41" fmla="*/ 5674039 h 5983712"/>
              <a:gd name="connsiteX42" fmla="*/ 2603529 w 5375775"/>
              <a:gd name="connsiteY42" fmla="*/ 5626881 h 5983712"/>
              <a:gd name="connsiteX43" fmla="*/ 2579949 w 5375775"/>
              <a:gd name="connsiteY43" fmla="*/ 5566909 h 5983712"/>
              <a:gd name="connsiteX44" fmla="*/ 2579437 w 5375775"/>
              <a:gd name="connsiteY44" fmla="*/ 5558707 h 5983712"/>
              <a:gd name="connsiteX45" fmla="*/ 2688106 w 5375775"/>
              <a:gd name="connsiteY45" fmla="*/ 5466441 h 5983712"/>
              <a:gd name="connsiteX46" fmla="*/ 2691694 w 5375775"/>
              <a:gd name="connsiteY46" fmla="*/ 5465928 h 5983712"/>
              <a:gd name="connsiteX47" fmla="*/ 1816707 w 5375775"/>
              <a:gd name="connsiteY47" fmla="*/ 5248591 h 5983712"/>
              <a:gd name="connsiteX48" fmla="*/ 1851051 w 5375775"/>
              <a:gd name="connsiteY48" fmla="*/ 5250641 h 5983712"/>
              <a:gd name="connsiteX49" fmla="*/ 1868479 w 5375775"/>
              <a:gd name="connsiteY49" fmla="*/ 5257305 h 5983712"/>
              <a:gd name="connsiteX50" fmla="*/ 1917175 w 5375775"/>
              <a:gd name="connsiteY50" fmla="*/ 5280371 h 5983712"/>
              <a:gd name="connsiteX51" fmla="*/ 1880268 w 5375775"/>
              <a:gd name="connsiteY51" fmla="*/ 5318304 h 5983712"/>
              <a:gd name="connsiteX52" fmla="*/ 1876680 w 5375775"/>
              <a:gd name="connsiteY52" fmla="*/ 5319329 h 5983712"/>
              <a:gd name="connsiteX53" fmla="*/ 1794153 w 5375775"/>
              <a:gd name="connsiteY53" fmla="*/ 5318304 h 5983712"/>
              <a:gd name="connsiteX54" fmla="*/ 1799792 w 5375775"/>
              <a:gd name="connsiteY54" fmla="*/ 5260893 h 5983712"/>
              <a:gd name="connsiteX55" fmla="*/ 1816707 w 5375775"/>
              <a:gd name="connsiteY55" fmla="*/ 5248591 h 5983712"/>
              <a:gd name="connsiteX56" fmla="*/ 196932 w 5375775"/>
              <a:gd name="connsiteY56" fmla="*/ 5191693 h 5983712"/>
              <a:gd name="connsiteX57" fmla="*/ 227175 w 5375775"/>
              <a:gd name="connsiteY57" fmla="*/ 5206558 h 5983712"/>
              <a:gd name="connsiteX58" fmla="*/ 214360 w 5375775"/>
              <a:gd name="connsiteY58" fmla="*/ 5251154 h 5983712"/>
              <a:gd name="connsiteX59" fmla="*/ 163101 w 5375775"/>
              <a:gd name="connsiteY59" fmla="*/ 5240389 h 5983712"/>
              <a:gd name="connsiteX60" fmla="*/ 177966 w 5375775"/>
              <a:gd name="connsiteY60" fmla="*/ 5198357 h 5983712"/>
              <a:gd name="connsiteX61" fmla="*/ 195907 w 5375775"/>
              <a:gd name="connsiteY61" fmla="*/ 5194256 h 5983712"/>
              <a:gd name="connsiteX62" fmla="*/ 196932 w 5375775"/>
              <a:gd name="connsiteY62" fmla="*/ 5191693 h 5983712"/>
              <a:gd name="connsiteX63" fmla="*/ 2580975 w 5375775"/>
              <a:gd name="connsiteY63" fmla="*/ 5105579 h 5983712"/>
              <a:gd name="connsiteX64" fmla="*/ 2652737 w 5375775"/>
              <a:gd name="connsiteY64" fmla="*/ 5143511 h 5983712"/>
              <a:gd name="connsiteX65" fmla="*/ 2666577 w 5375775"/>
              <a:gd name="connsiteY65" fmla="*/ 5159401 h 5983712"/>
              <a:gd name="connsiteX66" fmla="*/ 2659914 w 5375775"/>
              <a:gd name="connsiteY66" fmla="*/ 5197333 h 5983712"/>
              <a:gd name="connsiteX67" fmla="*/ 2603529 w 5375775"/>
              <a:gd name="connsiteY67" fmla="*/ 5232701 h 5983712"/>
              <a:gd name="connsiteX68" fmla="*/ 2598915 w 5375775"/>
              <a:gd name="connsiteY68" fmla="*/ 5234239 h 5983712"/>
              <a:gd name="connsiteX69" fmla="*/ 2543043 w 5375775"/>
              <a:gd name="connsiteY69" fmla="*/ 5206047 h 5983712"/>
              <a:gd name="connsiteX70" fmla="*/ 2533817 w 5375775"/>
              <a:gd name="connsiteY70" fmla="*/ 5194770 h 5983712"/>
              <a:gd name="connsiteX71" fmla="*/ 2528178 w 5375775"/>
              <a:gd name="connsiteY71" fmla="*/ 5154275 h 5983712"/>
              <a:gd name="connsiteX72" fmla="*/ 2552782 w 5375775"/>
              <a:gd name="connsiteY72" fmla="*/ 5118907 h 5983712"/>
              <a:gd name="connsiteX73" fmla="*/ 2580975 w 5375775"/>
              <a:gd name="connsiteY73" fmla="*/ 5105579 h 5983712"/>
              <a:gd name="connsiteX74" fmla="*/ 1813632 w 5375775"/>
              <a:gd name="connsiteY74" fmla="*/ 4987172 h 5983712"/>
              <a:gd name="connsiteX75" fmla="*/ 1861303 w 5375775"/>
              <a:gd name="connsiteY75" fmla="*/ 5016902 h 5983712"/>
              <a:gd name="connsiteX76" fmla="*/ 1818758 w 5375775"/>
              <a:gd name="connsiteY76" fmla="*/ 5055347 h 5983712"/>
              <a:gd name="connsiteX77" fmla="*/ 1776213 w 5375775"/>
              <a:gd name="connsiteY77" fmla="*/ 5019465 h 5983712"/>
              <a:gd name="connsiteX78" fmla="*/ 1813632 w 5375775"/>
              <a:gd name="connsiteY78" fmla="*/ 4987172 h 5983712"/>
              <a:gd name="connsiteX79" fmla="*/ 3646644 w 5375775"/>
              <a:gd name="connsiteY79" fmla="*/ 4945651 h 5983712"/>
              <a:gd name="connsiteX80" fmla="*/ 3752750 w 5375775"/>
              <a:gd name="connsiteY80" fmla="*/ 4964105 h 5983712"/>
              <a:gd name="connsiteX81" fmla="*/ 3758901 w 5375775"/>
              <a:gd name="connsiteY81" fmla="*/ 4966155 h 5983712"/>
              <a:gd name="connsiteX82" fmla="*/ 3785043 w 5375775"/>
              <a:gd name="connsiteY82" fmla="*/ 4975894 h 5983712"/>
              <a:gd name="connsiteX83" fmla="*/ 3798370 w 5375775"/>
              <a:gd name="connsiteY83" fmla="*/ 5021002 h 5983712"/>
              <a:gd name="connsiteX84" fmla="*/ 3773766 w 5375775"/>
              <a:gd name="connsiteY84" fmla="*/ 5092765 h 5983712"/>
              <a:gd name="connsiteX85" fmla="*/ 3708155 w 5375775"/>
              <a:gd name="connsiteY85" fmla="*/ 5120957 h 5983712"/>
              <a:gd name="connsiteX86" fmla="*/ 3632292 w 5375775"/>
              <a:gd name="connsiteY86" fmla="*/ 5094815 h 5983712"/>
              <a:gd name="connsiteX87" fmla="*/ 3594360 w 5375775"/>
              <a:gd name="connsiteY87" fmla="*/ 5012801 h 5983712"/>
              <a:gd name="connsiteX88" fmla="*/ 3609225 w 5375775"/>
              <a:gd name="connsiteY88" fmla="*/ 4966155 h 5983712"/>
              <a:gd name="connsiteX89" fmla="*/ 3646644 w 5375775"/>
              <a:gd name="connsiteY89" fmla="*/ 4945651 h 5983712"/>
              <a:gd name="connsiteX90" fmla="*/ 2971502 w 5375775"/>
              <a:gd name="connsiteY90" fmla="*/ 4923739 h 5983712"/>
              <a:gd name="connsiteX91" fmla="*/ 3043328 w 5375775"/>
              <a:gd name="connsiteY91" fmla="*/ 4944627 h 5983712"/>
              <a:gd name="connsiteX92" fmla="*/ 3040766 w 5375775"/>
              <a:gd name="connsiteY92" fmla="*/ 5041506 h 5983712"/>
              <a:gd name="connsiteX93" fmla="*/ 2979255 w 5375775"/>
              <a:gd name="connsiteY93" fmla="*/ 5060985 h 5983712"/>
              <a:gd name="connsiteX94" fmla="*/ 2902366 w 5375775"/>
              <a:gd name="connsiteY94" fmla="*/ 5026129 h 5983712"/>
              <a:gd name="connsiteX95" fmla="*/ 2905442 w 5375775"/>
              <a:gd name="connsiteY95" fmla="*/ 4955904 h 5983712"/>
              <a:gd name="connsiteX96" fmla="*/ 2971502 w 5375775"/>
              <a:gd name="connsiteY96" fmla="*/ 4923739 h 5983712"/>
              <a:gd name="connsiteX97" fmla="*/ 1800817 w 5375775"/>
              <a:gd name="connsiteY97" fmla="*/ 4888242 h 5983712"/>
              <a:gd name="connsiteX98" fmla="*/ 1832086 w 5375775"/>
              <a:gd name="connsiteY98" fmla="*/ 4913872 h 5983712"/>
              <a:gd name="connsiteX99" fmla="*/ 1801843 w 5375775"/>
              <a:gd name="connsiteY99" fmla="*/ 4940014 h 5983712"/>
              <a:gd name="connsiteX100" fmla="*/ 1767499 w 5375775"/>
              <a:gd name="connsiteY100" fmla="*/ 4914385 h 5983712"/>
              <a:gd name="connsiteX101" fmla="*/ 1800817 w 5375775"/>
              <a:gd name="connsiteY101" fmla="*/ 4888242 h 5983712"/>
              <a:gd name="connsiteX102" fmla="*/ 1064037 w 5375775"/>
              <a:gd name="connsiteY102" fmla="*/ 4886961 h 5983712"/>
              <a:gd name="connsiteX103" fmla="*/ 1086783 w 5375775"/>
              <a:gd name="connsiteY103" fmla="*/ 4890805 h 5983712"/>
              <a:gd name="connsiteX104" fmla="*/ 1092422 w 5375775"/>
              <a:gd name="connsiteY104" fmla="*/ 4915409 h 5983712"/>
              <a:gd name="connsiteX105" fmla="*/ 1072943 w 5375775"/>
              <a:gd name="connsiteY105" fmla="*/ 4964618 h 5983712"/>
              <a:gd name="connsiteX106" fmla="*/ 1059104 w 5375775"/>
              <a:gd name="connsiteY106" fmla="*/ 5025616 h 5983712"/>
              <a:gd name="connsiteX107" fmla="*/ 1095497 w 5375775"/>
              <a:gd name="connsiteY107" fmla="*/ 5088151 h 5983712"/>
              <a:gd name="connsiteX108" fmla="*/ 1143681 w 5375775"/>
              <a:gd name="connsiteY108" fmla="*/ 5110705 h 5983712"/>
              <a:gd name="connsiteX109" fmla="*/ 1194939 w 5375775"/>
              <a:gd name="connsiteY109" fmla="*/ 5157351 h 5983712"/>
              <a:gd name="connsiteX110" fmla="*/ 1203140 w 5375775"/>
              <a:gd name="connsiteY110" fmla="*/ 5168115 h 5983712"/>
              <a:gd name="connsiteX111" fmla="*/ 1252861 w 5375775"/>
              <a:gd name="connsiteY111" fmla="*/ 5169653 h 5983712"/>
              <a:gd name="connsiteX112" fmla="*/ 1304633 w 5375775"/>
              <a:gd name="connsiteY112" fmla="*/ 5120445 h 5983712"/>
              <a:gd name="connsiteX113" fmla="*/ 1322061 w 5375775"/>
              <a:gd name="connsiteY113" fmla="*/ 5105067 h 5983712"/>
              <a:gd name="connsiteX114" fmla="*/ 1378446 w 5375775"/>
              <a:gd name="connsiteY114" fmla="*/ 5132746 h 5983712"/>
              <a:gd name="connsiteX115" fmla="*/ 1366656 w 5375775"/>
              <a:gd name="connsiteY115" fmla="*/ 5160427 h 5983712"/>
              <a:gd name="connsiteX116" fmla="*/ 1350253 w 5375775"/>
              <a:gd name="connsiteY116" fmla="*/ 5209635 h 5983712"/>
              <a:gd name="connsiteX117" fmla="*/ 1322061 w 5375775"/>
              <a:gd name="connsiteY117" fmla="*/ 5259868 h 5983712"/>
              <a:gd name="connsiteX118" fmla="*/ 1282079 w 5375775"/>
              <a:gd name="connsiteY118" fmla="*/ 5289086 h 5983712"/>
              <a:gd name="connsiteX119" fmla="*/ 1280028 w 5375775"/>
              <a:gd name="connsiteY119" fmla="*/ 5323941 h 5983712"/>
              <a:gd name="connsiteX120" fmla="*/ 1287205 w 5375775"/>
              <a:gd name="connsiteY120" fmla="*/ 5378276 h 5983712"/>
              <a:gd name="connsiteX121" fmla="*/ 1259012 w 5375775"/>
              <a:gd name="connsiteY121" fmla="*/ 5415182 h 5983712"/>
              <a:gd name="connsiteX122" fmla="*/ 1195964 w 5375775"/>
              <a:gd name="connsiteY122" fmla="*/ 5439274 h 5983712"/>
              <a:gd name="connsiteX123" fmla="*/ 1154445 w 5375775"/>
              <a:gd name="connsiteY123" fmla="*/ 5424921 h 5983712"/>
              <a:gd name="connsiteX124" fmla="*/ 1058591 w 5375775"/>
              <a:gd name="connsiteY124" fmla="*/ 5436711 h 5983712"/>
              <a:gd name="connsiteX125" fmla="*/ 1034499 w 5375775"/>
              <a:gd name="connsiteY125" fmla="*/ 5465416 h 5983712"/>
              <a:gd name="connsiteX126" fmla="*/ 1108824 w 5375775"/>
              <a:gd name="connsiteY126" fmla="*/ 5453626 h 5983712"/>
              <a:gd name="connsiteX127" fmla="*/ 1221594 w 5375775"/>
              <a:gd name="connsiteY127" fmla="*/ 5503347 h 5983712"/>
              <a:gd name="connsiteX128" fmla="*/ 1235433 w 5375775"/>
              <a:gd name="connsiteY128" fmla="*/ 5616629 h 5983712"/>
              <a:gd name="connsiteX129" fmla="*/ 1138554 w 5375775"/>
              <a:gd name="connsiteY129" fmla="*/ 5682753 h 5983712"/>
              <a:gd name="connsiteX130" fmla="*/ 1001694 w 5375775"/>
              <a:gd name="connsiteY130" fmla="*/ 5657636 h 5983712"/>
              <a:gd name="connsiteX131" fmla="*/ 954535 w 5375775"/>
              <a:gd name="connsiteY131" fmla="*/ 5544867 h 5983712"/>
              <a:gd name="connsiteX132" fmla="*/ 1002718 w 5375775"/>
              <a:gd name="connsiteY132" fmla="*/ 5481306 h 5983712"/>
              <a:gd name="connsiteX133" fmla="*/ 1006819 w 5375775"/>
              <a:gd name="connsiteY133" fmla="*/ 5478231 h 5983712"/>
              <a:gd name="connsiteX134" fmla="*/ 660823 w 5375775"/>
              <a:gd name="connsiteY134" fmla="*/ 5461315 h 5983712"/>
              <a:gd name="connsiteX135" fmla="*/ 679276 w 5375775"/>
              <a:gd name="connsiteY135" fmla="*/ 5517187 h 5983712"/>
              <a:gd name="connsiteX136" fmla="*/ 684914 w 5375775"/>
              <a:gd name="connsiteY136" fmla="*/ 5574085 h 5983712"/>
              <a:gd name="connsiteX137" fmla="*/ 603926 w 5375775"/>
              <a:gd name="connsiteY137" fmla="*/ 5711970 h 5983712"/>
              <a:gd name="connsiteX138" fmla="*/ 288685 w 5375775"/>
              <a:gd name="connsiteY138" fmla="*/ 5757078 h 5983712"/>
              <a:gd name="connsiteX139" fmla="*/ 174890 w 5375775"/>
              <a:gd name="connsiteY139" fmla="*/ 5681728 h 5983712"/>
              <a:gd name="connsiteX140" fmla="*/ 133884 w 5375775"/>
              <a:gd name="connsiteY140" fmla="*/ 5605352 h 5983712"/>
              <a:gd name="connsiteX141" fmla="*/ 128245 w 5375775"/>
              <a:gd name="connsiteY141" fmla="*/ 5533590 h 5983712"/>
              <a:gd name="connsiteX142" fmla="*/ 165151 w 5375775"/>
              <a:gd name="connsiteY142" fmla="*/ 5446962 h 5983712"/>
              <a:gd name="connsiteX143" fmla="*/ 421444 w 5375775"/>
              <a:gd name="connsiteY143" fmla="*/ 5338294 h 5983712"/>
              <a:gd name="connsiteX144" fmla="*/ 519349 w 5375775"/>
              <a:gd name="connsiteY144" fmla="*/ 5353159 h 5983712"/>
              <a:gd name="connsiteX145" fmla="*/ 514222 w 5375775"/>
              <a:gd name="connsiteY145" fmla="*/ 5308564 h 5983712"/>
              <a:gd name="connsiteX146" fmla="*/ 518324 w 5375775"/>
              <a:gd name="connsiteY146" fmla="*/ 5284472 h 5983712"/>
              <a:gd name="connsiteX147" fmla="*/ 509609 w 5375775"/>
              <a:gd name="connsiteY147" fmla="*/ 5227063 h 5983712"/>
              <a:gd name="connsiteX148" fmla="*/ 468603 w 5375775"/>
              <a:gd name="connsiteY148" fmla="*/ 5186568 h 5983712"/>
              <a:gd name="connsiteX149" fmla="*/ 413755 w 5375775"/>
              <a:gd name="connsiteY149" fmla="*/ 5160427 h 5983712"/>
              <a:gd name="connsiteX150" fmla="*/ 382488 w 5375775"/>
              <a:gd name="connsiteY150" fmla="*/ 5105067 h 5983712"/>
              <a:gd name="connsiteX151" fmla="*/ 401454 w 5375775"/>
              <a:gd name="connsiteY151" fmla="*/ 5028179 h 5983712"/>
              <a:gd name="connsiteX152" fmla="*/ 477829 w 5375775"/>
              <a:gd name="connsiteY152" fmla="*/ 4983071 h 5983712"/>
              <a:gd name="connsiteX153" fmla="*/ 567019 w 5375775"/>
              <a:gd name="connsiteY153" fmla="*/ 5000499 h 5983712"/>
              <a:gd name="connsiteX154" fmla="*/ 681839 w 5375775"/>
              <a:gd name="connsiteY154" fmla="*/ 5003574 h 5983712"/>
              <a:gd name="connsiteX155" fmla="*/ 709006 w 5375775"/>
              <a:gd name="connsiteY155" fmla="*/ 4952829 h 5983712"/>
              <a:gd name="connsiteX156" fmla="*/ 719770 w 5375775"/>
              <a:gd name="connsiteY156" fmla="*/ 4924123 h 5983712"/>
              <a:gd name="connsiteX157" fmla="*/ 753089 w 5375775"/>
              <a:gd name="connsiteY157" fmla="*/ 4931812 h 5983712"/>
              <a:gd name="connsiteX158" fmla="*/ 806911 w 5375775"/>
              <a:gd name="connsiteY158" fmla="*/ 4951291 h 5983712"/>
              <a:gd name="connsiteX159" fmla="*/ 826901 w 5375775"/>
              <a:gd name="connsiteY159" fmla="*/ 4942064 h 5983712"/>
              <a:gd name="connsiteX160" fmla="*/ 874572 w 5375775"/>
              <a:gd name="connsiteY160" fmla="*/ 4954366 h 5983712"/>
              <a:gd name="connsiteX161" fmla="*/ 921730 w 5375775"/>
              <a:gd name="connsiteY161" fmla="*/ 4979996 h 5983712"/>
              <a:gd name="connsiteX162" fmla="*/ 1013996 w 5375775"/>
              <a:gd name="connsiteY162" fmla="*/ 4935913 h 5983712"/>
              <a:gd name="connsiteX163" fmla="*/ 1043213 w 5375775"/>
              <a:gd name="connsiteY163" fmla="*/ 4898494 h 5983712"/>
              <a:gd name="connsiteX164" fmla="*/ 1064037 w 5375775"/>
              <a:gd name="connsiteY164" fmla="*/ 4886961 h 5983712"/>
              <a:gd name="connsiteX165" fmla="*/ 2571235 w 5375775"/>
              <a:gd name="connsiteY165" fmla="*/ 4851336 h 5983712"/>
              <a:gd name="connsiteX166" fmla="*/ 2613780 w 5375775"/>
              <a:gd name="connsiteY166" fmla="*/ 4871840 h 5983712"/>
              <a:gd name="connsiteX167" fmla="*/ 2598402 w 5375775"/>
              <a:gd name="connsiteY167" fmla="*/ 4914385 h 5983712"/>
              <a:gd name="connsiteX168" fmla="*/ 2573798 w 5375775"/>
              <a:gd name="connsiteY168" fmla="*/ 4922074 h 5983712"/>
              <a:gd name="connsiteX169" fmla="*/ 2529716 w 5375775"/>
              <a:gd name="connsiteY169" fmla="*/ 4890293 h 5983712"/>
              <a:gd name="connsiteX170" fmla="*/ 2571235 w 5375775"/>
              <a:gd name="connsiteY170" fmla="*/ 4851336 h 5983712"/>
              <a:gd name="connsiteX171" fmla="*/ 2853672 w 5375775"/>
              <a:gd name="connsiteY171" fmla="*/ 4809816 h 5983712"/>
              <a:gd name="connsiteX172" fmla="*/ 2855723 w 5375775"/>
              <a:gd name="connsiteY172" fmla="*/ 4813404 h 5983712"/>
              <a:gd name="connsiteX173" fmla="*/ 2896217 w 5375775"/>
              <a:gd name="connsiteY173" fmla="*/ 4863638 h 5983712"/>
              <a:gd name="connsiteX174" fmla="*/ 2880327 w 5375775"/>
              <a:gd name="connsiteY174" fmla="*/ 4883629 h 5983712"/>
              <a:gd name="connsiteX175" fmla="*/ 2825992 w 5375775"/>
              <a:gd name="connsiteY175" fmla="*/ 4891831 h 5983712"/>
              <a:gd name="connsiteX176" fmla="*/ 2798825 w 5375775"/>
              <a:gd name="connsiteY176" fmla="*/ 4870301 h 5983712"/>
              <a:gd name="connsiteX177" fmla="*/ 2809077 w 5375775"/>
              <a:gd name="connsiteY177" fmla="*/ 4839546 h 5983712"/>
              <a:gd name="connsiteX178" fmla="*/ 2828042 w 5375775"/>
              <a:gd name="connsiteY178" fmla="*/ 4822631 h 5983712"/>
              <a:gd name="connsiteX179" fmla="*/ 2853672 w 5375775"/>
              <a:gd name="connsiteY179" fmla="*/ 4809816 h 5983712"/>
              <a:gd name="connsiteX180" fmla="*/ 1788515 w 5375775"/>
              <a:gd name="connsiteY180" fmla="*/ 4790851 h 5983712"/>
              <a:gd name="connsiteX181" fmla="*/ 1822859 w 5375775"/>
              <a:gd name="connsiteY181" fmla="*/ 4816480 h 5983712"/>
              <a:gd name="connsiteX182" fmla="*/ 1789540 w 5375775"/>
              <a:gd name="connsiteY182" fmla="*/ 4843135 h 5983712"/>
              <a:gd name="connsiteX183" fmla="*/ 1758272 w 5375775"/>
              <a:gd name="connsiteY183" fmla="*/ 4816993 h 5983712"/>
              <a:gd name="connsiteX184" fmla="*/ 1788515 w 5375775"/>
              <a:gd name="connsiteY184" fmla="*/ 4790851 h 5983712"/>
              <a:gd name="connsiteX185" fmla="*/ 3221709 w 5375775"/>
              <a:gd name="connsiteY185" fmla="*/ 4687820 h 5983712"/>
              <a:gd name="connsiteX186" fmla="*/ 3222734 w 5375775"/>
              <a:gd name="connsiteY186" fmla="*/ 4690895 h 5983712"/>
              <a:gd name="connsiteX187" fmla="*/ 3286808 w 5375775"/>
              <a:gd name="connsiteY187" fmla="*/ 4720113 h 5983712"/>
              <a:gd name="connsiteX188" fmla="*/ 3286808 w 5375775"/>
              <a:gd name="connsiteY188" fmla="*/ 4773935 h 5983712"/>
              <a:gd name="connsiteX189" fmla="*/ 3176089 w 5375775"/>
              <a:gd name="connsiteY189" fmla="*/ 4788800 h 5983712"/>
              <a:gd name="connsiteX190" fmla="*/ 3179677 w 5375775"/>
              <a:gd name="connsiteY190" fmla="*/ 4703710 h 5983712"/>
              <a:gd name="connsiteX191" fmla="*/ 3221709 w 5375775"/>
              <a:gd name="connsiteY191" fmla="*/ 4687820 h 5983712"/>
              <a:gd name="connsiteX192" fmla="*/ 696640 w 5375775"/>
              <a:gd name="connsiteY192" fmla="*/ 4643129 h 5983712"/>
              <a:gd name="connsiteX193" fmla="*/ 703368 w 5375775"/>
              <a:gd name="connsiteY193" fmla="*/ 4669368 h 5983712"/>
              <a:gd name="connsiteX194" fmla="*/ 703368 w 5375775"/>
              <a:gd name="connsiteY194" fmla="*/ 4669367 h 5983712"/>
              <a:gd name="connsiteX195" fmla="*/ 723359 w 5375775"/>
              <a:gd name="connsiteY195" fmla="*/ 4632974 h 5983712"/>
              <a:gd name="connsiteX196" fmla="*/ 718746 w 5375775"/>
              <a:gd name="connsiteY196" fmla="*/ 4646814 h 5983712"/>
              <a:gd name="connsiteX197" fmla="*/ 703405 w 5375775"/>
              <a:gd name="connsiteY197" fmla="*/ 4669315 h 5983712"/>
              <a:gd name="connsiteX198" fmla="*/ 718745 w 5375775"/>
              <a:gd name="connsiteY198" fmla="*/ 4647326 h 5983712"/>
              <a:gd name="connsiteX199" fmla="*/ 723359 w 5375775"/>
              <a:gd name="connsiteY199" fmla="*/ 4632974 h 5983712"/>
              <a:gd name="connsiteX200" fmla="*/ 714645 w 5375775"/>
              <a:gd name="connsiteY200" fmla="*/ 4561212 h 5983712"/>
              <a:gd name="connsiteX201" fmla="*/ 696704 w 5375775"/>
              <a:gd name="connsiteY201" fmla="*/ 4614906 h 5983712"/>
              <a:gd name="connsiteX202" fmla="*/ 696415 w 5375775"/>
              <a:gd name="connsiteY202" fmla="*/ 4636192 h 5983712"/>
              <a:gd name="connsiteX203" fmla="*/ 696705 w 5375775"/>
              <a:gd name="connsiteY203" fmla="*/ 4614906 h 5983712"/>
              <a:gd name="connsiteX204" fmla="*/ 714645 w 5375775"/>
              <a:gd name="connsiteY204" fmla="*/ 4561212 h 5983712"/>
              <a:gd name="connsiteX205" fmla="*/ 155220 w 5375775"/>
              <a:gd name="connsiteY205" fmla="*/ 4318309 h 5983712"/>
              <a:gd name="connsiteX206" fmla="*/ 182579 w 5375775"/>
              <a:gd name="connsiteY206" fmla="*/ 4320808 h 5983712"/>
              <a:gd name="connsiteX207" fmla="*/ 196419 w 5375775"/>
              <a:gd name="connsiteY207" fmla="*/ 4364377 h 5983712"/>
              <a:gd name="connsiteX208" fmla="*/ 164126 w 5375775"/>
              <a:gd name="connsiteY208" fmla="*/ 4377192 h 5983712"/>
              <a:gd name="connsiteX209" fmla="*/ 128245 w 5375775"/>
              <a:gd name="connsiteY209" fmla="*/ 4358226 h 5983712"/>
              <a:gd name="connsiteX210" fmla="*/ 131320 w 5375775"/>
              <a:gd name="connsiteY210" fmla="*/ 4331572 h 5983712"/>
              <a:gd name="connsiteX211" fmla="*/ 155220 w 5375775"/>
              <a:gd name="connsiteY211" fmla="*/ 4318309 h 5983712"/>
              <a:gd name="connsiteX212" fmla="*/ 276382 w 5375775"/>
              <a:gd name="connsiteY212" fmla="*/ 4296716 h 5983712"/>
              <a:gd name="connsiteX213" fmla="*/ 317901 w 5375775"/>
              <a:gd name="connsiteY213" fmla="*/ 4321832 h 5983712"/>
              <a:gd name="connsiteX214" fmla="*/ 312263 w 5375775"/>
              <a:gd name="connsiteY214" fmla="*/ 4340286 h 5983712"/>
              <a:gd name="connsiteX215" fmla="*/ 247165 w 5375775"/>
              <a:gd name="connsiteY215" fmla="*/ 4341823 h 5983712"/>
              <a:gd name="connsiteX216" fmla="*/ 246139 w 5375775"/>
              <a:gd name="connsiteY216" fmla="*/ 4312606 h 5983712"/>
              <a:gd name="connsiteX217" fmla="*/ 276382 w 5375775"/>
              <a:gd name="connsiteY217" fmla="*/ 4296716 h 5983712"/>
              <a:gd name="connsiteX218" fmla="*/ 2998733 w 5375775"/>
              <a:gd name="connsiteY218" fmla="*/ 4253658 h 5983712"/>
              <a:gd name="connsiteX219" fmla="*/ 3034102 w 5375775"/>
              <a:gd name="connsiteY219" fmla="*/ 4301842 h 5983712"/>
              <a:gd name="connsiteX220" fmla="*/ 3063832 w 5375775"/>
              <a:gd name="connsiteY220" fmla="*/ 4381805 h 5983712"/>
              <a:gd name="connsiteX221" fmla="*/ 3072226 w 5375775"/>
              <a:gd name="connsiteY221" fmla="*/ 4406537 h 5983712"/>
              <a:gd name="connsiteX222" fmla="*/ 3083299 w 5375775"/>
              <a:gd name="connsiteY222" fmla="*/ 4432012 h 5983712"/>
              <a:gd name="connsiteX223" fmla="*/ 3083824 w 5375775"/>
              <a:gd name="connsiteY223" fmla="*/ 4432040 h 5983712"/>
              <a:gd name="connsiteX224" fmla="*/ 3064346 w 5375775"/>
              <a:gd name="connsiteY224" fmla="*/ 4381806 h 5983712"/>
              <a:gd name="connsiteX225" fmla="*/ 3034615 w 5375775"/>
              <a:gd name="connsiteY225" fmla="*/ 4301843 h 5983712"/>
              <a:gd name="connsiteX226" fmla="*/ 2998734 w 5375775"/>
              <a:gd name="connsiteY226" fmla="*/ 4253659 h 5983712"/>
              <a:gd name="connsiteX227" fmla="*/ 3608521 w 5375775"/>
              <a:gd name="connsiteY227" fmla="*/ 4226683 h 5983712"/>
              <a:gd name="connsiteX228" fmla="*/ 3642031 w 5375775"/>
              <a:gd name="connsiteY228" fmla="*/ 4243407 h 5983712"/>
              <a:gd name="connsiteX229" fmla="*/ 3624090 w 5375775"/>
              <a:gd name="connsiteY229" fmla="*/ 4291591 h 5983712"/>
              <a:gd name="connsiteX230" fmla="*/ 3603587 w 5375775"/>
              <a:gd name="connsiteY230" fmla="*/ 4295692 h 5983712"/>
              <a:gd name="connsiteX231" fmla="*/ 3560530 w 5375775"/>
              <a:gd name="connsiteY231" fmla="*/ 4270575 h 5983712"/>
              <a:gd name="connsiteX232" fmla="*/ 3572319 w 5375775"/>
              <a:gd name="connsiteY232" fmla="*/ 4235718 h 5983712"/>
              <a:gd name="connsiteX233" fmla="*/ 3608521 w 5375775"/>
              <a:gd name="connsiteY233" fmla="*/ 4226683 h 5983712"/>
              <a:gd name="connsiteX234" fmla="*/ 94927 w 5375775"/>
              <a:gd name="connsiteY234" fmla="*/ 4142940 h 5983712"/>
              <a:gd name="connsiteX235" fmla="*/ 139010 w 5375775"/>
              <a:gd name="connsiteY235" fmla="*/ 4150629 h 5983712"/>
              <a:gd name="connsiteX236" fmla="*/ 180529 w 5375775"/>
              <a:gd name="connsiteY236" fmla="*/ 4185998 h 5983712"/>
              <a:gd name="connsiteX237" fmla="*/ 181554 w 5375775"/>
              <a:gd name="connsiteY237" fmla="*/ 4203938 h 5983712"/>
              <a:gd name="connsiteX238" fmla="*/ 149774 w 5375775"/>
              <a:gd name="connsiteY238" fmla="*/ 4249558 h 5983712"/>
              <a:gd name="connsiteX239" fmla="*/ 100566 w 5375775"/>
              <a:gd name="connsiteY239" fmla="*/ 4259810 h 5983712"/>
              <a:gd name="connsiteX240" fmla="*/ 32904 w 5375775"/>
              <a:gd name="connsiteY240" fmla="*/ 4220853 h 5983712"/>
              <a:gd name="connsiteX241" fmla="*/ 24703 w 5375775"/>
              <a:gd name="connsiteY241" fmla="*/ 4210602 h 5983712"/>
              <a:gd name="connsiteX242" fmla="*/ 41106 w 5375775"/>
              <a:gd name="connsiteY242" fmla="*/ 4163956 h 5983712"/>
              <a:gd name="connsiteX243" fmla="*/ 94927 w 5375775"/>
              <a:gd name="connsiteY243" fmla="*/ 4142940 h 5983712"/>
              <a:gd name="connsiteX244" fmla="*/ 30534 w 5375775"/>
              <a:gd name="connsiteY244" fmla="*/ 3836861 h 5983712"/>
              <a:gd name="connsiteX245" fmla="*/ 56996 w 5375775"/>
              <a:gd name="connsiteY245" fmla="*/ 3843076 h 5983712"/>
              <a:gd name="connsiteX246" fmla="*/ 69810 w 5375775"/>
              <a:gd name="connsiteY246" fmla="*/ 3872294 h 5983712"/>
              <a:gd name="connsiteX247" fmla="*/ 69810 w 5375775"/>
              <a:gd name="connsiteY247" fmla="*/ 3889209 h 5983712"/>
              <a:gd name="connsiteX248" fmla="*/ 112355 w 5375775"/>
              <a:gd name="connsiteY248" fmla="*/ 3902536 h 5983712"/>
              <a:gd name="connsiteX249" fmla="*/ 140035 w 5375775"/>
              <a:gd name="connsiteY249" fmla="*/ 3947644 h 5983712"/>
              <a:gd name="connsiteX250" fmla="*/ 107230 w 5375775"/>
              <a:gd name="connsiteY250" fmla="*/ 3988651 h 5983712"/>
              <a:gd name="connsiteX251" fmla="*/ 25216 w 5375775"/>
              <a:gd name="connsiteY251" fmla="*/ 3978400 h 5983712"/>
              <a:gd name="connsiteX252" fmla="*/ 30342 w 5375775"/>
              <a:gd name="connsiteY252" fmla="*/ 3905612 h 5983712"/>
              <a:gd name="connsiteX253" fmla="*/ 99 w 5375775"/>
              <a:gd name="connsiteY253" fmla="*/ 3859479 h 5983712"/>
              <a:gd name="connsiteX254" fmla="*/ 3687 w 5375775"/>
              <a:gd name="connsiteY254" fmla="*/ 3847176 h 5983712"/>
              <a:gd name="connsiteX255" fmla="*/ 30534 w 5375775"/>
              <a:gd name="connsiteY255" fmla="*/ 3836861 h 5983712"/>
              <a:gd name="connsiteX256" fmla="*/ 3454424 w 5375775"/>
              <a:gd name="connsiteY256" fmla="*/ 3767470 h 5983712"/>
              <a:gd name="connsiteX257" fmla="*/ 3501069 w 5375775"/>
              <a:gd name="connsiteY257" fmla="*/ 3785154 h 5983712"/>
              <a:gd name="connsiteX258" fmla="*/ 3501582 w 5375775"/>
              <a:gd name="connsiteY258" fmla="*/ 3852303 h 5983712"/>
              <a:gd name="connsiteX259" fmla="*/ 3445197 w 5375775"/>
              <a:gd name="connsiteY259" fmla="*/ 3870756 h 5983712"/>
              <a:gd name="connsiteX260" fmla="*/ 3390863 w 5375775"/>
              <a:gd name="connsiteY260" fmla="*/ 3841539 h 5983712"/>
              <a:gd name="connsiteX261" fmla="*/ 3406240 w 5375775"/>
              <a:gd name="connsiteY261" fmla="*/ 3780541 h 5983712"/>
              <a:gd name="connsiteX262" fmla="*/ 3454424 w 5375775"/>
              <a:gd name="connsiteY262" fmla="*/ 3767470 h 5983712"/>
              <a:gd name="connsiteX263" fmla="*/ 396840 w 5375775"/>
              <a:gd name="connsiteY263" fmla="*/ 3636504 h 5983712"/>
              <a:gd name="connsiteX264" fmla="*/ 426057 w 5375775"/>
              <a:gd name="connsiteY264" fmla="*/ 3658033 h 5983712"/>
              <a:gd name="connsiteX265" fmla="*/ 396840 w 5375775"/>
              <a:gd name="connsiteY265" fmla="*/ 3679561 h 5983712"/>
              <a:gd name="connsiteX266" fmla="*/ 369673 w 5375775"/>
              <a:gd name="connsiteY266" fmla="*/ 3658033 h 5983712"/>
              <a:gd name="connsiteX267" fmla="*/ 396840 w 5375775"/>
              <a:gd name="connsiteY267" fmla="*/ 3636504 h 5983712"/>
              <a:gd name="connsiteX268" fmla="*/ 177966 w 5375775"/>
              <a:gd name="connsiteY268" fmla="*/ 3630353 h 5983712"/>
              <a:gd name="connsiteX269" fmla="*/ 211284 w 5375775"/>
              <a:gd name="connsiteY269" fmla="*/ 3644705 h 5983712"/>
              <a:gd name="connsiteX270" fmla="*/ 208209 w 5375775"/>
              <a:gd name="connsiteY270" fmla="*/ 3679048 h 5983712"/>
              <a:gd name="connsiteX271" fmla="*/ 152337 w 5375775"/>
              <a:gd name="connsiteY271" fmla="*/ 3683149 h 5983712"/>
              <a:gd name="connsiteX272" fmla="*/ 140034 w 5375775"/>
              <a:gd name="connsiteY272" fmla="*/ 3658032 h 5983712"/>
              <a:gd name="connsiteX273" fmla="*/ 162076 w 5375775"/>
              <a:gd name="connsiteY273" fmla="*/ 3633941 h 5983712"/>
              <a:gd name="connsiteX274" fmla="*/ 177966 w 5375775"/>
              <a:gd name="connsiteY274" fmla="*/ 3630353 h 5983712"/>
              <a:gd name="connsiteX275" fmla="*/ 132602 w 5375775"/>
              <a:gd name="connsiteY275" fmla="*/ 3382901 h 5983712"/>
              <a:gd name="connsiteX276" fmla="*/ 181554 w 5375775"/>
              <a:gd name="connsiteY276" fmla="*/ 3396613 h 5983712"/>
              <a:gd name="connsiteX277" fmla="*/ 180529 w 5375775"/>
              <a:gd name="connsiteY277" fmla="*/ 3472988 h 5983712"/>
              <a:gd name="connsiteX278" fmla="*/ 137471 w 5375775"/>
              <a:gd name="connsiteY278" fmla="*/ 3489903 h 5983712"/>
              <a:gd name="connsiteX279" fmla="*/ 136959 w 5375775"/>
              <a:gd name="connsiteY279" fmla="*/ 3486315 h 5983712"/>
              <a:gd name="connsiteX280" fmla="*/ 70835 w 5375775"/>
              <a:gd name="connsiteY280" fmla="*/ 3441208 h 5983712"/>
              <a:gd name="connsiteX281" fmla="*/ 85187 w 5375775"/>
              <a:gd name="connsiteY281" fmla="*/ 3402252 h 5983712"/>
              <a:gd name="connsiteX282" fmla="*/ 132602 w 5375775"/>
              <a:gd name="connsiteY282" fmla="*/ 3382901 h 5983712"/>
              <a:gd name="connsiteX283" fmla="*/ 383705 w 5375775"/>
              <a:gd name="connsiteY283" fmla="*/ 3135514 h 5983712"/>
              <a:gd name="connsiteX284" fmla="*/ 371724 w 5375775"/>
              <a:gd name="connsiteY284" fmla="*/ 3138782 h 5983712"/>
              <a:gd name="connsiteX285" fmla="*/ 383706 w 5375775"/>
              <a:gd name="connsiteY285" fmla="*/ 3135515 h 5983712"/>
              <a:gd name="connsiteX286" fmla="*/ 395303 w 5375775"/>
              <a:gd name="connsiteY286" fmla="*/ 3138782 h 5983712"/>
              <a:gd name="connsiteX287" fmla="*/ 383705 w 5375775"/>
              <a:gd name="connsiteY287" fmla="*/ 3135514 h 5983712"/>
              <a:gd name="connsiteX288" fmla="*/ 141059 w 5375775"/>
              <a:gd name="connsiteY288" fmla="*/ 3087524 h 5983712"/>
              <a:gd name="connsiteX289" fmla="*/ 154387 w 5375775"/>
              <a:gd name="connsiteY289" fmla="*/ 3097775 h 5983712"/>
              <a:gd name="connsiteX290" fmla="*/ 141061 w 5375775"/>
              <a:gd name="connsiteY290" fmla="*/ 3087524 h 5983712"/>
              <a:gd name="connsiteX291" fmla="*/ 264080 w 5375775"/>
              <a:gd name="connsiteY291" fmla="*/ 3081885 h 5983712"/>
              <a:gd name="connsiteX292" fmla="*/ 251778 w 5375775"/>
              <a:gd name="connsiteY292" fmla="*/ 3082398 h 5983712"/>
              <a:gd name="connsiteX293" fmla="*/ 214488 w 5375775"/>
              <a:gd name="connsiteY293" fmla="*/ 3096174 h 5983712"/>
              <a:gd name="connsiteX294" fmla="*/ 251779 w 5375775"/>
              <a:gd name="connsiteY294" fmla="*/ 3082398 h 5983712"/>
              <a:gd name="connsiteX295" fmla="*/ 657234 w 5375775"/>
              <a:gd name="connsiteY295" fmla="*/ 2519576 h 5983712"/>
              <a:gd name="connsiteX296" fmla="*/ 684914 w 5375775"/>
              <a:gd name="connsiteY296" fmla="*/ 2535979 h 5983712"/>
              <a:gd name="connsiteX297" fmla="*/ 670049 w 5375775"/>
              <a:gd name="connsiteY297" fmla="*/ 2574422 h 5983712"/>
              <a:gd name="connsiteX298" fmla="*/ 650058 w 5375775"/>
              <a:gd name="connsiteY298" fmla="*/ 2579548 h 5983712"/>
              <a:gd name="connsiteX299" fmla="*/ 615715 w 5375775"/>
              <a:gd name="connsiteY299" fmla="*/ 2562121 h 5983712"/>
              <a:gd name="connsiteX300" fmla="*/ 617253 w 5375775"/>
              <a:gd name="connsiteY300" fmla="*/ 2532903 h 5983712"/>
              <a:gd name="connsiteX301" fmla="*/ 657234 w 5375775"/>
              <a:gd name="connsiteY301" fmla="*/ 2519576 h 5983712"/>
              <a:gd name="connsiteX302" fmla="*/ 1227744 w 5375775"/>
              <a:gd name="connsiteY302" fmla="*/ 2467805 h 5983712"/>
              <a:gd name="connsiteX303" fmla="*/ 1257987 w 5375775"/>
              <a:gd name="connsiteY303" fmla="*/ 2491897 h 5983712"/>
              <a:gd name="connsiteX304" fmla="*/ 1228257 w 5375775"/>
              <a:gd name="connsiteY304" fmla="*/ 2515477 h 5983712"/>
              <a:gd name="connsiteX305" fmla="*/ 1198015 w 5375775"/>
              <a:gd name="connsiteY305" fmla="*/ 2490872 h 5983712"/>
              <a:gd name="connsiteX306" fmla="*/ 1227744 w 5375775"/>
              <a:gd name="connsiteY306" fmla="*/ 2467805 h 5983712"/>
              <a:gd name="connsiteX307" fmla="*/ 989584 w 5375775"/>
              <a:gd name="connsiteY307" fmla="*/ 2352986 h 5983712"/>
              <a:gd name="connsiteX308" fmla="*/ 1011433 w 5375775"/>
              <a:gd name="connsiteY308" fmla="*/ 2355549 h 5983712"/>
              <a:gd name="connsiteX309" fmla="*/ 1027836 w 5375775"/>
              <a:gd name="connsiteY309" fmla="*/ 2383741 h 5983712"/>
              <a:gd name="connsiteX310" fmla="*/ 992467 w 5375775"/>
              <a:gd name="connsiteY310" fmla="*/ 2403733 h 5983712"/>
              <a:gd name="connsiteX311" fmla="*/ 965300 w 5375775"/>
              <a:gd name="connsiteY311" fmla="*/ 2387329 h 5983712"/>
              <a:gd name="connsiteX312" fmla="*/ 970426 w 5375775"/>
              <a:gd name="connsiteY312" fmla="*/ 2361187 h 5983712"/>
              <a:gd name="connsiteX313" fmla="*/ 989584 w 5375775"/>
              <a:gd name="connsiteY313" fmla="*/ 2352986 h 5983712"/>
              <a:gd name="connsiteX314" fmla="*/ 1147268 w 5375775"/>
              <a:gd name="connsiteY314" fmla="*/ 1959832 h 5983712"/>
              <a:gd name="connsiteX315" fmla="*/ 1172386 w 5375775"/>
              <a:gd name="connsiteY315" fmla="*/ 1981873 h 5983712"/>
              <a:gd name="connsiteX316" fmla="*/ 1145218 w 5375775"/>
              <a:gd name="connsiteY316" fmla="*/ 2002889 h 5983712"/>
              <a:gd name="connsiteX317" fmla="*/ 1119589 w 5375775"/>
              <a:gd name="connsiteY317" fmla="*/ 1980335 h 5983712"/>
              <a:gd name="connsiteX318" fmla="*/ 1147268 w 5375775"/>
              <a:gd name="connsiteY318" fmla="*/ 1959832 h 5983712"/>
              <a:gd name="connsiteX319" fmla="*/ 3627642 w 5375775"/>
              <a:gd name="connsiteY319" fmla="*/ 0 h 5983712"/>
              <a:gd name="connsiteX320" fmla="*/ 5375775 w 5375775"/>
              <a:gd name="connsiteY320" fmla="*/ 1748133 h 5983712"/>
              <a:gd name="connsiteX321" fmla="*/ 3627642 w 5375775"/>
              <a:gd name="connsiteY321" fmla="*/ 3496266 h 5983712"/>
              <a:gd name="connsiteX322" fmla="*/ 3448906 w 5375775"/>
              <a:gd name="connsiteY322" fmla="*/ 3487241 h 5983712"/>
              <a:gd name="connsiteX323" fmla="*/ 3329407 w 5375775"/>
              <a:gd name="connsiteY323" fmla="*/ 3469003 h 5983712"/>
              <a:gd name="connsiteX324" fmla="*/ 3334991 w 5375775"/>
              <a:gd name="connsiteY324" fmla="*/ 3475552 h 5983712"/>
              <a:gd name="connsiteX325" fmla="*/ 3415980 w 5375775"/>
              <a:gd name="connsiteY325" fmla="*/ 3540138 h 5983712"/>
              <a:gd name="connsiteX326" fmla="*/ 3569757 w 5375775"/>
              <a:gd name="connsiteY326" fmla="*/ 3620101 h 5983712"/>
              <a:gd name="connsiteX327" fmla="*/ 3627679 w 5375775"/>
              <a:gd name="connsiteY327" fmla="*/ 3616001 h 5983712"/>
              <a:gd name="connsiteX328" fmla="*/ 3798371 w 5375775"/>
              <a:gd name="connsiteY328" fmla="*/ 3613438 h 5983712"/>
              <a:gd name="connsiteX329" fmla="*/ 3952146 w 5375775"/>
              <a:gd name="connsiteY329" fmla="*/ 3597548 h 5983712"/>
              <a:gd name="connsiteX330" fmla="*/ 4067992 w 5375775"/>
              <a:gd name="connsiteY330" fmla="*/ 3555003 h 5983712"/>
              <a:gd name="connsiteX331" fmla="*/ 4157182 w 5375775"/>
              <a:gd name="connsiteY331" fmla="*/ 3560642 h 5983712"/>
              <a:gd name="connsiteX332" fmla="*/ 4185374 w 5375775"/>
              <a:gd name="connsiteY332" fmla="*/ 3596010 h 5983712"/>
              <a:gd name="connsiteX333" fmla="*/ 4157695 w 5375775"/>
              <a:gd name="connsiteY333" fmla="*/ 3636504 h 5983712"/>
              <a:gd name="connsiteX334" fmla="*/ 4057740 w 5375775"/>
              <a:gd name="connsiteY334" fmla="*/ 3645218 h 5983712"/>
              <a:gd name="connsiteX335" fmla="*/ 3985977 w 5375775"/>
              <a:gd name="connsiteY335" fmla="*/ 3626253 h 5983712"/>
              <a:gd name="connsiteX336" fmla="*/ 3860906 w 5375775"/>
              <a:gd name="connsiteY336" fmla="*/ 3640093 h 5983712"/>
              <a:gd name="connsiteX337" fmla="*/ 3741473 w 5375775"/>
              <a:gd name="connsiteY337" fmla="*/ 3679562 h 5983712"/>
              <a:gd name="connsiteX338" fmla="*/ 3632293 w 5375775"/>
              <a:gd name="connsiteY338" fmla="*/ 3668798 h 5983712"/>
              <a:gd name="connsiteX339" fmla="*/ 3492868 w 5375775"/>
              <a:gd name="connsiteY339" fmla="*/ 3617026 h 5983712"/>
              <a:gd name="connsiteX340" fmla="*/ 3384713 w 5375775"/>
              <a:gd name="connsiteY340" fmla="*/ 3586271 h 5983712"/>
              <a:gd name="connsiteX341" fmla="*/ 3366259 w 5375775"/>
              <a:gd name="connsiteY341" fmla="*/ 3586783 h 5983712"/>
              <a:gd name="connsiteX342" fmla="*/ 3338067 w 5375775"/>
              <a:gd name="connsiteY342" fmla="*/ 3610362 h 5983712"/>
              <a:gd name="connsiteX343" fmla="*/ 3306799 w 5375775"/>
              <a:gd name="connsiteY343" fmla="*/ 3699553 h 5983712"/>
              <a:gd name="connsiteX344" fmla="*/ 3292959 w 5375775"/>
              <a:gd name="connsiteY344" fmla="*/ 3728257 h 5983712"/>
              <a:gd name="connsiteX345" fmla="*/ 3355495 w 5375775"/>
              <a:gd name="connsiteY345" fmla="*/ 3795919 h 5983712"/>
              <a:gd name="connsiteX346" fmla="*/ 3277069 w 5375775"/>
              <a:gd name="connsiteY346" fmla="*/ 3854354 h 5983712"/>
              <a:gd name="connsiteX347" fmla="*/ 3266818 w 5375775"/>
              <a:gd name="connsiteY347" fmla="*/ 3900999 h 5983712"/>
              <a:gd name="connsiteX348" fmla="*/ 3379074 w 5375775"/>
              <a:gd name="connsiteY348" fmla="*/ 3942519 h 5983712"/>
              <a:gd name="connsiteX349" fmla="*/ 3469802 w 5375775"/>
              <a:gd name="connsiteY349" fmla="*/ 3967636 h 5983712"/>
              <a:gd name="connsiteX350" fmla="*/ 3492356 w 5375775"/>
              <a:gd name="connsiteY350" fmla="*/ 3983526 h 5983712"/>
              <a:gd name="connsiteX351" fmla="*/ 3493894 w 5375775"/>
              <a:gd name="connsiteY351" fmla="*/ 4003517 h 5983712"/>
              <a:gd name="connsiteX352" fmla="*/ 3476465 w 5375775"/>
              <a:gd name="connsiteY352" fmla="*/ 4008643 h 5983712"/>
              <a:gd name="connsiteX353" fmla="*/ 3423669 w 5375775"/>
              <a:gd name="connsiteY353" fmla="*/ 3990702 h 5983712"/>
              <a:gd name="connsiteX354" fmla="*/ 3302186 w 5375775"/>
              <a:gd name="connsiteY354" fmla="*/ 3945082 h 5983712"/>
              <a:gd name="connsiteX355" fmla="*/ 3260154 w 5375775"/>
              <a:gd name="connsiteY355" fmla="*/ 3930730 h 5983712"/>
              <a:gd name="connsiteX356" fmla="*/ 3143284 w 5375775"/>
              <a:gd name="connsiteY356" fmla="*/ 4105009 h 5983712"/>
              <a:gd name="connsiteX357" fmla="*/ 3177627 w 5375775"/>
              <a:gd name="connsiteY357" fmla="*/ 4138840 h 5983712"/>
              <a:gd name="connsiteX358" fmla="*/ 3200181 w 5375775"/>
              <a:gd name="connsiteY358" fmla="*/ 4170108 h 5983712"/>
              <a:gd name="connsiteX359" fmla="*/ 3284758 w 5375775"/>
              <a:gd name="connsiteY359" fmla="*/ 4243408 h 5983712"/>
              <a:gd name="connsiteX360" fmla="*/ 3317051 w 5375775"/>
              <a:gd name="connsiteY360" fmla="*/ 4258785 h 5983712"/>
              <a:gd name="connsiteX361" fmla="*/ 3327815 w 5375775"/>
              <a:gd name="connsiteY361" fmla="*/ 4284927 h 5983712"/>
              <a:gd name="connsiteX362" fmla="*/ 3298598 w 5375775"/>
              <a:gd name="connsiteY362" fmla="*/ 4289540 h 5983712"/>
              <a:gd name="connsiteX363" fmla="*/ 3267330 w 5375775"/>
              <a:gd name="connsiteY363" fmla="*/ 4265962 h 5983712"/>
              <a:gd name="connsiteX364" fmla="*/ 3152510 w 5375775"/>
              <a:gd name="connsiteY364" fmla="*/ 4196762 h 5983712"/>
              <a:gd name="connsiteX365" fmla="*/ 3109453 w 5375775"/>
              <a:gd name="connsiteY365" fmla="*/ 4173183 h 5983712"/>
              <a:gd name="connsiteX366" fmla="*/ 3098689 w 5375775"/>
              <a:gd name="connsiteY366" fmla="*/ 4166007 h 5983712"/>
              <a:gd name="connsiteX367" fmla="*/ 3073572 w 5375775"/>
              <a:gd name="connsiteY367" fmla="*/ 4202913 h 5983712"/>
              <a:gd name="connsiteX368" fmla="*/ 3053069 w 5375775"/>
              <a:gd name="connsiteY368" fmla="*/ 4211627 h 5983712"/>
              <a:gd name="connsiteX369" fmla="*/ 3033590 w 5375775"/>
              <a:gd name="connsiteY369" fmla="*/ 4212140 h 5983712"/>
              <a:gd name="connsiteX370" fmla="*/ 3074597 w 5375775"/>
              <a:gd name="connsiteY370" fmla="*/ 4256222 h 5983712"/>
              <a:gd name="connsiteX371" fmla="*/ 3148410 w 5375775"/>
              <a:gd name="connsiteY371" fmla="*/ 4292103 h 5983712"/>
              <a:gd name="connsiteX372" fmla="*/ 3222735 w 5375775"/>
              <a:gd name="connsiteY372" fmla="*/ 4359253 h 5983712"/>
              <a:gd name="connsiteX373" fmla="*/ 3248877 w 5375775"/>
              <a:gd name="connsiteY373" fmla="*/ 4405898 h 5983712"/>
              <a:gd name="connsiteX374" fmla="*/ 3302186 w 5375775"/>
              <a:gd name="connsiteY374" fmla="*/ 4443830 h 5983712"/>
              <a:gd name="connsiteX375" fmla="*/ 3371385 w 5375775"/>
              <a:gd name="connsiteY375" fmla="*/ 4423838 h 5983712"/>
              <a:gd name="connsiteX376" fmla="*/ 3398552 w 5375775"/>
              <a:gd name="connsiteY376" fmla="*/ 4395646 h 5983712"/>
              <a:gd name="connsiteX377" fmla="*/ 3409829 w 5375775"/>
              <a:gd name="connsiteY377" fmla="*/ 4389495 h 5983712"/>
              <a:gd name="connsiteX378" fmla="*/ 3451349 w 5375775"/>
              <a:gd name="connsiteY378" fmla="*/ 4408461 h 5983712"/>
              <a:gd name="connsiteX379" fmla="*/ 3453399 w 5375775"/>
              <a:gd name="connsiteY379" fmla="*/ 4422813 h 5983712"/>
              <a:gd name="connsiteX380" fmla="*/ 3450324 w 5375775"/>
              <a:gd name="connsiteY380" fmla="*/ 4434603 h 5983712"/>
              <a:gd name="connsiteX381" fmla="*/ 3470314 w 5375775"/>
              <a:gd name="connsiteY381" fmla="*/ 4461770 h 5983712"/>
              <a:gd name="connsiteX382" fmla="*/ 3482617 w 5375775"/>
              <a:gd name="connsiteY382" fmla="*/ 4464333 h 5983712"/>
              <a:gd name="connsiteX383" fmla="*/ 3497482 w 5375775"/>
              <a:gd name="connsiteY383" fmla="*/ 4481761 h 5983712"/>
              <a:gd name="connsiteX384" fmla="*/ 3483129 w 5375775"/>
              <a:gd name="connsiteY384" fmla="*/ 4497138 h 5983712"/>
              <a:gd name="connsiteX385" fmla="*/ 3474928 w 5375775"/>
              <a:gd name="connsiteY385" fmla="*/ 4500214 h 5983712"/>
              <a:gd name="connsiteX386" fmla="*/ 3435972 w 5375775"/>
              <a:gd name="connsiteY386" fmla="*/ 4543784 h 5983712"/>
              <a:gd name="connsiteX387" fmla="*/ 3349856 w 5375775"/>
              <a:gd name="connsiteY387" fmla="*/ 4542759 h 5983712"/>
              <a:gd name="connsiteX388" fmla="*/ 3325765 w 5375775"/>
              <a:gd name="connsiteY388" fmla="*/ 4520718 h 5983712"/>
              <a:gd name="connsiteX389" fmla="*/ 3286296 w 5375775"/>
              <a:gd name="connsiteY389" fmla="*/ 4475097 h 5983712"/>
              <a:gd name="connsiteX390" fmla="*/ 3211970 w 5375775"/>
              <a:gd name="connsiteY390" fmla="*/ 4457156 h 5983712"/>
              <a:gd name="connsiteX391" fmla="*/ 3039228 w 5375775"/>
              <a:gd name="connsiteY391" fmla="*/ 4450493 h 5983712"/>
              <a:gd name="connsiteX392" fmla="*/ 3011036 w 5375775"/>
              <a:gd name="connsiteY392" fmla="*/ 4445367 h 5983712"/>
              <a:gd name="connsiteX393" fmla="*/ 2994633 w 5375775"/>
              <a:gd name="connsiteY393" fmla="*/ 4452031 h 5983712"/>
              <a:gd name="connsiteX394" fmla="*/ 2965416 w 5375775"/>
              <a:gd name="connsiteY394" fmla="*/ 4497138 h 5983712"/>
              <a:gd name="connsiteX395" fmla="*/ 2964904 w 5375775"/>
              <a:gd name="connsiteY395" fmla="*/ 4521230 h 5983712"/>
              <a:gd name="connsiteX396" fmla="*/ 3027439 w 5375775"/>
              <a:gd name="connsiteY396" fmla="*/ 4578640 h 5983712"/>
              <a:gd name="connsiteX397" fmla="*/ 3087925 w 5375775"/>
              <a:gd name="connsiteY397" fmla="*/ 4600681 h 5983712"/>
              <a:gd name="connsiteX398" fmla="*/ 3100739 w 5375775"/>
              <a:gd name="connsiteY398" fmla="*/ 4663729 h 5983712"/>
              <a:gd name="connsiteX399" fmla="*/ 3067933 w 5375775"/>
              <a:gd name="connsiteY399" fmla="*/ 4668855 h 5983712"/>
              <a:gd name="connsiteX400" fmla="*/ 2996171 w 5375775"/>
              <a:gd name="connsiteY400" fmla="*/ 4620672 h 5983712"/>
              <a:gd name="connsiteX401" fmla="*/ 2977205 w 5375775"/>
              <a:gd name="connsiteY401" fmla="*/ 4591967 h 5983712"/>
              <a:gd name="connsiteX402" fmla="*/ 2956702 w 5375775"/>
              <a:gd name="connsiteY402" fmla="*/ 4591454 h 5983712"/>
              <a:gd name="connsiteX403" fmla="*/ 2819329 w 5375775"/>
              <a:gd name="connsiteY403" fmla="*/ 4645276 h 5983712"/>
              <a:gd name="connsiteX404" fmla="*/ 2790111 w 5375775"/>
              <a:gd name="connsiteY404" fmla="*/ 4636562 h 5983712"/>
              <a:gd name="connsiteX405" fmla="*/ 2777296 w 5375775"/>
              <a:gd name="connsiteY405" fmla="*/ 4629898 h 5983712"/>
              <a:gd name="connsiteX406" fmla="*/ 2772683 w 5375775"/>
              <a:gd name="connsiteY406" fmla="*/ 4693459 h 5983712"/>
              <a:gd name="connsiteX407" fmla="*/ 2739365 w 5375775"/>
              <a:gd name="connsiteY407" fmla="*/ 4758046 h 5983712"/>
              <a:gd name="connsiteX408" fmla="*/ 2716298 w 5375775"/>
              <a:gd name="connsiteY408" fmla="*/ 4775473 h 5983712"/>
              <a:gd name="connsiteX409" fmla="*/ 2740390 w 5375775"/>
              <a:gd name="connsiteY409" fmla="*/ 4787263 h 5983712"/>
              <a:gd name="connsiteX410" fmla="*/ 2792161 w 5375775"/>
              <a:gd name="connsiteY410" fmla="*/ 4848261 h 5983712"/>
              <a:gd name="connsiteX411" fmla="*/ 2772683 w 5375775"/>
              <a:gd name="connsiteY411" fmla="*/ 4882091 h 5983712"/>
              <a:gd name="connsiteX412" fmla="*/ 2707585 w 5375775"/>
              <a:gd name="connsiteY412" fmla="*/ 4880553 h 5983712"/>
              <a:gd name="connsiteX413" fmla="*/ 2680417 w 5375775"/>
              <a:gd name="connsiteY413" fmla="*/ 4847236 h 5983712"/>
              <a:gd name="connsiteX414" fmla="*/ 2667603 w 5375775"/>
              <a:gd name="connsiteY414" fmla="*/ 4806229 h 5983712"/>
              <a:gd name="connsiteX415" fmla="*/ 2652737 w 5375775"/>
              <a:gd name="connsiteY415" fmla="*/ 4795977 h 5983712"/>
              <a:gd name="connsiteX416" fmla="*/ 2546119 w 5375775"/>
              <a:gd name="connsiteY416" fmla="*/ 4764196 h 5983712"/>
              <a:gd name="connsiteX417" fmla="*/ 2528179 w 5375775"/>
              <a:gd name="connsiteY417" fmla="*/ 4738567 h 5983712"/>
              <a:gd name="connsiteX418" fmla="*/ 2504600 w 5375775"/>
              <a:gd name="connsiteY418" fmla="*/ 4667830 h 5983712"/>
              <a:gd name="connsiteX419" fmla="*/ 2508188 w 5375775"/>
              <a:gd name="connsiteY419" fmla="*/ 4636050 h 5983712"/>
              <a:gd name="connsiteX420" fmla="*/ 2527666 w 5375775"/>
              <a:gd name="connsiteY420" fmla="*/ 4599656 h 5983712"/>
              <a:gd name="connsiteX421" fmla="*/ 2526641 w 5375775"/>
              <a:gd name="connsiteY421" fmla="*/ 4588379 h 5983712"/>
              <a:gd name="connsiteX422" fmla="*/ 2467693 w 5375775"/>
              <a:gd name="connsiteY422" fmla="*/ 4530456 h 5983712"/>
              <a:gd name="connsiteX423" fmla="*/ 2436426 w 5375775"/>
              <a:gd name="connsiteY423" fmla="*/ 4518154 h 5983712"/>
              <a:gd name="connsiteX424" fmla="*/ 2420023 w 5375775"/>
              <a:gd name="connsiteY424" fmla="*/ 4645276 h 5983712"/>
              <a:gd name="connsiteX425" fmla="*/ 2427712 w 5375775"/>
              <a:gd name="connsiteY425" fmla="*/ 4713963 h 5983712"/>
              <a:gd name="connsiteX426" fmla="*/ 2433350 w 5375775"/>
              <a:gd name="connsiteY426" fmla="*/ 4736517 h 5983712"/>
              <a:gd name="connsiteX427" fmla="*/ 2425149 w 5375775"/>
              <a:gd name="connsiteY427" fmla="*/ 4773936 h 5983712"/>
              <a:gd name="connsiteX428" fmla="*/ 2316480 w 5375775"/>
              <a:gd name="connsiteY428" fmla="*/ 4847236 h 5983712"/>
              <a:gd name="connsiteX429" fmla="*/ 2260608 w 5375775"/>
              <a:gd name="connsiteY429" fmla="*/ 4845185 h 5983712"/>
              <a:gd name="connsiteX430" fmla="*/ 2254970 w 5375775"/>
              <a:gd name="connsiteY430" fmla="*/ 4843647 h 5983712"/>
              <a:gd name="connsiteX431" fmla="*/ 2114008 w 5375775"/>
              <a:gd name="connsiteY431" fmla="*/ 4818531 h 5983712"/>
              <a:gd name="connsiteX432" fmla="*/ 2114008 w 5375775"/>
              <a:gd name="connsiteY432" fmla="*/ 4860563 h 5983712"/>
              <a:gd name="connsiteX433" fmla="*/ 2094530 w 5375775"/>
              <a:gd name="connsiteY433" fmla="*/ 4889780 h 5983712"/>
              <a:gd name="connsiteX434" fmla="*/ 2073001 w 5375775"/>
              <a:gd name="connsiteY434" fmla="*/ 4899520 h 5983712"/>
              <a:gd name="connsiteX435" fmla="*/ 2067875 w 5375775"/>
              <a:gd name="connsiteY435" fmla="*/ 4903108 h 5983712"/>
              <a:gd name="connsiteX436" fmla="*/ 2106832 w 5375775"/>
              <a:gd name="connsiteY436" fmla="*/ 4912847 h 5983712"/>
              <a:gd name="connsiteX437" fmla="*/ 2158604 w 5375775"/>
              <a:gd name="connsiteY437" fmla="*/ 4993836 h 5983712"/>
              <a:gd name="connsiteX438" fmla="*/ 2156553 w 5375775"/>
              <a:gd name="connsiteY438" fmla="*/ 5004088 h 5983712"/>
              <a:gd name="connsiteX439" fmla="*/ 2064800 w 5375775"/>
              <a:gd name="connsiteY439" fmla="*/ 4994861 h 5983712"/>
              <a:gd name="connsiteX440" fmla="*/ 2043784 w 5375775"/>
              <a:gd name="connsiteY440" fmla="*/ 4963080 h 5983712"/>
              <a:gd name="connsiteX441" fmla="*/ 2027894 w 5375775"/>
              <a:gd name="connsiteY441" fmla="*/ 4922074 h 5983712"/>
              <a:gd name="connsiteX442" fmla="*/ 2017129 w 5375775"/>
              <a:gd name="connsiteY442" fmla="*/ 4914385 h 5983712"/>
              <a:gd name="connsiteX443" fmla="*/ 1991500 w 5375775"/>
              <a:gd name="connsiteY443" fmla="*/ 4910797 h 5983712"/>
              <a:gd name="connsiteX444" fmla="*/ 1978685 w 5375775"/>
              <a:gd name="connsiteY444" fmla="*/ 4914897 h 5983712"/>
              <a:gd name="connsiteX445" fmla="*/ 1908973 w 5375775"/>
              <a:gd name="connsiteY445" fmla="*/ 4908746 h 5983712"/>
              <a:gd name="connsiteX446" fmla="*/ 1916662 w 5375775"/>
              <a:gd name="connsiteY446" fmla="*/ 4866201 h 5983712"/>
              <a:gd name="connsiteX447" fmla="*/ 1913074 w 5375775"/>
              <a:gd name="connsiteY447" fmla="*/ 4827245 h 5983712"/>
              <a:gd name="connsiteX448" fmla="*/ 1922813 w 5375775"/>
              <a:gd name="connsiteY448" fmla="*/ 4778549 h 5983712"/>
              <a:gd name="connsiteX449" fmla="*/ 1935628 w 5375775"/>
              <a:gd name="connsiteY449" fmla="*/ 4766247 h 5983712"/>
              <a:gd name="connsiteX450" fmla="*/ 1986374 w 5375775"/>
              <a:gd name="connsiteY450" fmla="*/ 4754970 h 5983712"/>
              <a:gd name="connsiteX451" fmla="*/ 1924351 w 5375775"/>
              <a:gd name="connsiteY451" fmla="*/ 4709862 h 5983712"/>
              <a:gd name="connsiteX452" fmla="*/ 1918713 w 5375775"/>
              <a:gd name="connsiteY452" fmla="*/ 4754970 h 5983712"/>
              <a:gd name="connsiteX453" fmla="*/ 1893596 w 5375775"/>
              <a:gd name="connsiteY453" fmla="*/ 4777524 h 5983712"/>
              <a:gd name="connsiteX454" fmla="*/ 1871555 w 5375775"/>
              <a:gd name="connsiteY454" fmla="*/ 4747281 h 5983712"/>
              <a:gd name="connsiteX455" fmla="*/ 1890520 w 5375775"/>
              <a:gd name="connsiteY455" fmla="*/ 4696535 h 5983712"/>
              <a:gd name="connsiteX456" fmla="*/ 1886419 w 5375775"/>
              <a:gd name="connsiteY456" fmla="*/ 4679107 h 5983712"/>
              <a:gd name="connsiteX457" fmla="*/ 1828497 w 5375775"/>
              <a:gd name="connsiteY457" fmla="*/ 4628361 h 5983712"/>
              <a:gd name="connsiteX458" fmla="*/ 1738794 w 5375775"/>
              <a:gd name="connsiteY458" fmla="*/ 4647326 h 5983712"/>
              <a:gd name="connsiteX459" fmla="*/ 1775188 w 5375775"/>
              <a:gd name="connsiteY459" fmla="*/ 4724215 h 5983712"/>
              <a:gd name="connsiteX460" fmla="*/ 1745458 w 5375775"/>
              <a:gd name="connsiteY460" fmla="*/ 4789826 h 5983712"/>
              <a:gd name="connsiteX461" fmla="*/ 1674208 w 5375775"/>
              <a:gd name="connsiteY461" fmla="*/ 4851336 h 5983712"/>
              <a:gd name="connsiteX462" fmla="*/ 1496340 w 5375775"/>
              <a:gd name="connsiteY462" fmla="*/ 4860563 h 5983712"/>
              <a:gd name="connsiteX463" fmla="*/ 1484038 w 5375775"/>
              <a:gd name="connsiteY463" fmla="*/ 4852362 h 5983712"/>
              <a:gd name="connsiteX464" fmla="*/ 1458409 w 5375775"/>
              <a:gd name="connsiteY464" fmla="*/ 4840060 h 5983712"/>
              <a:gd name="connsiteX465" fmla="*/ 1444569 w 5375775"/>
              <a:gd name="connsiteY465" fmla="*/ 4825195 h 5983712"/>
              <a:gd name="connsiteX466" fmla="*/ 1430729 w 5375775"/>
              <a:gd name="connsiteY466" fmla="*/ 4800078 h 5983712"/>
              <a:gd name="connsiteX467" fmla="*/ 1382546 w 5375775"/>
              <a:gd name="connsiteY467" fmla="*/ 4829295 h 5983712"/>
              <a:gd name="connsiteX468" fmla="*/ 1347178 w 5375775"/>
              <a:gd name="connsiteY468" fmla="*/ 4840572 h 5983712"/>
              <a:gd name="connsiteX469" fmla="*/ 1310271 w 5375775"/>
              <a:gd name="connsiteY469" fmla="*/ 4815968 h 5983712"/>
              <a:gd name="connsiteX470" fmla="*/ 1343077 w 5375775"/>
              <a:gd name="connsiteY470" fmla="*/ 4738567 h 5983712"/>
              <a:gd name="connsiteX471" fmla="*/ 1378958 w 5375775"/>
              <a:gd name="connsiteY471" fmla="*/ 4737542 h 5983712"/>
              <a:gd name="connsiteX472" fmla="*/ 1396386 w 5375775"/>
              <a:gd name="connsiteY472" fmla="*/ 4741130 h 5983712"/>
              <a:gd name="connsiteX473" fmla="*/ 1349740 w 5375775"/>
              <a:gd name="connsiteY473" fmla="*/ 4706274 h 5983712"/>
              <a:gd name="connsiteX474" fmla="*/ 1231333 w 5375775"/>
              <a:gd name="connsiteY474" fmla="*/ 4726265 h 5983712"/>
              <a:gd name="connsiteX475" fmla="*/ 1227232 w 5375775"/>
              <a:gd name="connsiteY475" fmla="*/ 4729853 h 5983712"/>
              <a:gd name="connsiteX476" fmla="*/ 1246711 w 5375775"/>
              <a:gd name="connsiteY476" fmla="*/ 4801103 h 5983712"/>
              <a:gd name="connsiteX477" fmla="*/ 1241072 w 5375775"/>
              <a:gd name="connsiteY477" fmla="*/ 4827757 h 5983712"/>
              <a:gd name="connsiteX478" fmla="*/ 1240047 w 5375775"/>
              <a:gd name="connsiteY478" fmla="*/ 4866714 h 5983712"/>
              <a:gd name="connsiteX479" fmla="*/ 1252349 w 5375775"/>
              <a:gd name="connsiteY479" fmla="*/ 4890806 h 5983712"/>
              <a:gd name="connsiteX480" fmla="*/ 1256450 w 5375775"/>
              <a:gd name="connsiteY480" fmla="*/ 4906696 h 5983712"/>
              <a:gd name="connsiteX481" fmla="*/ 1247735 w 5375775"/>
              <a:gd name="connsiteY481" fmla="*/ 4918485 h 5983712"/>
              <a:gd name="connsiteX482" fmla="*/ 1232358 w 5375775"/>
              <a:gd name="connsiteY482" fmla="*/ 4911309 h 5983712"/>
              <a:gd name="connsiteX483" fmla="*/ 1229283 w 5375775"/>
              <a:gd name="connsiteY483" fmla="*/ 4898495 h 5983712"/>
              <a:gd name="connsiteX484" fmla="*/ 1228770 w 5375775"/>
              <a:gd name="connsiteY484" fmla="*/ 4875940 h 5983712"/>
              <a:gd name="connsiteX485" fmla="*/ 1206729 w 5375775"/>
              <a:gd name="connsiteY485" fmla="*/ 4817506 h 5983712"/>
              <a:gd name="connsiteX486" fmla="*/ 1194939 w 5375775"/>
              <a:gd name="connsiteY486" fmla="*/ 4784187 h 5983712"/>
              <a:gd name="connsiteX487" fmla="*/ 1189301 w 5375775"/>
              <a:gd name="connsiteY487" fmla="*/ 4794439 h 5983712"/>
              <a:gd name="connsiteX488" fmla="*/ 1166234 w 5375775"/>
              <a:gd name="connsiteY488" fmla="*/ 4864663 h 5983712"/>
              <a:gd name="connsiteX489" fmla="*/ 1142655 w 5375775"/>
              <a:gd name="connsiteY489" fmla="*/ 4936939 h 5983712"/>
              <a:gd name="connsiteX490" fmla="*/ 1139067 w 5375775"/>
              <a:gd name="connsiteY490" fmla="*/ 4975383 h 5983712"/>
              <a:gd name="connsiteX491" fmla="*/ 1137529 w 5375775"/>
              <a:gd name="connsiteY491" fmla="*/ 5012801 h 5983712"/>
              <a:gd name="connsiteX492" fmla="*/ 1122152 w 5375775"/>
              <a:gd name="connsiteY492" fmla="*/ 5029717 h 5983712"/>
              <a:gd name="connsiteX493" fmla="*/ 1097547 w 5375775"/>
              <a:gd name="connsiteY493" fmla="*/ 5025103 h 5983712"/>
              <a:gd name="connsiteX494" fmla="*/ 1099085 w 5375775"/>
              <a:gd name="connsiteY494" fmla="*/ 4997424 h 5983712"/>
              <a:gd name="connsiteX495" fmla="*/ 1123690 w 5375775"/>
              <a:gd name="connsiteY495" fmla="*/ 4948728 h 5983712"/>
              <a:gd name="connsiteX496" fmla="*/ 1160083 w 5375775"/>
              <a:gd name="connsiteY496" fmla="*/ 4815968 h 5983712"/>
              <a:gd name="connsiteX497" fmla="*/ 1170335 w 5375775"/>
              <a:gd name="connsiteY497" fmla="*/ 4756508 h 5983712"/>
              <a:gd name="connsiteX498" fmla="*/ 1140605 w 5375775"/>
              <a:gd name="connsiteY498" fmla="*/ 4736005 h 5983712"/>
              <a:gd name="connsiteX499" fmla="*/ 1134454 w 5375775"/>
              <a:gd name="connsiteY499" fmla="*/ 4744206 h 5983712"/>
              <a:gd name="connsiteX500" fmla="*/ 1126252 w 5375775"/>
              <a:gd name="connsiteY500" fmla="*/ 4761121 h 5983712"/>
              <a:gd name="connsiteX501" fmla="*/ 1101648 w 5375775"/>
              <a:gd name="connsiteY501" fmla="*/ 4755995 h 5983712"/>
              <a:gd name="connsiteX502" fmla="*/ 1095497 w 5375775"/>
              <a:gd name="connsiteY502" fmla="*/ 4747281 h 5983712"/>
              <a:gd name="connsiteX503" fmla="*/ 1019634 w 5375775"/>
              <a:gd name="connsiteY503" fmla="*/ 4756508 h 5983712"/>
              <a:gd name="connsiteX504" fmla="*/ 941721 w 5375775"/>
              <a:gd name="connsiteY504" fmla="*/ 4757020 h 5983712"/>
              <a:gd name="connsiteX505" fmla="*/ 939670 w 5375775"/>
              <a:gd name="connsiteY505" fmla="*/ 4797002 h 5983712"/>
              <a:gd name="connsiteX506" fmla="*/ 945309 w 5375775"/>
              <a:gd name="connsiteY506" fmla="*/ 4807767 h 5983712"/>
              <a:gd name="connsiteX507" fmla="*/ 937108 w 5375775"/>
              <a:gd name="connsiteY507" fmla="*/ 4856462 h 5983712"/>
              <a:gd name="connsiteX508" fmla="*/ 867908 w 5375775"/>
              <a:gd name="connsiteY508" fmla="*/ 4854412 h 5983712"/>
              <a:gd name="connsiteX509" fmla="*/ 854581 w 5375775"/>
              <a:gd name="connsiteY509" fmla="*/ 4822119 h 5983712"/>
              <a:gd name="connsiteX510" fmla="*/ 884824 w 5375775"/>
              <a:gd name="connsiteY510" fmla="*/ 4792389 h 5983712"/>
              <a:gd name="connsiteX511" fmla="*/ 914041 w 5375775"/>
              <a:gd name="connsiteY511" fmla="*/ 4788288 h 5983712"/>
              <a:gd name="connsiteX512" fmla="*/ 923268 w 5375775"/>
              <a:gd name="connsiteY512" fmla="*/ 4752919 h 5983712"/>
              <a:gd name="connsiteX513" fmla="*/ 839203 w 5375775"/>
              <a:gd name="connsiteY513" fmla="*/ 4697047 h 5983712"/>
              <a:gd name="connsiteX514" fmla="*/ 821263 w 5375775"/>
              <a:gd name="connsiteY514" fmla="*/ 4635025 h 5983712"/>
              <a:gd name="connsiteX515" fmla="*/ 788458 w 5375775"/>
              <a:gd name="connsiteY515" fmla="*/ 4675007 h 5983712"/>
              <a:gd name="connsiteX516" fmla="*/ 759753 w 5375775"/>
              <a:gd name="connsiteY516" fmla="*/ 4684233 h 5983712"/>
              <a:gd name="connsiteX517" fmla="*/ 727459 w 5375775"/>
              <a:gd name="connsiteY517" fmla="*/ 4691921 h 5983712"/>
              <a:gd name="connsiteX518" fmla="*/ 763853 w 5375775"/>
              <a:gd name="connsiteY518" fmla="*/ 4719088 h 5983712"/>
              <a:gd name="connsiteX519" fmla="*/ 795633 w 5375775"/>
              <a:gd name="connsiteY519" fmla="*/ 4764709 h 5983712"/>
              <a:gd name="connsiteX520" fmla="*/ 778718 w 5375775"/>
              <a:gd name="connsiteY520" fmla="*/ 4814942 h 5983712"/>
              <a:gd name="connsiteX521" fmla="*/ 620841 w 5375775"/>
              <a:gd name="connsiteY521" fmla="*/ 4829808 h 5983712"/>
              <a:gd name="connsiteX522" fmla="*/ 502946 w 5375775"/>
              <a:gd name="connsiteY522" fmla="*/ 4793414 h 5983712"/>
              <a:gd name="connsiteX523" fmla="*/ 368136 w 5375775"/>
              <a:gd name="connsiteY523" fmla="*/ 4765734 h 5983712"/>
              <a:gd name="connsiteX524" fmla="*/ 287147 w 5375775"/>
              <a:gd name="connsiteY524" fmla="*/ 4712938 h 5983712"/>
              <a:gd name="connsiteX525" fmla="*/ 275870 w 5375775"/>
              <a:gd name="connsiteY525" fmla="*/ 4629898 h 5983712"/>
              <a:gd name="connsiteX526" fmla="*/ 292273 w 5375775"/>
              <a:gd name="connsiteY526" fmla="*/ 4591967 h 5983712"/>
              <a:gd name="connsiteX527" fmla="*/ 410168 w 5375775"/>
              <a:gd name="connsiteY527" fmla="*/ 4506365 h 5983712"/>
              <a:gd name="connsiteX528" fmla="*/ 500896 w 5375775"/>
              <a:gd name="connsiteY528" fmla="*/ 4482274 h 5983712"/>
              <a:gd name="connsiteX529" fmla="*/ 534214 w 5375775"/>
              <a:gd name="connsiteY529" fmla="*/ 4455619 h 5983712"/>
              <a:gd name="connsiteX530" fmla="*/ 506022 w 5375775"/>
              <a:gd name="connsiteY530" fmla="*/ 4455619 h 5983712"/>
              <a:gd name="connsiteX531" fmla="*/ 521912 w 5375775"/>
              <a:gd name="connsiteY531" fmla="*/ 4433065 h 5983712"/>
              <a:gd name="connsiteX532" fmla="*/ 523962 w 5375775"/>
              <a:gd name="connsiteY532" fmla="*/ 4385394 h 5983712"/>
              <a:gd name="connsiteX533" fmla="*/ 507047 w 5375775"/>
              <a:gd name="connsiteY533" fmla="*/ 4366942 h 5983712"/>
              <a:gd name="connsiteX534" fmla="*/ 411706 w 5375775"/>
              <a:gd name="connsiteY534" fmla="*/ 4303380 h 5983712"/>
              <a:gd name="connsiteX535" fmla="*/ 403504 w 5375775"/>
              <a:gd name="connsiteY535" fmla="*/ 4298255 h 5983712"/>
              <a:gd name="connsiteX536" fmla="*/ 376337 w 5375775"/>
              <a:gd name="connsiteY536" fmla="*/ 4293129 h 5983712"/>
              <a:gd name="connsiteX537" fmla="*/ 347119 w 5375775"/>
              <a:gd name="connsiteY537" fmla="*/ 4299792 h 5983712"/>
              <a:gd name="connsiteX538" fmla="*/ 370698 w 5375775"/>
              <a:gd name="connsiteY538" fmla="*/ 4277239 h 5983712"/>
              <a:gd name="connsiteX539" fmla="*/ 337893 w 5375775"/>
              <a:gd name="connsiteY539" fmla="*/ 4254685 h 5983712"/>
              <a:gd name="connsiteX540" fmla="*/ 384026 w 5375775"/>
              <a:gd name="connsiteY540" fmla="*/ 4228030 h 5983712"/>
              <a:gd name="connsiteX541" fmla="*/ 407092 w 5375775"/>
              <a:gd name="connsiteY541" fmla="*/ 4181385 h 5983712"/>
              <a:gd name="connsiteX542" fmla="*/ 303037 w 5375775"/>
              <a:gd name="connsiteY542" fmla="*/ 4236231 h 5983712"/>
              <a:gd name="connsiteX543" fmla="*/ 204108 w 5375775"/>
              <a:gd name="connsiteY543" fmla="*/ 4273650 h 5983712"/>
              <a:gd name="connsiteX544" fmla="*/ 175403 w 5375775"/>
              <a:gd name="connsiteY544" fmla="*/ 4237257 h 5983712"/>
              <a:gd name="connsiteX545" fmla="*/ 195393 w 5375775"/>
              <a:gd name="connsiteY545" fmla="*/ 4214190 h 5983712"/>
              <a:gd name="connsiteX546" fmla="*/ 246140 w 5375775"/>
              <a:gd name="connsiteY546" fmla="*/ 4201888 h 5983712"/>
              <a:gd name="connsiteX547" fmla="*/ 373262 w 5375775"/>
              <a:gd name="connsiteY547" fmla="*/ 4179847 h 5983712"/>
              <a:gd name="connsiteX548" fmla="*/ 393252 w 5375775"/>
              <a:gd name="connsiteY548" fmla="*/ 4172670 h 5983712"/>
              <a:gd name="connsiteX549" fmla="*/ 408630 w 5375775"/>
              <a:gd name="connsiteY549" fmla="*/ 4151142 h 5983712"/>
              <a:gd name="connsiteX550" fmla="*/ 399403 w 5375775"/>
              <a:gd name="connsiteY550" fmla="*/ 4075792 h 5983712"/>
              <a:gd name="connsiteX551" fmla="*/ 380950 w 5375775"/>
              <a:gd name="connsiteY551" fmla="*/ 4056313 h 5983712"/>
              <a:gd name="connsiteX552" fmla="*/ 289709 w 5375775"/>
              <a:gd name="connsiteY552" fmla="*/ 4038885 h 5983712"/>
              <a:gd name="connsiteX553" fmla="*/ 270744 w 5375775"/>
              <a:gd name="connsiteY553" fmla="*/ 4031197 h 5983712"/>
              <a:gd name="connsiteX554" fmla="*/ 295348 w 5375775"/>
              <a:gd name="connsiteY554" fmla="*/ 4021458 h 5983712"/>
              <a:gd name="connsiteX555" fmla="*/ 389152 w 5375775"/>
              <a:gd name="connsiteY555" fmla="*/ 4038373 h 5983712"/>
              <a:gd name="connsiteX556" fmla="*/ 373774 w 5375775"/>
              <a:gd name="connsiteY556" fmla="*/ 4001467 h 5983712"/>
              <a:gd name="connsiteX557" fmla="*/ 295861 w 5375775"/>
              <a:gd name="connsiteY557" fmla="*/ 3969174 h 5983712"/>
              <a:gd name="connsiteX558" fmla="*/ 256391 w 5375775"/>
              <a:gd name="connsiteY558" fmla="*/ 3979425 h 5983712"/>
              <a:gd name="connsiteX559" fmla="*/ 240501 w 5375775"/>
              <a:gd name="connsiteY559" fmla="*/ 3965586 h 5983712"/>
              <a:gd name="connsiteX560" fmla="*/ 238451 w 5375775"/>
              <a:gd name="connsiteY560" fmla="*/ 3960459 h 5983712"/>
              <a:gd name="connsiteX561" fmla="*/ 258442 w 5375775"/>
              <a:gd name="connsiteY561" fmla="*/ 3935855 h 5983712"/>
              <a:gd name="connsiteX562" fmla="*/ 283559 w 5375775"/>
              <a:gd name="connsiteY562" fmla="*/ 3947645 h 5983712"/>
              <a:gd name="connsiteX563" fmla="*/ 289197 w 5375775"/>
              <a:gd name="connsiteY563" fmla="*/ 3953796 h 5983712"/>
              <a:gd name="connsiteX564" fmla="*/ 330717 w 5375775"/>
              <a:gd name="connsiteY564" fmla="*/ 3887160 h 5983712"/>
              <a:gd name="connsiteX565" fmla="*/ 438873 w 5375775"/>
              <a:gd name="connsiteY565" fmla="*/ 3924579 h 5983712"/>
              <a:gd name="connsiteX566" fmla="*/ 452200 w 5375775"/>
              <a:gd name="connsiteY566" fmla="*/ 3909201 h 5983712"/>
              <a:gd name="connsiteX567" fmla="*/ 396840 w 5375775"/>
              <a:gd name="connsiteY567" fmla="*/ 3874858 h 5983712"/>
              <a:gd name="connsiteX568" fmla="*/ 363522 w 5375775"/>
              <a:gd name="connsiteY568" fmla="*/ 3855892 h 5983712"/>
              <a:gd name="connsiteX569" fmla="*/ 355834 w 5375775"/>
              <a:gd name="connsiteY569" fmla="*/ 3843077 h 5983712"/>
              <a:gd name="connsiteX570" fmla="*/ 370186 w 5375775"/>
              <a:gd name="connsiteY570" fmla="*/ 3841539 h 5983712"/>
              <a:gd name="connsiteX571" fmla="*/ 431696 w 5375775"/>
              <a:gd name="connsiteY571" fmla="*/ 3872294 h 5983712"/>
              <a:gd name="connsiteX572" fmla="*/ 465527 w 5375775"/>
              <a:gd name="connsiteY572" fmla="*/ 3892286 h 5983712"/>
              <a:gd name="connsiteX573" fmla="*/ 486543 w 5375775"/>
              <a:gd name="connsiteY573" fmla="*/ 3867169 h 5983712"/>
              <a:gd name="connsiteX574" fmla="*/ 473216 w 5375775"/>
              <a:gd name="connsiteY574" fmla="*/ 3850766 h 5983712"/>
              <a:gd name="connsiteX575" fmla="*/ 469116 w 5375775"/>
              <a:gd name="connsiteY575" fmla="*/ 3839489 h 5983712"/>
              <a:gd name="connsiteX576" fmla="*/ 480393 w 5375775"/>
              <a:gd name="connsiteY576" fmla="*/ 3836926 h 5983712"/>
              <a:gd name="connsiteX577" fmla="*/ 496795 w 5375775"/>
              <a:gd name="connsiteY577" fmla="*/ 3841539 h 5983712"/>
              <a:gd name="connsiteX578" fmla="*/ 514735 w 5375775"/>
              <a:gd name="connsiteY578" fmla="*/ 3822574 h 5983712"/>
              <a:gd name="connsiteX579" fmla="*/ 477317 w 5375775"/>
              <a:gd name="connsiteY579" fmla="*/ 3794381 h 5983712"/>
              <a:gd name="connsiteX580" fmla="*/ 423495 w 5375775"/>
              <a:gd name="connsiteY580" fmla="*/ 3802583 h 5983712"/>
              <a:gd name="connsiteX581" fmla="*/ 303550 w 5375775"/>
              <a:gd name="connsiteY581" fmla="*/ 3848715 h 5983712"/>
              <a:gd name="connsiteX582" fmla="*/ 271257 w 5375775"/>
              <a:gd name="connsiteY582" fmla="*/ 3869219 h 5983712"/>
              <a:gd name="connsiteX583" fmla="*/ 152849 w 5375775"/>
              <a:gd name="connsiteY583" fmla="*/ 3842052 h 5983712"/>
              <a:gd name="connsiteX584" fmla="*/ 147210 w 5375775"/>
              <a:gd name="connsiteY584" fmla="*/ 3823086 h 5983712"/>
              <a:gd name="connsiteX585" fmla="*/ 214359 w 5375775"/>
              <a:gd name="connsiteY585" fmla="*/ 3762088 h 5983712"/>
              <a:gd name="connsiteX586" fmla="*/ 254341 w 5375775"/>
              <a:gd name="connsiteY586" fmla="*/ 3769777 h 5983712"/>
              <a:gd name="connsiteX587" fmla="*/ 413244 w 5375775"/>
              <a:gd name="connsiteY587" fmla="*/ 3773365 h 5983712"/>
              <a:gd name="connsiteX588" fmla="*/ 486543 w 5375775"/>
              <a:gd name="connsiteY588" fmla="*/ 3754399 h 5983712"/>
              <a:gd name="connsiteX589" fmla="*/ 508072 w 5375775"/>
              <a:gd name="connsiteY589" fmla="*/ 3743635 h 5983712"/>
              <a:gd name="connsiteX590" fmla="*/ 493207 w 5375775"/>
              <a:gd name="connsiteY590" fmla="*/ 3684175 h 5983712"/>
              <a:gd name="connsiteX591" fmla="*/ 459376 w 5375775"/>
              <a:gd name="connsiteY591" fmla="*/ 3677511 h 5983712"/>
              <a:gd name="connsiteX592" fmla="*/ 485518 w 5375775"/>
              <a:gd name="connsiteY592" fmla="*/ 3651370 h 5983712"/>
              <a:gd name="connsiteX593" fmla="*/ 509610 w 5375775"/>
              <a:gd name="connsiteY593" fmla="*/ 3599086 h 5983712"/>
              <a:gd name="connsiteX594" fmla="*/ 451688 w 5375775"/>
              <a:gd name="connsiteY594" fmla="*/ 3540651 h 5983712"/>
              <a:gd name="connsiteX595" fmla="*/ 316364 w 5375775"/>
              <a:gd name="connsiteY595" fmla="*/ 3529887 h 5983712"/>
              <a:gd name="connsiteX596" fmla="*/ 256904 w 5375775"/>
              <a:gd name="connsiteY596" fmla="*/ 3517584 h 5983712"/>
              <a:gd name="connsiteX597" fmla="*/ 246140 w 5375775"/>
              <a:gd name="connsiteY597" fmla="*/ 3504257 h 5983712"/>
              <a:gd name="connsiteX598" fmla="*/ 259980 w 5375775"/>
              <a:gd name="connsiteY598" fmla="*/ 3491442 h 5983712"/>
              <a:gd name="connsiteX599" fmla="*/ 294323 w 5375775"/>
              <a:gd name="connsiteY599" fmla="*/ 3495030 h 5983712"/>
              <a:gd name="connsiteX600" fmla="*/ 427596 w 5375775"/>
              <a:gd name="connsiteY600" fmla="*/ 3524248 h 5983712"/>
              <a:gd name="connsiteX601" fmla="*/ 454763 w 5375775"/>
              <a:gd name="connsiteY601" fmla="*/ 3525273 h 5983712"/>
              <a:gd name="connsiteX602" fmla="*/ 467065 w 5375775"/>
              <a:gd name="connsiteY602" fmla="*/ 3500669 h 5983712"/>
              <a:gd name="connsiteX603" fmla="*/ 406580 w 5375775"/>
              <a:gd name="connsiteY603" fmla="*/ 3423780 h 5983712"/>
              <a:gd name="connsiteX604" fmla="*/ 336868 w 5375775"/>
              <a:gd name="connsiteY604" fmla="*/ 3347405 h 5983712"/>
              <a:gd name="connsiteX605" fmla="*/ 243576 w 5375775"/>
              <a:gd name="connsiteY605" fmla="*/ 3233610 h 5983712"/>
              <a:gd name="connsiteX606" fmla="*/ 167714 w 5375775"/>
              <a:gd name="connsiteY606" fmla="*/ 3134169 h 5983712"/>
              <a:gd name="connsiteX607" fmla="*/ 101590 w 5375775"/>
              <a:gd name="connsiteY607" fmla="*/ 3046004 h 5983712"/>
              <a:gd name="connsiteX608" fmla="*/ 100565 w 5375775"/>
              <a:gd name="connsiteY608" fmla="*/ 2991157 h 5983712"/>
              <a:gd name="connsiteX609" fmla="*/ 258954 w 5375775"/>
              <a:gd name="connsiteY609" fmla="*/ 2960402 h 5983712"/>
              <a:gd name="connsiteX610" fmla="*/ 291760 w 5375775"/>
              <a:gd name="connsiteY610" fmla="*/ 3027550 h 5983712"/>
              <a:gd name="connsiteX611" fmla="*/ 270231 w 5375775"/>
              <a:gd name="connsiteY611" fmla="*/ 3066508 h 5983712"/>
              <a:gd name="connsiteX612" fmla="*/ 264080 w 5375775"/>
              <a:gd name="connsiteY612" fmla="*/ 3073171 h 5983712"/>
              <a:gd name="connsiteX613" fmla="*/ 431184 w 5375775"/>
              <a:gd name="connsiteY613" fmla="*/ 3122892 h 5983712"/>
              <a:gd name="connsiteX614" fmla="*/ 488081 w 5375775"/>
              <a:gd name="connsiteY614" fmla="*/ 3094699 h 5983712"/>
              <a:gd name="connsiteX615" fmla="*/ 597262 w 5375775"/>
              <a:gd name="connsiteY615" fmla="*/ 3049592 h 5983712"/>
              <a:gd name="connsiteX616" fmla="*/ 723359 w 5375775"/>
              <a:gd name="connsiteY616" fmla="*/ 3037803 h 5983712"/>
              <a:gd name="connsiteX617" fmla="*/ 776668 w 5375775"/>
              <a:gd name="connsiteY617" fmla="*/ 3002947 h 5983712"/>
              <a:gd name="connsiteX618" fmla="*/ 773080 w 5375775"/>
              <a:gd name="connsiteY618" fmla="*/ 2931184 h 5983712"/>
              <a:gd name="connsiteX619" fmla="*/ 641345 w 5375775"/>
              <a:gd name="connsiteY619" fmla="*/ 2827129 h 5983712"/>
              <a:gd name="connsiteX620" fmla="*/ 570095 w 5375775"/>
              <a:gd name="connsiteY620" fmla="*/ 2768694 h 5983712"/>
              <a:gd name="connsiteX621" fmla="*/ 501408 w 5375775"/>
              <a:gd name="connsiteY621" fmla="*/ 2714360 h 5983712"/>
              <a:gd name="connsiteX622" fmla="*/ 476291 w 5375775"/>
              <a:gd name="connsiteY622" fmla="*/ 2686168 h 5983712"/>
              <a:gd name="connsiteX623" fmla="*/ 475779 w 5375775"/>
              <a:gd name="connsiteY623" fmla="*/ 2665664 h 5983712"/>
              <a:gd name="connsiteX624" fmla="*/ 496283 w 5375775"/>
              <a:gd name="connsiteY624" fmla="*/ 2658488 h 5983712"/>
              <a:gd name="connsiteX625" fmla="*/ 535751 w 5375775"/>
              <a:gd name="connsiteY625" fmla="*/ 2677966 h 5983712"/>
              <a:gd name="connsiteX626" fmla="*/ 602388 w 5375775"/>
              <a:gd name="connsiteY626" fmla="*/ 2739989 h 5983712"/>
              <a:gd name="connsiteX627" fmla="*/ 715158 w 5375775"/>
              <a:gd name="connsiteY627" fmla="*/ 2818928 h 5983712"/>
              <a:gd name="connsiteX628" fmla="*/ 841766 w 5375775"/>
              <a:gd name="connsiteY628" fmla="*/ 2905555 h 5983712"/>
              <a:gd name="connsiteX629" fmla="*/ 849967 w 5375775"/>
              <a:gd name="connsiteY629" fmla="*/ 2909143 h 5983712"/>
              <a:gd name="connsiteX630" fmla="*/ 942746 w 5375775"/>
              <a:gd name="connsiteY630" fmla="*/ 2879413 h 5983712"/>
              <a:gd name="connsiteX631" fmla="*/ 952998 w 5375775"/>
              <a:gd name="connsiteY631" fmla="*/ 2848145 h 5983712"/>
              <a:gd name="connsiteX632" fmla="*/ 922243 w 5375775"/>
              <a:gd name="connsiteY632" fmla="*/ 2765618 h 5983712"/>
              <a:gd name="connsiteX633" fmla="*/ 837153 w 5375775"/>
              <a:gd name="connsiteY633" fmla="*/ 2688218 h 5983712"/>
              <a:gd name="connsiteX634" fmla="*/ 807423 w 5375775"/>
              <a:gd name="connsiteY634" fmla="*/ 2676428 h 5983712"/>
              <a:gd name="connsiteX635" fmla="*/ 799221 w 5375775"/>
              <a:gd name="connsiteY635" fmla="*/ 2664639 h 5983712"/>
              <a:gd name="connsiteX636" fmla="*/ 812036 w 5375775"/>
              <a:gd name="connsiteY636" fmla="*/ 2660025 h 5983712"/>
              <a:gd name="connsiteX637" fmla="*/ 857656 w 5375775"/>
              <a:gd name="connsiteY637" fmla="*/ 2678479 h 5983712"/>
              <a:gd name="connsiteX638" fmla="*/ 928393 w 5375775"/>
              <a:gd name="connsiteY638" fmla="*/ 2727687 h 5983712"/>
              <a:gd name="connsiteX639" fmla="*/ 950947 w 5375775"/>
              <a:gd name="connsiteY639" fmla="*/ 2755879 h 5983712"/>
              <a:gd name="connsiteX640" fmla="*/ 1020147 w 5375775"/>
              <a:gd name="connsiteY640" fmla="*/ 2789710 h 5983712"/>
              <a:gd name="connsiteX641" fmla="*/ 1066792 w 5375775"/>
              <a:gd name="connsiteY641" fmla="*/ 2764081 h 5983712"/>
              <a:gd name="connsiteX642" fmla="*/ 1066792 w 5375775"/>
              <a:gd name="connsiteY642" fmla="*/ 2744090 h 5983712"/>
              <a:gd name="connsiteX643" fmla="*/ 1033474 w 5375775"/>
              <a:gd name="connsiteY643" fmla="*/ 2714360 h 5983712"/>
              <a:gd name="connsiteX644" fmla="*/ 987341 w 5375775"/>
              <a:gd name="connsiteY644" fmla="*/ 2670278 h 5983712"/>
              <a:gd name="connsiteX645" fmla="*/ 951460 w 5375775"/>
              <a:gd name="connsiteY645" fmla="*/ 2595952 h 5983712"/>
              <a:gd name="connsiteX646" fmla="*/ 1002719 w 5375775"/>
              <a:gd name="connsiteY646" fmla="*/ 2492922 h 5983712"/>
              <a:gd name="connsiteX647" fmla="*/ 1075506 w 5375775"/>
              <a:gd name="connsiteY647" fmla="*/ 2474981 h 5983712"/>
              <a:gd name="connsiteX648" fmla="*/ 1152395 w 5375775"/>
              <a:gd name="connsiteY648" fmla="*/ 2548281 h 5983712"/>
              <a:gd name="connsiteX649" fmla="*/ 1099085 w 5375775"/>
              <a:gd name="connsiteY649" fmla="*/ 2624145 h 5983712"/>
              <a:gd name="connsiteX650" fmla="*/ 1050902 w 5375775"/>
              <a:gd name="connsiteY650" fmla="*/ 2670790 h 5983712"/>
              <a:gd name="connsiteX651" fmla="*/ 1089859 w 5375775"/>
              <a:gd name="connsiteY651" fmla="*/ 2727687 h 5983712"/>
              <a:gd name="connsiteX652" fmla="*/ 1200065 w 5375775"/>
              <a:gd name="connsiteY652" fmla="*/ 2678479 h 5983712"/>
              <a:gd name="connsiteX653" fmla="*/ 1229795 w 5375775"/>
              <a:gd name="connsiteY653" fmla="*/ 2633884 h 5983712"/>
              <a:gd name="connsiteX654" fmla="*/ 1268239 w 5375775"/>
              <a:gd name="connsiteY654" fmla="*/ 2566222 h 5983712"/>
              <a:gd name="connsiteX655" fmla="*/ 1285155 w 5375775"/>
              <a:gd name="connsiteY655" fmla="*/ 2422185 h 5983712"/>
              <a:gd name="connsiteX656" fmla="*/ 1237484 w 5375775"/>
              <a:gd name="connsiteY656" fmla="*/ 2301727 h 5983712"/>
              <a:gd name="connsiteX657" fmla="*/ 1208779 w 5375775"/>
              <a:gd name="connsiteY657" fmla="*/ 2229965 h 5983712"/>
              <a:gd name="connsiteX658" fmla="*/ 1194427 w 5375775"/>
              <a:gd name="connsiteY658" fmla="*/ 2181782 h 5983712"/>
              <a:gd name="connsiteX659" fmla="*/ 1258500 w 5375775"/>
              <a:gd name="connsiteY659" fmla="*/ 2099255 h 5983712"/>
              <a:gd name="connsiteX660" fmla="*/ 1405612 w 5375775"/>
              <a:gd name="connsiteY660" fmla="*/ 2145388 h 5983712"/>
              <a:gd name="connsiteX661" fmla="*/ 1432267 w 5375775"/>
              <a:gd name="connsiteY661" fmla="*/ 2200748 h 5983712"/>
              <a:gd name="connsiteX662" fmla="*/ 1423040 w 5375775"/>
              <a:gd name="connsiteY662" fmla="*/ 2281736 h 5983712"/>
              <a:gd name="connsiteX663" fmla="*/ 1406638 w 5375775"/>
              <a:gd name="connsiteY663" fmla="*/ 2352474 h 5983712"/>
              <a:gd name="connsiteX664" fmla="*/ 1392285 w 5375775"/>
              <a:gd name="connsiteY664" fmla="*/ 2510350 h 5983712"/>
              <a:gd name="connsiteX665" fmla="*/ 1415351 w 5375775"/>
              <a:gd name="connsiteY665" fmla="*/ 2589801 h 5983712"/>
              <a:gd name="connsiteX666" fmla="*/ 1503004 w 5375775"/>
              <a:gd name="connsiteY666" fmla="*/ 2609792 h 5983712"/>
              <a:gd name="connsiteX667" fmla="*/ 1532222 w 5375775"/>
              <a:gd name="connsiteY667" fmla="*/ 2592877 h 5983712"/>
              <a:gd name="connsiteX668" fmla="*/ 1518382 w 5375775"/>
              <a:gd name="connsiteY668" fmla="*/ 2559558 h 5983712"/>
              <a:gd name="connsiteX669" fmla="*/ 1515306 w 5375775"/>
              <a:gd name="connsiteY669" fmla="*/ 2548794 h 5983712"/>
              <a:gd name="connsiteX670" fmla="*/ 1518894 w 5375775"/>
              <a:gd name="connsiteY670" fmla="*/ 2534442 h 5983712"/>
              <a:gd name="connsiteX671" fmla="*/ 1534272 w 5375775"/>
              <a:gd name="connsiteY671" fmla="*/ 2539568 h 5983712"/>
              <a:gd name="connsiteX672" fmla="*/ 1554776 w 5375775"/>
              <a:gd name="connsiteY672" fmla="*/ 2564172 h 5983712"/>
              <a:gd name="connsiteX673" fmla="*/ 1572204 w 5375775"/>
              <a:gd name="connsiteY673" fmla="*/ 2550845 h 5983712"/>
              <a:gd name="connsiteX674" fmla="*/ 1615261 w 5375775"/>
              <a:gd name="connsiteY674" fmla="*/ 2540080 h 5983712"/>
              <a:gd name="connsiteX675" fmla="*/ 1671133 w 5375775"/>
              <a:gd name="connsiteY675" fmla="*/ 2522140 h 5983712"/>
              <a:gd name="connsiteX676" fmla="*/ 1701888 w 5375775"/>
              <a:gd name="connsiteY676" fmla="*/ 2471393 h 5983712"/>
              <a:gd name="connsiteX677" fmla="*/ 1775701 w 5375775"/>
              <a:gd name="connsiteY677" fmla="*/ 2356061 h 5983712"/>
              <a:gd name="connsiteX678" fmla="*/ 1784415 w 5375775"/>
              <a:gd name="connsiteY678" fmla="*/ 2339659 h 5983712"/>
              <a:gd name="connsiteX679" fmla="*/ 1784927 w 5375775"/>
              <a:gd name="connsiteY679" fmla="*/ 2277123 h 5983712"/>
              <a:gd name="connsiteX680" fmla="*/ 1773138 w 5375775"/>
              <a:gd name="connsiteY680" fmla="*/ 2257132 h 5983712"/>
              <a:gd name="connsiteX681" fmla="*/ 1752634 w 5375775"/>
              <a:gd name="connsiteY681" fmla="*/ 2207923 h 5983712"/>
              <a:gd name="connsiteX682" fmla="*/ 1772625 w 5375775"/>
              <a:gd name="connsiteY682" fmla="*/ 2186395 h 5983712"/>
              <a:gd name="connsiteX683" fmla="*/ 1789541 w 5375775"/>
              <a:gd name="connsiteY683" fmla="*/ 2158203 h 5983712"/>
              <a:gd name="connsiteX684" fmla="*/ 1790053 w 5375775"/>
              <a:gd name="connsiteY684" fmla="*/ 2085928 h 5983712"/>
              <a:gd name="connsiteX685" fmla="*/ 1798254 w 5375775"/>
              <a:gd name="connsiteY685" fmla="*/ 2066962 h 5983712"/>
              <a:gd name="connsiteX686" fmla="*/ 1809019 w 5375775"/>
              <a:gd name="connsiteY686" fmla="*/ 2085415 h 5983712"/>
              <a:gd name="connsiteX687" fmla="*/ 1809019 w 5375775"/>
              <a:gd name="connsiteY687" fmla="*/ 2174605 h 5983712"/>
              <a:gd name="connsiteX688" fmla="*/ 1865916 w 5375775"/>
              <a:gd name="connsiteY688" fmla="*/ 2221764 h 5983712"/>
              <a:gd name="connsiteX689" fmla="*/ 1809531 w 5375775"/>
              <a:gd name="connsiteY689" fmla="*/ 2266871 h 5983712"/>
              <a:gd name="connsiteX690" fmla="*/ 1810557 w 5375775"/>
              <a:gd name="connsiteY690" fmla="*/ 2344785 h 5983712"/>
              <a:gd name="connsiteX691" fmla="*/ 1832085 w 5375775"/>
              <a:gd name="connsiteY691" fmla="*/ 2370414 h 5983712"/>
              <a:gd name="connsiteX692" fmla="*/ 1870017 w 5375775"/>
              <a:gd name="connsiteY692" fmla="*/ 2415521 h 5983712"/>
              <a:gd name="connsiteX693" fmla="*/ 1917175 w 5375775"/>
              <a:gd name="connsiteY693" fmla="*/ 2474981 h 5983712"/>
              <a:gd name="connsiteX694" fmla="*/ 1987399 w 5375775"/>
              <a:gd name="connsiteY694" fmla="*/ 2505737 h 5983712"/>
              <a:gd name="connsiteX695" fmla="*/ 2030208 w 5375775"/>
              <a:gd name="connsiteY695" fmla="*/ 2507299 h 5983712"/>
              <a:gd name="connsiteX696" fmla="*/ 2052994 w 5375775"/>
              <a:gd name="connsiteY696" fmla="*/ 2503540 h 5983712"/>
              <a:gd name="connsiteX697" fmla="*/ 2016886 w 5375775"/>
              <a:gd name="connsiteY697" fmla="*/ 2428585 h 5983712"/>
              <a:gd name="connsiteX698" fmla="*/ 1879509 w 5375775"/>
              <a:gd name="connsiteY698" fmla="*/ 1748133 h 5983712"/>
              <a:gd name="connsiteX699" fmla="*/ 3627642 w 5375775"/>
              <a:gd name="connsiteY699" fmla="*/ 0 h 598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</a:cxnLst>
            <a:rect l="l" t="t" r="r" b="b"/>
            <a:pathLst>
              <a:path w="5375775" h="5983712">
                <a:moveTo>
                  <a:pt x="944220" y="5826469"/>
                </a:moveTo>
                <a:cubicBezTo>
                  <a:pt x="949922" y="5827558"/>
                  <a:pt x="955817" y="5829352"/>
                  <a:pt x="961199" y="5830377"/>
                </a:cubicBezTo>
                <a:cubicBezTo>
                  <a:pt x="985291" y="5834478"/>
                  <a:pt x="1009382" y="5838578"/>
                  <a:pt x="1033474" y="5843192"/>
                </a:cubicBezTo>
                <a:cubicBezTo>
                  <a:pt x="1036549" y="5843704"/>
                  <a:pt x="1041163" y="5845242"/>
                  <a:pt x="1042701" y="5847805"/>
                </a:cubicBezTo>
                <a:cubicBezTo>
                  <a:pt x="1048339" y="5860619"/>
                  <a:pt x="1053977" y="5873947"/>
                  <a:pt x="1057565" y="5881636"/>
                </a:cubicBezTo>
                <a:cubicBezTo>
                  <a:pt x="1052952" y="5921105"/>
                  <a:pt x="1045264" y="5940071"/>
                  <a:pt x="1007332" y="5953398"/>
                </a:cubicBezTo>
                <a:cubicBezTo>
                  <a:pt x="975039" y="5965188"/>
                  <a:pt x="942233" y="5976465"/>
                  <a:pt x="908915" y="5982616"/>
                </a:cubicBezTo>
                <a:cubicBezTo>
                  <a:pt x="889949" y="5985692"/>
                  <a:pt x="867908" y="5982616"/>
                  <a:pt x="850993" y="5969288"/>
                </a:cubicBezTo>
                <a:cubicBezTo>
                  <a:pt x="843304" y="5963650"/>
                  <a:pt x="843816" y="5950836"/>
                  <a:pt x="850480" y="5939559"/>
                </a:cubicBezTo>
                <a:cubicBezTo>
                  <a:pt x="854068" y="5933919"/>
                  <a:pt x="857144" y="5927769"/>
                  <a:pt x="859706" y="5921105"/>
                </a:cubicBezTo>
                <a:cubicBezTo>
                  <a:pt x="865858" y="5905215"/>
                  <a:pt x="869958" y="5889325"/>
                  <a:pt x="877134" y="5873947"/>
                </a:cubicBezTo>
                <a:cubicBezTo>
                  <a:pt x="887386" y="5851393"/>
                  <a:pt x="905839" y="5835503"/>
                  <a:pt x="928393" y="5826789"/>
                </a:cubicBezTo>
                <a:cubicBezTo>
                  <a:pt x="933007" y="5824995"/>
                  <a:pt x="938517" y="5825379"/>
                  <a:pt x="944220" y="5826469"/>
                </a:cubicBezTo>
                <a:close/>
                <a:moveTo>
                  <a:pt x="942770" y="5654000"/>
                </a:moveTo>
                <a:cubicBezTo>
                  <a:pt x="956874" y="5654048"/>
                  <a:pt x="973501" y="5664043"/>
                  <a:pt x="981190" y="5674039"/>
                </a:cubicBezTo>
                <a:cubicBezTo>
                  <a:pt x="986316" y="5680189"/>
                  <a:pt x="993492" y="5688903"/>
                  <a:pt x="991954" y="5695054"/>
                </a:cubicBezTo>
                <a:cubicBezTo>
                  <a:pt x="989904" y="5705307"/>
                  <a:pt x="983241" y="5716071"/>
                  <a:pt x="976064" y="5723760"/>
                </a:cubicBezTo>
                <a:cubicBezTo>
                  <a:pt x="964275" y="5736575"/>
                  <a:pt x="947872" y="5735550"/>
                  <a:pt x="931982" y="5735550"/>
                </a:cubicBezTo>
                <a:cubicBezTo>
                  <a:pt x="920192" y="5734524"/>
                  <a:pt x="907890" y="5733499"/>
                  <a:pt x="896100" y="5731448"/>
                </a:cubicBezTo>
                <a:cubicBezTo>
                  <a:pt x="888924" y="5730424"/>
                  <a:pt x="881748" y="5728886"/>
                  <a:pt x="879698" y="5719659"/>
                </a:cubicBezTo>
                <a:cubicBezTo>
                  <a:pt x="877647" y="5709407"/>
                  <a:pt x="875085" y="5699155"/>
                  <a:pt x="884824" y="5691466"/>
                </a:cubicBezTo>
                <a:cubicBezTo>
                  <a:pt x="899688" y="5679677"/>
                  <a:pt x="914554" y="5668400"/>
                  <a:pt x="929931" y="5657636"/>
                </a:cubicBezTo>
                <a:cubicBezTo>
                  <a:pt x="933648" y="5655073"/>
                  <a:pt x="938069" y="5653984"/>
                  <a:pt x="942770" y="5654000"/>
                </a:cubicBezTo>
                <a:close/>
                <a:moveTo>
                  <a:pt x="2006045" y="5508537"/>
                </a:moveTo>
                <a:cubicBezTo>
                  <a:pt x="2022640" y="5509113"/>
                  <a:pt x="2039171" y="5511804"/>
                  <a:pt x="2055574" y="5515136"/>
                </a:cubicBezTo>
                <a:cubicBezTo>
                  <a:pt x="2071976" y="5518212"/>
                  <a:pt x="2088380" y="5523851"/>
                  <a:pt x="2108883" y="5529489"/>
                </a:cubicBezTo>
                <a:cubicBezTo>
                  <a:pt x="2091455" y="5548968"/>
                  <a:pt x="2078127" y="5567421"/>
                  <a:pt x="2061725" y="5582286"/>
                </a:cubicBezTo>
                <a:cubicBezTo>
                  <a:pt x="2043271" y="5598689"/>
                  <a:pt x="2018668" y="5599202"/>
                  <a:pt x="1995088" y="5601764"/>
                </a:cubicBezTo>
                <a:cubicBezTo>
                  <a:pt x="1987912" y="5602277"/>
                  <a:pt x="1980223" y="5601252"/>
                  <a:pt x="1972535" y="5602277"/>
                </a:cubicBezTo>
                <a:cubicBezTo>
                  <a:pt x="1949468" y="5605865"/>
                  <a:pt x="1937679" y="5587412"/>
                  <a:pt x="1933577" y="5568446"/>
                </a:cubicBezTo>
                <a:cubicBezTo>
                  <a:pt x="1932040" y="5562294"/>
                  <a:pt x="1931527" y="5556144"/>
                  <a:pt x="1931527" y="5549992"/>
                </a:cubicBezTo>
                <a:cubicBezTo>
                  <a:pt x="1930502" y="5528976"/>
                  <a:pt x="1936141" y="5520775"/>
                  <a:pt x="1956131" y="5514624"/>
                </a:cubicBezTo>
                <a:cubicBezTo>
                  <a:pt x="1972791" y="5509498"/>
                  <a:pt x="1989450" y="5507960"/>
                  <a:pt x="2006045" y="5508537"/>
                </a:cubicBezTo>
                <a:close/>
                <a:moveTo>
                  <a:pt x="2691694" y="5465928"/>
                </a:moveTo>
                <a:cubicBezTo>
                  <a:pt x="2694257" y="5466954"/>
                  <a:pt x="2696820" y="5466954"/>
                  <a:pt x="2699383" y="5466954"/>
                </a:cubicBezTo>
                <a:cubicBezTo>
                  <a:pt x="2733214" y="5469004"/>
                  <a:pt x="2762943" y="5480794"/>
                  <a:pt x="2788573" y="5501810"/>
                </a:cubicBezTo>
                <a:cubicBezTo>
                  <a:pt x="2802413" y="5513087"/>
                  <a:pt x="2815228" y="5525901"/>
                  <a:pt x="2828555" y="5538204"/>
                </a:cubicBezTo>
                <a:cubicBezTo>
                  <a:pt x="2830606" y="5540254"/>
                  <a:pt x="2833681" y="5543842"/>
                  <a:pt x="2833168" y="5546405"/>
                </a:cubicBezTo>
                <a:cubicBezTo>
                  <a:pt x="2830606" y="5565883"/>
                  <a:pt x="2828042" y="5585361"/>
                  <a:pt x="2823942" y="5604327"/>
                </a:cubicBezTo>
                <a:cubicBezTo>
                  <a:pt x="2818816" y="5626881"/>
                  <a:pt x="2799850" y="5637645"/>
                  <a:pt x="2782935" y="5649948"/>
                </a:cubicBezTo>
                <a:cubicBezTo>
                  <a:pt x="2752692" y="5671989"/>
                  <a:pt x="2717323" y="5681216"/>
                  <a:pt x="2681442" y="5686854"/>
                </a:cubicBezTo>
                <a:cubicBezTo>
                  <a:pt x="2668115" y="5688905"/>
                  <a:pt x="2651712" y="5681216"/>
                  <a:pt x="2638897" y="5674039"/>
                </a:cubicBezTo>
                <a:cubicBezTo>
                  <a:pt x="2620957" y="5663788"/>
                  <a:pt x="2610192" y="5646872"/>
                  <a:pt x="2603529" y="5626881"/>
                </a:cubicBezTo>
                <a:cubicBezTo>
                  <a:pt x="2596353" y="5606890"/>
                  <a:pt x="2587638" y="5586899"/>
                  <a:pt x="2579949" y="5566909"/>
                </a:cubicBezTo>
                <a:cubicBezTo>
                  <a:pt x="2578925" y="5564345"/>
                  <a:pt x="2578412" y="5560757"/>
                  <a:pt x="2579437" y="5558707"/>
                </a:cubicBezTo>
                <a:cubicBezTo>
                  <a:pt x="2599941" y="5510011"/>
                  <a:pt x="2635309" y="5477718"/>
                  <a:pt x="2688106" y="5466441"/>
                </a:cubicBezTo>
                <a:cubicBezTo>
                  <a:pt x="2689131" y="5466441"/>
                  <a:pt x="2690669" y="5465928"/>
                  <a:pt x="2691694" y="5465928"/>
                </a:cubicBezTo>
                <a:close/>
                <a:moveTo>
                  <a:pt x="1816707" y="5248591"/>
                </a:moveTo>
                <a:cubicBezTo>
                  <a:pt x="1827984" y="5247053"/>
                  <a:pt x="1839774" y="5249103"/>
                  <a:pt x="1851051" y="5250641"/>
                </a:cubicBezTo>
                <a:cubicBezTo>
                  <a:pt x="1857202" y="5251667"/>
                  <a:pt x="1862840" y="5254742"/>
                  <a:pt x="1868479" y="5257305"/>
                </a:cubicBezTo>
                <a:cubicBezTo>
                  <a:pt x="1884881" y="5264994"/>
                  <a:pt x="1901285" y="5272682"/>
                  <a:pt x="1917175" y="5280371"/>
                </a:cubicBezTo>
                <a:cubicBezTo>
                  <a:pt x="1904360" y="5293186"/>
                  <a:pt x="1892570" y="5306002"/>
                  <a:pt x="1880268" y="5318304"/>
                </a:cubicBezTo>
                <a:cubicBezTo>
                  <a:pt x="1879755" y="5319329"/>
                  <a:pt x="1878218" y="5319329"/>
                  <a:pt x="1876680" y="5319329"/>
                </a:cubicBezTo>
                <a:cubicBezTo>
                  <a:pt x="1849000" y="5319329"/>
                  <a:pt x="1821833" y="5318816"/>
                  <a:pt x="1794153" y="5318304"/>
                </a:cubicBezTo>
                <a:cubicBezTo>
                  <a:pt x="1795691" y="5296775"/>
                  <a:pt x="1796203" y="5278322"/>
                  <a:pt x="1799792" y="5260893"/>
                </a:cubicBezTo>
                <a:cubicBezTo>
                  <a:pt x="1800817" y="5255767"/>
                  <a:pt x="1810556" y="5249616"/>
                  <a:pt x="1816707" y="5248591"/>
                </a:cubicBezTo>
                <a:close/>
                <a:moveTo>
                  <a:pt x="196932" y="5191693"/>
                </a:moveTo>
                <a:cubicBezTo>
                  <a:pt x="207183" y="5196307"/>
                  <a:pt x="218460" y="5199382"/>
                  <a:pt x="227175" y="5206558"/>
                </a:cubicBezTo>
                <a:cubicBezTo>
                  <a:pt x="242039" y="5218860"/>
                  <a:pt x="234863" y="5241927"/>
                  <a:pt x="214360" y="5251154"/>
                </a:cubicBezTo>
                <a:cubicBezTo>
                  <a:pt x="197957" y="5258330"/>
                  <a:pt x="174891" y="5253717"/>
                  <a:pt x="163101" y="5240389"/>
                </a:cubicBezTo>
                <a:cubicBezTo>
                  <a:pt x="151824" y="5227575"/>
                  <a:pt x="159000" y="5205533"/>
                  <a:pt x="177966" y="5198357"/>
                </a:cubicBezTo>
                <a:cubicBezTo>
                  <a:pt x="183604" y="5196307"/>
                  <a:pt x="189755" y="5195281"/>
                  <a:pt x="195907" y="5194256"/>
                </a:cubicBezTo>
                <a:cubicBezTo>
                  <a:pt x="195907" y="5192719"/>
                  <a:pt x="196419" y="5192206"/>
                  <a:pt x="196932" y="5191693"/>
                </a:cubicBezTo>
                <a:close/>
                <a:moveTo>
                  <a:pt x="2580975" y="5105579"/>
                </a:moveTo>
                <a:cubicBezTo>
                  <a:pt x="2611218" y="5108654"/>
                  <a:pt x="2634285" y="5121982"/>
                  <a:pt x="2652737" y="5143511"/>
                </a:cubicBezTo>
                <a:cubicBezTo>
                  <a:pt x="2657351" y="5148637"/>
                  <a:pt x="2662477" y="5153763"/>
                  <a:pt x="2666577" y="5159401"/>
                </a:cubicBezTo>
                <a:cubicBezTo>
                  <a:pt x="2675292" y="5172216"/>
                  <a:pt x="2672729" y="5188619"/>
                  <a:pt x="2659914" y="5197333"/>
                </a:cubicBezTo>
                <a:cubicBezTo>
                  <a:pt x="2641461" y="5209635"/>
                  <a:pt x="2621982" y="5220912"/>
                  <a:pt x="2603529" y="5232701"/>
                </a:cubicBezTo>
                <a:cubicBezTo>
                  <a:pt x="2601991" y="5233727"/>
                  <a:pt x="2599941" y="5234752"/>
                  <a:pt x="2598915" y="5234239"/>
                </a:cubicBezTo>
                <a:cubicBezTo>
                  <a:pt x="2579437" y="5226550"/>
                  <a:pt x="2555858" y="5227063"/>
                  <a:pt x="2543043" y="5206047"/>
                </a:cubicBezTo>
                <a:cubicBezTo>
                  <a:pt x="2540480" y="5201946"/>
                  <a:pt x="2537405" y="5197845"/>
                  <a:pt x="2533817" y="5194770"/>
                </a:cubicBezTo>
                <a:cubicBezTo>
                  <a:pt x="2521002" y="5182468"/>
                  <a:pt x="2525615" y="5168115"/>
                  <a:pt x="2528178" y="5154275"/>
                </a:cubicBezTo>
                <a:cubicBezTo>
                  <a:pt x="2531254" y="5138897"/>
                  <a:pt x="2539968" y="5127108"/>
                  <a:pt x="2552782" y="5118907"/>
                </a:cubicBezTo>
                <a:cubicBezTo>
                  <a:pt x="2560984" y="5113268"/>
                  <a:pt x="2571236" y="5109680"/>
                  <a:pt x="2580975" y="5105579"/>
                </a:cubicBezTo>
                <a:close/>
                <a:moveTo>
                  <a:pt x="1813632" y="4987172"/>
                </a:moveTo>
                <a:cubicBezTo>
                  <a:pt x="1836186" y="4984608"/>
                  <a:pt x="1859252" y="4998961"/>
                  <a:pt x="1861303" y="5016902"/>
                </a:cubicBezTo>
                <a:cubicBezTo>
                  <a:pt x="1863866" y="5038943"/>
                  <a:pt x="1845413" y="5055859"/>
                  <a:pt x="1818758" y="5055347"/>
                </a:cubicBezTo>
                <a:cubicBezTo>
                  <a:pt x="1796204" y="5055347"/>
                  <a:pt x="1774163" y="5041507"/>
                  <a:pt x="1776213" y="5019465"/>
                </a:cubicBezTo>
                <a:cubicBezTo>
                  <a:pt x="1777751" y="5001524"/>
                  <a:pt x="1790565" y="4989735"/>
                  <a:pt x="1813632" y="4987172"/>
                </a:cubicBezTo>
                <a:close/>
                <a:moveTo>
                  <a:pt x="3646644" y="4945651"/>
                </a:moveTo>
                <a:cubicBezTo>
                  <a:pt x="3683550" y="4943089"/>
                  <a:pt x="3717894" y="4954366"/>
                  <a:pt x="3752750" y="4964105"/>
                </a:cubicBezTo>
                <a:cubicBezTo>
                  <a:pt x="3754800" y="4964617"/>
                  <a:pt x="3756850" y="4965130"/>
                  <a:pt x="3758901" y="4966155"/>
                </a:cubicBezTo>
                <a:cubicBezTo>
                  <a:pt x="3767615" y="4969231"/>
                  <a:pt x="3781455" y="4969743"/>
                  <a:pt x="3785043" y="4975894"/>
                </a:cubicBezTo>
                <a:cubicBezTo>
                  <a:pt x="3792219" y="4989734"/>
                  <a:pt x="3797858" y="5005624"/>
                  <a:pt x="3798370" y="5021002"/>
                </a:cubicBezTo>
                <a:cubicBezTo>
                  <a:pt x="3798883" y="5047144"/>
                  <a:pt x="3790681" y="5071236"/>
                  <a:pt x="3773766" y="5092765"/>
                </a:cubicBezTo>
                <a:cubicBezTo>
                  <a:pt x="3756850" y="5114294"/>
                  <a:pt x="3737884" y="5127108"/>
                  <a:pt x="3708155" y="5120957"/>
                </a:cubicBezTo>
                <a:cubicBezTo>
                  <a:pt x="3681500" y="5115831"/>
                  <a:pt x="3655871" y="5107630"/>
                  <a:pt x="3632292" y="5094815"/>
                </a:cubicBezTo>
                <a:cubicBezTo>
                  <a:pt x="3604099" y="5078412"/>
                  <a:pt x="3592822" y="5052783"/>
                  <a:pt x="3594360" y="5012801"/>
                </a:cubicBezTo>
                <a:cubicBezTo>
                  <a:pt x="3595385" y="5001524"/>
                  <a:pt x="3597436" y="4983070"/>
                  <a:pt x="3609225" y="4966155"/>
                </a:cubicBezTo>
                <a:cubicBezTo>
                  <a:pt x="3618964" y="4952315"/>
                  <a:pt x="3631266" y="4946677"/>
                  <a:pt x="3646644" y="4945651"/>
                </a:cubicBezTo>
                <a:close/>
                <a:moveTo>
                  <a:pt x="2971502" y="4923739"/>
                </a:moveTo>
                <a:cubicBezTo>
                  <a:pt x="2996939" y="4921689"/>
                  <a:pt x="3023337" y="4928481"/>
                  <a:pt x="3043328" y="4944627"/>
                </a:cubicBezTo>
                <a:cubicBezTo>
                  <a:pt x="3076134" y="4970769"/>
                  <a:pt x="3074597" y="5016902"/>
                  <a:pt x="3040766" y="5041506"/>
                </a:cubicBezTo>
                <a:cubicBezTo>
                  <a:pt x="3021800" y="5054834"/>
                  <a:pt x="3001809" y="5060985"/>
                  <a:pt x="2979255" y="5060985"/>
                </a:cubicBezTo>
                <a:cubicBezTo>
                  <a:pt x="2947987" y="5061498"/>
                  <a:pt x="2921845" y="5050221"/>
                  <a:pt x="2902366" y="5026129"/>
                </a:cubicBezTo>
                <a:cubicBezTo>
                  <a:pt x="2889039" y="5009213"/>
                  <a:pt x="2890577" y="4973845"/>
                  <a:pt x="2905442" y="4955904"/>
                </a:cubicBezTo>
                <a:cubicBezTo>
                  <a:pt x="2921589" y="4936682"/>
                  <a:pt x="2946065" y="4925790"/>
                  <a:pt x="2971502" y="4923739"/>
                </a:cubicBezTo>
                <a:close/>
                <a:moveTo>
                  <a:pt x="1800817" y="4888242"/>
                </a:moveTo>
                <a:cubicBezTo>
                  <a:pt x="1820296" y="4888242"/>
                  <a:pt x="1832086" y="4897981"/>
                  <a:pt x="1832086" y="4913872"/>
                </a:cubicBezTo>
                <a:cubicBezTo>
                  <a:pt x="1832086" y="4929250"/>
                  <a:pt x="1819783" y="4939502"/>
                  <a:pt x="1801843" y="4940014"/>
                </a:cubicBezTo>
                <a:cubicBezTo>
                  <a:pt x="1785440" y="4940527"/>
                  <a:pt x="1768012" y="4927200"/>
                  <a:pt x="1767499" y="4914385"/>
                </a:cubicBezTo>
                <a:cubicBezTo>
                  <a:pt x="1767499" y="4900545"/>
                  <a:pt x="1782877" y="4888242"/>
                  <a:pt x="1800817" y="4888242"/>
                </a:cubicBezTo>
                <a:close/>
                <a:moveTo>
                  <a:pt x="1064037" y="4886961"/>
                </a:moveTo>
                <a:cubicBezTo>
                  <a:pt x="1072431" y="4885422"/>
                  <a:pt x="1081145" y="4886448"/>
                  <a:pt x="1086783" y="4890805"/>
                </a:cubicBezTo>
                <a:cubicBezTo>
                  <a:pt x="1094984" y="4897469"/>
                  <a:pt x="1096010" y="4906183"/>
                  <a:pt x="1092422" y="4915409"/>
                </a:cubicBezTo>
                <a:cubicBezTo>
                  <a:pt x="1086271" y="4931812"/>
                  <a:pt x="1078069" y="4947702"/>
                  <a:pt x="1072943" y="4964618"/>
                </a:cubicBezTo>
                <a:cubicBezTo>
                  <a:pt x="1066792" y="4984609"/>
                  <a:pt x="1062691" y="5005112"/>
                  <a:pt x="1059104" y="5025616"/>
                </a:cubicBezTo>
                <a:cubicBezTo>
                  <a:pt x="1053977" y="5055858"/>
                  <a:pt x="1071918" y="5074312"/>
                  <a:pt x="1095497" y="5088151"/>
                </a:cubicBezTo>
                <a:cubicBezTo>
                  <a:pt x="1110875" y="5096865"/>
                  <a:pt x="1127277" y="5103529"/>
                  <a:pt x="1143681" y="5110705"/>
                </a:cubicBezTo>
                <a:cubicBezTo>
                  <a:pt x="1165722" y="5120445"/>
                  <a:pt x="1181099" y="5137873"/>
                  <a:pt x="1194939" y="5157351"/>
                </a:cubicBezTo>
                <a:cubicBezTo>
                  <a:pt x="1197502" y="5160939"/>
                  <a:pt x="1200065" y="5165040"/>
                  <a:pt x="1203140" y="5168115"/>
                </a:cubicBezTo>
                <a:cubicBezTo>
                  <a:pt x="1221594" y="5185030"/>
                  <a:pt x="1233383" y="5186056"/>
                  <a:pt x="1252861" y="5169653"/>
                </a:cubicBezTo>
                <a:cubicBezTo>
                  <a:pt x="1270802" y="5154275"/>
                  <a:pt x="1287205" y="5136847"/>
                  <a:pt x="1304633" y="5120445"/>
                </a:cubicBezTo>
                <a:cubicBezTo>
                  <a:pt x="1310271" y="5115319"/>
                  <a:pt x="1315910" y="5109168"/>
                  <a:pt x="1322061" y="5105067"/>
                </a:cubicBezTo>
                <a:cubicBezTo>
                  <a:pt x="1342052" y="5092252"/>
                  <a:pt x="1375882" y="5109168"/>
                  <a:pt x="1378446" y="5132746"/>
                </a:cubicBezTo>
                <a:cubicBezTo>
                  <a:pt x="1379983" y="5144023"/>
                  <a:pt x="1376908" y="5153250"/>
                  <a:pt x="1366656" y="5160427"/>
                </a:cubicBezTo>
                <a:cubicBezTo>
                  <a:pt x="1343077" y="5175804"/>
                  <a:pt x="1341026" y="5182980"/>
                  <a:pt x="1350253" y="5209635"/>
                </a:cubicBezTo>
                <a:cubicBezTo>
                  <a:pt x="1359992" y="5236802"/>
                  <a:pt x="1350766" y="5253205"/>
                  <a:pt x="1322061" y="5259868"/>
                </a:cubicBezTo>
                <a:cubicBezTo>
                  <a:pt x="1304633" y="5263969"/>
                  <a:pt x="1287205" y="5269095"/>
                  <a:pt x="1282079" y="5289086"/>
                </a:cubicBezTo>
                <a:cubicBezTo>
                  <a:pt x="1279003" y="5300363"/>
                  <a:pt x="1276441" y="5314202"/>
                  <a:pt x="1280028" y="5323941"/>
                </a:cubicBezTo>
                <a:cubicBezTo>
                  <a:pt x="1286692" y="5341882"/>
                  <a:pt x="1290280" y="5359823"/>
                  <a:pt x="1287205" y="5378276"/>
                </a:cubicBezTo>
                <a:cubicBezTo>
                  <a:pt x="1284130" y="5395191"/>
                  <a:pt x="1272340" y="5405956"/>
                  <a:pt x="1259012" y="5415182"/>
                </a:cubicBezTo>
                <a:cubicBezTo>
                  <a:pt x="1240047" y="5427997"/>
                  <a:pt x="1219543" y="5437223"/>
                  <a:pt x="1195964" y="5439274"/>
                </a:cubicBezTo>
                <a:cubicBezTo>
                  <a:pt x="1180074" y="5440812"/>
                  <a:pt x="1166234" y="5436711"/>
                  <a:pt x="1154445" y="5424921"/>
                </a:cubicBezTo>
                <a:cubicBezTo>
                  <a:pt x="1128815" y="5401343"/>
                  <a:pt x="1078069" y="5408518"/>
                  <a:pt x="1058591" y="5436711"/>
                </a:cubicBezTo>
                <a:cubicBezTo>
                  <a:pt x="1051927" y="5446962"/>
                  <a:pt x="1042700" y="5455677"/>
                  <a:pt x="1034499" y="5465416"/>
                </a:cubicBezTo>
                <a:cubicBezTo>
                  <a:pt x="1058591" y="5455677"/>
                  <a:pt x="1083195" y="5452089"/>
                  <a:pt x="1108824" y="5453626"/>
                </a:cubicBezTo>
                <a:cubicBezTo>
                  <a:pt x="1152394" y="5456189"/>
                  <a:pt x="1191351" y="5471054"/>
                  <a:pt x="1221594" y="5503347"/>
                </a:cubicBezTo>
                <a:cubicBezTo>
                  <a:pt x="1252861" y="5537178"/>
                  <a:pt x="1253887" y="5584336"/>
                  <a:pt x="1235433" y="5616629"/>
                </a:cubicBezTo>
                <a:cubicBezTo>
                  <a:pt x="1214417" y="5654048"/>
                  <a:pt x="1179561" y="5674039"/>
                  <a:pt x="1138554" y="5682753"/>
                </a:cubicBezTo>
                <a:cubicBezTo>
                  <a:pt x="1089859" y="5693005"/>
                  <a:pt x="1043213" y="5686341"/>
                  <a:pt x="1001694" y="5657636"/>
                </a:cubicBezTo>
                <a:cubicBezTo>
                  <a:pt x="964787" y="5632520"/>
                  <a:pt x="941721" y="5592538"/>
                  <a:pt x="954535" y="5544867"/>
                </a:cubicBezTo>
                <a:cubicBezTo>
                  <a:pt x="961712" y="5518212"/>
                  <a:pt x="980165" y="5497709"/>
                  <a:pt x="1002718" y="5481306"/>
                </a:cubicBezTo>
                <a:cubicBezTo>
                  <a:pt x="1003744" y="5480794"/>
                  <a:pt x="1004256" y="5480280"/>
                  <a:pt x="1006819" y="5478231"/>
                </a:cubicBezTo>
                <a:cubicBezTo>
                  <a:pt x="888924" y="5503347"/>
                  <a:pt x="773079" y="5516162"/>
                  <a:pt x="660823" y="5461315"/>
                </a:cubicBezTo>
                <a:cubicBezTo>
                  <a:pt x="667486" y="5480280"/>
                  <a:pt x="675175" y="5498221"/>
                  <a:pt x="679276" y="5517187"/>
                </a:cubicBezTo>
                <a:cubicBezTo>
                  <a:pt x="683376" y="5535641"/>
                  <a:pt x="687477" y="5555631"/>
                  <a:pt x="684914" y="5574085"/>
                </a:cubicBezTo>
                <a:cubicBezTo>
                  <a:pt x="678251" y="5630982"/>
                  <a:pt x="650058" y="5677627"/>
                  <a:pt x="603926" y="5711970"/>
                </a:cubicBezTo>
                <a:cubicBezTo>
                  <a:pt x="507047" y="5783732"/>
                  <a:pt x="400941" y="5794497"/>
                  <a:pt x="288685" y="5757078"/>
                </a:cubicBezTo>
                <a:cubicBezTo>
                  <a:pt x="244090" y="5742213"/>
                  <a:pt x="205646" y="5716584"/>
                  <a:pt x="174890" y="5681728"/>
                </a:cubicBezTo>
                <a:cubicBezTo>
                  <a:pt x="155925" y="5659687"/>
                  <a:pt x="141572" y="5634570"/>
                  <a:pt x="133884" y="5605352"/>
                </a:cubicBezTo>
                <a:cubicBezTo>
                  <a:pt x="127733" y="5581261"/>
                  <a:pt x="123120" y="5557682"/>
                  <a:pt x="128245" y="5533590"/>
                </a:cubicBezTo>
                <a:cubicBezTo>
                  <a:pt x="134909" y="5502322"/>
                  <a:pt x="144647" y="5472592"/>
                  <a:pt x="165151" y="5446962"/>
                </a:cubicBezTo>
                <a:cubicBezTo>
                  <a:pt x="231275" y="5363923"/>
                  <a:pt x="320465" y="5335731"/>
                  <a:pt x="421444" y="5338294"/>
                </a:cubicBezTo>
                <a:cubicBezTo>
                  <a:pt x="455788" y="5339319"/>
                  <a:pt x="488593" y="5348033"/>
                  <a:pt x="519349" y="5353159"/>
                </a:cubicBezTo>
                <a:cubicBezTo>
                  <a:pt x="517811" y="5339832"/>
                  <a:pt x="514736" y="5323941"/>
                  <a:pt x="514222" y="5308564"/>
                </a:cubicBezTo>
                <a:cubicBezTo>
                  <a:pt x="513710" y="5300875"/>
                  <a:pt x="518836" y="5292161"/>
                  <a:pt x="518324" y="5284472"/>
                </a:cubicBezTo>
                <a:cubicBezTo>
                  <a:pt x="516786" y="5264994"/>
                  <a:pt x="514736" y="5245516"/>
                  <a:pt x="509609" y="5227063"/>
                </a:cubicBezTo>
                <a:cubicBezTo>
                  <a:pt x="503971" y="5206559"/>
                  <a:pt x="486543" y="5195795"/>
                  <a:pt x="468603" y="5186568"/>
                </a:cubicBezTo>
                <a:cubicBezTo>
                  <a:pt x="450662" y="5177341"/>
                  <a:pt x="431696" y="5170165"/>
                  <a:pt x="413755" y="5160427"/>
                </a:cubicBezTo>
                <a:cubicBezTo>
                  <a:pt x="392739" y="5148637"/>
                  <a:pt x="383000" y="5129158"/>
                  <a:pt x="382488" y="5105067"/>
                </a:cubicBezTo>
                <a:cubicBezTo>
                  <a:pt x="382488" y="5077899"/>
                  <a:pt x="386076" y="5050732"/>
                  <a:pt x="401454" y="5028179"/>
                </a:cubicBezTo>
                <a:cubicBezTo>
                  <a:pt x="419394" y="5001524"/>
                  <a:pt x="446561" y="4987684"/>
                  <a:pt x="477829" y="4983071"/>
                </a:cubicBezTo>
                <a:cubicBezTo>
                  <a:pt x="509609" y="4977945"/>
                  <a:pt x="538314" y="4988709"/>
                  <a:pt x="567019" y="5000499"/>
                </a:cubicBezTo>
                <a:cubicBezTo>
                  <a:pt x="604951" y="5015364"/>
                  <a:pt x="643395" y="5018952"/>
                  <a:pt x="681839" y="5003574"/>
                </a:cubicBezTo>
                <a:cubicBezTo>
                  <a:pt x="707981" y="4992810"/>
                  <a:pt x="720283" y="4976920"/>
                  <a:pt x="709006" y="4952829"/>
                </a:cubicBezTo>
                <a:cubicBezTo>
                  <a:pt x="703880" y="4941039"/>
                  <a:pt x="709519" y="4930275"/>
                  <a:pt x="719770" y="4924123"/>
                </a:cubicBezTo>
                <a:cubicBezTo>
                  <a:pt x="730022" y="4917973"/>
                  <a:pt x="743350" y="4921048"/>
                  <a:pt x="753089" y="4931812"/>
                </a:cubicBezTo>
                <a:cubicBezTo>
                  <a:pt x="767441" y="4947702"/>
                  <a:pt x="784356" y="4957954"/>
                  <a:pt x="806911" y="4951291"/>
                </a:cubicBezTo>
                <a:cubicBezTo>
                  <a:pt x="814086" y="4949240"/>
                  <a:pt x="820750" y="4946165"/>
                  <a:pt x="826901" y="4942064"/>
                </a:cubicBezTo>
                <a:cubicBezTo>
                  <a:pt x="842279" y="4931299"/>
                  <a:pt x="867396" y="4936425"/>
                  <a:pt x="874572" y="4954366"/>
                </a:cubicBezTo>
                <a:cubicBezTo>
                  <a:pt x="883286" y="4977432"/>
                  <a:pt x="901739" y="4981020"/>
                  <a:pt x="921730" y="4979996"/>
                </a:cubicBezTo>
                <a:cubicBezTo>
                  <a:pt x="958636" y="4978458"/>
                  <a:pt x="989391" y="4962567"/>
                  <a:pt x="1013996" y="4935913"/>
                </a:cubicBezTo>
                <a:cubicBezTo>
                  <a:pt x="1024760" y="4924123"/>
                  <a:pt x="1033987" y="4911309"/>
                  <a:pt x="1043213" y="4898494"/>
                </a:cubicBezTo>
                <a:cubicBezTo>
                  <a:pt x="1047570" y="4892599"/>
                  <a:pt x="1055643" y="4888498"/>
                  <a:pt x="1064037" y="4886961"/>
                </a:cubicBezTo>
                <a:close/>
                <a:moveTo>
                  <a:pt x="2571235" y="4851336"/>
                </a:moveTo>
                <a:cubicBezTo>
                  <a:pt x="2588663" y="4850311"/>
                  <a:pt x="2603528" y="4858000"/>
                  <a:pt x="2613780" y="4871840"/>
                </a:cubicBezTo>
                <a:cubicBezTo>
                  <a:pt x="2622494" y="4883117"/>
                  <a:pt x="2613780" y="4907209"/>
                  <a:pt x="2598402" y="4914385"/>
                </a:cubicBezTo>
                <a:cubicBezTo>
                  <a:pt x="2590713" y="4917974"/>
                  <a:pt x="2582000" y="4919512"/>
                  <a:pt x="2573798" y="4922074"/>
                </a:cubicBezTo>
                <a:cubicBezTo>
                  <a:pt x="2551244" y="4920536"/>
                  <a:pt x="2531766" y="4906696"/>
                  <a:pt x="2529716" y="4890293"/>
                </a:cubicBezTo>
                <a:cubicBezTo>
                  <a:pt x="2526640" y="4867226"/>
                  <a:pt x="2548169" y="4852873"/>
                  <a:pt x="2571235" y="4851336"/>
                </a:cubicBezTo>
                <a:close/>
                <a:moveTo>
                  <a:pt x="2853672" y="4809816"/>
                </a:moveTo>
                <a:cubicBezTo>
                  <a:pt x="2854697" y="4811354"/>
                  <a:pt x="2855210" y="4812378"/>
                  <a:pt x="2855723" y="4813404"/>
                </a:cubicBezTo>
                <a:cubicBezTo>
                  <a:pt x="2889553" y="4813404"/>
                  <a:pt x="2903906" y="4830832"/>
                  <a:pt x="2896217" y="4863638"/>
                </a:cubicBezTo>
                <a:cubicBezTo>
                  <a:pt x="2894167" y="4871327"/>
                  <a:pt x="2887503" y="4880553"/>
                  <a:pt x="2880327" y="4883629"/>
                </a:cubicBezTo>
                <a:cubicBezTo>
                  <a:pt x="2863412" y="4890805"/>
                  <a:pt x="2845471" y="4895932"/>
                  <a:pt x="2825992" y="4891831"/>
                </a:cubicBezTo>
                <a:cubicBezTo>
                  <a:pt x="2813178" y="4888755"/>
                  <a:pt x="2800363" y="4883629"/>
                  <a:pt x="2798825" y="4870301"/>
                </a:cubicBezTo>
                <a:cubicBezTo>
                  <a:pt x="2797800" y="4860563"/>
                  <a:pt x="2803438" y="4848773"/>
                  <a:pt x="2809077" y="4839546"/>
                </a:cubicBezTo>
                <a:cubicBezTo>
                  <a:pt x="2813178" y="4832370"/>
                  <a:pt x="2820867" y="4827244"/>
                  <a:pt x="2828042" y="4822631"/>
                </a:cubicBezTo>
                <a:cubicBezTo>
                  <a:pt x="2836244" y="4817505"/>
                  <a:pt x="2845471" y="4813916"/>
                  <a:pt x="2853672" y="4809816"/>
                </a:cubicBezTo>
                <a:close/>
                <a:moveTo>
                  <a:pt x="1788515" y="4790851"/>
                </a:moveTo>
                <a:cubicBezTo>
                  <a:pt x="1805943" y="4790338"/>
                  <a:pt x="1822345" y="4803153"/>
                  <a:pt x="1822859" y="4816480"/>
                </a:cubicBezTo>
                <a:cubicBezTo>
                  <a:pt x="1823371" y="4831345"/>
                  <a:pt x="1808506" y="4843135"/>
                  <a:pt x="1789540" y="4843135"/>
                </a:cubicBezTo>
                <a:cubicBezTo>
                  <a:pt x="1770574" y="4843135"/>
                  <a:pt x="1758272" y="4832883"/>
                  <a:pt x="1758272" y="4816993"/>
                </a:cubicBezTo>
                <a:cubicBezTo>
                  <a:pt x="1758272" y="4801615"/>
                  <a:pt x="1770574" y="4791364"/>
                  <a:pt x="1788515" y="4790851"/>
                </a:cubicBezTo>
                <a:close/>
                <a:moveTo>
                  <a:pt x="3221709" y="4687820"/>
                </a:moveTo>
                <a:cubicBezTo>
                  <a:pt x="3222222" y="4688845"/>
                  <a:pt x="3222222" y="4689870"/>
                  <a:pt x="3222734" y="4690895"/>
                </a:cubicBezTo>
                <a:cubicBezTo>
                  <a:pt x="3248877" y="4690382"/>
                  <a:pt x="3269892" y="4700122"/>
                  <a:pt x="3286808" y="4720113"/>
                </a:cubicBezTo>
                <a:cubicBezTo>
                  <a:pt x="3296547" y="4731390"/>
                  <a:pt x="3296547" y="4762658"/>
                  <a:pt x="3286808" y="4773935"/>
                </a:cubicBezTo>
                <a:cubicBezTo>
                  <a:pt x="3256566" y="4809303"/>
                  <a:pt x="3208895" y="4810841"/>
                  <a:pt x="3176089" y="4788800"/>
                </a:cubicBezTo>
                <a:cubicBezTo>
                  <a:pt x="3143283" y="4766758"/>
                  <a:pt x="3145333" y="4721650"/>
                  <a:pt x="3179677" y="4703710"/>
                </a:cubicBezTo>
                <a:cubicBezTo>
                  <a:pt x="3193004" y="4696534"/>
                  <a:pt x="3207869" y="4692946"/>
                  <a:pt x="3221709" y="4687820"/>
                </a:cubicBezTo>
                <a:close/>
                <a:moveTo>
                  <a:pt x="696640" y="4643129"/>
                </a:moveTo>
                <a:lnTo>
                  <a:pt x="703368" y="4669368"/>
                </a:lnTo>
                <a:lnTo>
                  <a:pt x="703368" y="4669367"/>
                </a:lnTo>
                <a:close/>
                <a:moveTo>
                  <a:pt x="723359" y="4632974"/>
                </a:moveTo>
                <a:cubicBezTo>
                  <a:pt x="723359" y="4637588"/>
                  <a:pt x="721308" y="4642714"/>
                  <a:pt x="718746" y="4646814"/>
                </a:cubicBezTo>
                <a:lnTo>
                  <a:pt x="703405" y="4669315"/>
                </a:lnTo>
                <a:lnTo>
                  <a:pt x="718745" y="4647326"/>
                </a:lnTo>
                <a:cubicBezTo>
                  <a:pt x="721308" y="4643226"/>
                  <a:pt x="723359" y="4638100"/>
                  <a:pt x="723359" y="4632974"/>
                </a:cubicBezTo>
                <a:close/>
                <a:moveTo>
                  <a:pt x="714645" y="4561212"/>
                </a:moveTo>
                <a:lnTo>
                  <a:pt x="696704" y="4614906"/>
                </a:lnTo>
                <a:lnTo>
                  <a:pt x="696415" y="4636192"/>
                </a:lnTo>
                <a:lnTo>
                  <a:pt x="696705" y="4614906"/>
                </a:lnTo>
                <a:cubicBezTo>
                  <a:pt x="699139" y="4596965"/>
                  <a:pt x="705675" y="4579153"/>
                  <a:pt x="714645" y="4561212"/>
                </a:cubicBezTo>
                <a:close/>
                <a:moveTo>
                  <a:pt x="155220" y="4318309"/>
                </a:moveTo>
                <a:cubicBezTo>
                  <a:pt x="164382" y="4316451"/>
                  <a:pt x="174121" y="4317220"/>
                  <a:pt x="182579" y="4320808"/>
                </a:cubicBezTo>
                <a:cubicBezTo>
                  <a:pt x="201032" y="4328497"/>
                  <a:pt x="208721" y="4352588"/>
                  <a:pt x="196419" y="4364377"/>
                </a:cubicBezTo>
                <a:cubicBezTo>
                  <a:pt x="187193" y="4372066"/>
                  <a:pt x="176428" y="4378217"/>
                  <a:pt x="164126" y="4377192"/>
                </a:cubicBezTo>
                <a:cubicBezTo>
                  <a:pt x="147723" y="4377705"/>
                  <a:pt x="135421" y="4371041"/>
                  <a:pt x="128245" y="4358226"/>
                </a:cubicBezTo>
                <a:cubicBezTo>
                  <a:pt x="123118" y="4349513"/>
                  <a:pt x="124656" y="4339261"/>
                  <a:pt x="131320" y="4331572"/>
                </a:cubicBezTo>
                <a:cubicBezTo>
                  <a:pt x="137471" y="4324652"/>
                  <a:pt x="146057" y="4320167"/>
                  <a:pt x="155220" y="4318309"/>
                </a:cubicBezTo>
                <a:close/>
                <a:moveTo>
                  <a:pt x="276382" y="4296716"/>
                </a:moveTo>
                <a:cubicBezTo>
                  <a:pt x="298423" y="4296716"/>
                  <a:pt x="312776" y="4305429"/>
                  <a:pt x="317901" y="4321832"/>
                </a:cubicBezTo>
                <a:cubicBezTo>
                  <a:pt x="319439" y="4326958"/>
                  <a:pt x="315339" y="4334647"/>
                  <a:pt x="312263" y="4340286"/>
                </a:cubicBezTo>
                <a:cubicBezTo>
                  <a:pt x="300473" y="4361301"/>
                  <a:pt x="259979" y="4361814"/>
                  <a:pt x="247165" y="4341823"/>
                </a:cubicBezTo>
                <a:cubicBezTo>
                  <a:pt x="241014" y="4332597"/>
                  <a:pt x="240501" y="4322345"/>
                  <a:pt x="246139" y="4312606"/>
                </a:cubicBezTo>
                <a:cubicBezTo>
                  <a:pt x="253316" y="4299791"/>
                  <a:pt x="266131" y="4297741"/>
                  <a:pt x="276382" y="4296716"/>
                </a:cubicBezTo>
                <a:close/>
                <a:moveTo>
                  <a:pt x="2998733" y="4253658"/>
                </a:moveTo>
                <a:lnTo>
                  <a:pt x="3034102" y="4301842"/>
                </a:lnTo>
                <a:cubicBezTo>
                  <a:pt x="3050505" y="4325933"/>
                  <a:pt x="3058194" y="4353101"/>
                  <a:pt x="3063832" y="4381805"/>
                </a:cubicBezTo>
                <a:cubicBezTo>
                  <a:pt x="3065626" y="4390262"/>
                  <a:pt x="3068702" y="4398336"/>
                  <a:pt x="3072226" y="4406537"/>
                </a:cubicBezTo>
                <a:lnTo>
                  <a:pt x="3083299" y="4432012"/>
                </a:lnTo>
                <a:lnTo>
                  <a:pt x="3083824" y="4432040"/>
                </a:lnTo>
                <a:cubicBezTo>
                  <a:pt x="3076648" y="4414099"/>
                  <a:pt x="3067933" y="4398722"/>
                  <a:pt x="3064346" y="4381806"/>
                </a:cubicBezTo>
                <a:cubicBezTo>
                  <a:pt x="3058707" y="4353101"/>
                  <a:pt x="3051018" y="4325934"/>
                  <a:pt x="3034615" y="4301843"/>
                </a:cubicBezTo>
                <a:cubicBezTo>
                  <a:pt x="3023338" y="4285440"/>
                  <a:pt x="3011549" y="4269037"/>
                  <a:pt x="2998734" y="4253659"/>
                </a:cubicBezTo>
                <a:close/>
                <a:moveTo>
                  <a:pt x="3608521" y="4226683"/>
                </a:moveTo>
                <a:cubicBezTo>
                  <a:pt x="3621656" y="4228157"/>
                  <a:pt x="3634342" y="4233924"/>
                  <a:pt x="3642031" y="4243407"/>
                </a:cubicBezTo>
                <a:cubicBezTo>
                  <a:pt x="3653821" y="4258272"/>
                  <a:pt x="3644081" y="4284415"/>
                  <a:pt x="3624090" y="4291591"/>
                </a:cubicBezTo>
                <a:cubicBezTo>
                  <a:pt x="3617939" y="4293641"/>
                  <a:pt x="3610763" y="4294666"/>
                  <a:pt x="3603587" y="4295692"/>
                </a:cubicBezTo>
                <a:cubicBezTo>
                  <a:pt x="3584109" y="4295692"/>
                  <a:pt x="3570781" y="4285952"/>
                  <a:pt x="3560530" y="4270575"/>
                </a:cubicBezTo>
                <a:cubicBezTo>
                  <a:pt x="3555403" y="4262886"/>
                  <a:pt x="3562579" y="4243920"/>
                  <a:pt x="3572319" y="4235718"/>
                </a:cubicBezTo>
                <a:cubicBezTo>
                  <a:pt x="3581802" y="4228029"/>
                  <a:pt x="3595386" y="4225210"/>
                  <a:pt x="3608521" y="4226683"/>
                </a:cubicBezTo>
                <a:close/>
                <a:moveTo>
                  <a:pt x="94927" y="4142940"/>
                </a:moveTo>
                <a:cubicBezTo>
                  <a:pt x="108766" y="4140377"/>
                  <a:pt x="124657" y="4146528"/>
                  <a:pt x="139010" y="4150629"/>
                </a:cubicBezTo>
                <a:cubicBezTo>
                  <a:pt x="157463" y="4156267"/>
                  <a:pt x="170277" y="4170107"/>
                  <a:pt x="180529" y="4185998"/>
                </a:cubicBezTo>
                <a:cubicBezTo>
                  <a:pt x="183604" y="4190611"/>
                  <a:pt x="183604" y="4198812"/>
                  <a:pt x="181554" y="4203938"/>
                </a:cubicBezTo>
                <a:cubicBezTo>
                  <a:pt x="175403" y="4221878"/>
                  <a:pt x="165152" y="4237769"/>
                  <a:pt x="149774" y="4249558"/>
                </a:cubicBezTo>
                <a:cubicBezTo>
                  <a:pt x="137472" y="4257760"/>
                  <a:pt x="132346" y="4259298"/>
                  <a:pt x="100566" y="4259810"/>
                </a:cubicBezTo>
                <a:cubicBezTo>
                  <a:pt x="76474" y="4258785"/>
                  <a:pt x="51869" y="4244945"/>
                  <a:pt x="32904" y="4220853"/>
                </a:cubicBezTo>
                <a:cubicBezTo>
                  <a:pt x="30342" y="4217265"/>
                  <a:pt x="27265" y="4214190"/>
                  <a:pt x="24703" y="4210602"/>
                </a:cubicBezTo>
                <a:cubicBezTo>
                  <a:pt x="10350" y="4191636"/>
                  <a:pt x="20090" y="4174721"/>
                  <a:pt x="41106" y="4163956"/>
                </a:cubicBezTo>
                <a:cubicBezTo>
                  <a:pt x="58021" y="4154730"/>
                  <a:pt x="76474" y="4146016"/>
                  <a:pt x="94927" y="4142940"/>
                </a:cubicBezTo>
                <a:close/>
                <a:moveTo>
                  <a:pt x="30534" y="3836861"/>
                </a:moveTo>
                <a:cubicBezTo>
                  <a:pt x="41362" y="3835900"/>
                  <a:pt x="52127" y="3837694"/>
                  <a:pt x="56996" y="3843076"/>
                </a:cubicBezTo>
                <a:cubicBezTo>
                  <a:pt x="64172" y="3850252"/>
                  <a:pt x="66735" y="3862042"/>
                  <a:pt x="69810" y="3872294"/>
                </a:cubicBezTo>
                <a:cubicBezTo>
                  <a:pt x="71348" y="3878445"/>
                  <a:pt x="69810" y="3885108"/>
                  <a:pt x="69810" y="3889209"/>
                </a:cubicBezTo>
                <a:cubicBezTo>
                  <a:pt x="85188" y="3893822"/>
                  <a:pt x="99541" y="3896385"/>
                  <a:pt x="112355" y="3902536"/>
                </a:cubicBezTo>
                <a:cubicBezTo>
                  <a:pt x="130296" y="3911250"/>
                  <a:pt x="141573" y="3926115"/>
                  <a:pt x="140035" y="3947644"/>
                </a:cubicBezTo>
                <a:cubicBezTo>
                  <a:pt x="138498" y="3968660"/>
                  <a:pt x="124145" y="3981475"/>
                  <a:pt x="107230" y="3988651"/>
                </a:cubicBezTo>
                <a:cubicBezTo>
                  <a:pt x="78525" y="4000953"/>
                  <a:pt x="50332" y="3997878"/>
                  <a:pt x="25216" y="3978400"/>
                </a:cubicBezTo>
                <a:cubicBezTo>
                  <a:pt x="3174" y="3960972"/>
                  <a:pt x="5737" y="3923552"/>
                  <a:pt x="30342" y="3905612"/>
                </a:cubicBezTo>
                <a:cubicBezTo>
                  <a:pt x="12400" y="3895360"/>
                  <a:pt x="2149" y="3879982"/>
                  <a:pt x="99" y="3859479"/>
                </a:cubicBezTo>
                <a:cubicBezTo>
                  <a:pt x="-414" y="3855378"/>
                  <a:pt x="1124" y="3850252"/>
                  <a:pt x="3687" y="3847176"/>
                </a:cubicBezTo>
                <a:cubicBezTo>
                  <a:pt x="8812" y="3841538"/>
                  <a:pt x="19705" y="3837822"/>
                  <a:pt x="30534" y="3836861"/>
                </a:cubicBezTo>
                <a:close/>
                <a:moveTo>
                  <a:pt x="3454424" y="3767470"/>
                </a:moveTo>
                <a:cubicBezTo>
                  <a:pt x="3470826" y="3768239"/>
                  <a:pt x="3486973" y="3774134"/>
                  <a:pt x="3501069" y="3785154"/>
                </a:cubicBezTo>
                <a:cubicBezTo>
                  <a:pt x="3519010" y="3798995"/>
                  <a:pt x="3519523" y="3837951"/>
                  <a:pt x="3501582" y="3852303"/>
                </a:cubicBezTo>
                <a:cubicBezTo>
                  <a:pt x="3486717" y="3865630"/>
                  <a:pt x="3470314" y="3871269"/>
                  <a:pt x="3445197" y="3870756"/>
                </a:cubicBezTo>
                <a:cubicBezTo>
                  <a:pt x="3424694" y="3871781"/>
                  <a:pt x="3405728" y="3860505"/>
                  <a:pt x="3390863" y="3841539"/>
                </a:cubicBezTo>
                <a:cubicBezTo>
                  <a:pt x="3378561" y="3825649"/>
                  <a:pt x="3386762" y="3792843"/>
                  <a:pt x="3406240" y="3780541"/>
                </a:cubicBezTo>
                <a:cubicBezTo>
                  <a:pt x="3421362" y="3771058"/>
                  <a:pt x="3438021" y="3766701"/>
                  <a:pt x="3454424" y="3767470"/>
                </a:cubicBezTo>
                <a:close/>
                <a:moveTo>
                  <a:pt x="396840" y="3636504"/>
                </a:moveTo>
                <a:cubicBezTo>
                  <a:pt x="410167" y="3636504"/>
                  <a:pt x="425545" y="3648293"/>
                  <a:pt x="426057" y="3658033"/>
                </a:cubicBezTo>
                <a:cubicBezTo>
                  <a:pt x="426057" y="3667772"/>
                  <a:pt x="410680" y="3679561"/>
                  <a:pt x="396840" y="3679561"/>
                </a:cubicBezTo>
                <a:cubicBezTo>
                  <a:pt x="381975" y="3679561"/>
                  <a:pt x="369673" y="3669822"/>
                  <a:pt x="369673" y="3658033"/>
                </a:cubicBezTo>
                <a:cubicBezTo>
                  <a:pt x="369673" y="3646243"/>
                  <a:pt x="381975" y="3636504"/>
                  <a:pt x="396840" y="3636504"/>
                </a:cubicBezTo>
                <a:close/>
                <a:moveTo>
                  <a:pt x="177966" y="3630353"/>
                </a:moveTo>
                <a:cubicBezTo>
                  <a:pt x="191805" y="3629840"/>
                  <a:pt x="202057" y="3635991"/>
                  <a:pt x="211284" y="3644705"/>
                </a:cubicBezTo>
                <a:cubicBezTo>
                  <a:pt x="220511" y="3653419"/>
                  <a:pt x="218461" y="3670847"/>
                  <a:pt x="208209" y="3679048"/>
                </a:cubicBezTo>
                <a:cubicBezTo>
                  <a:pt x="189755" y="3693913"/>
                  <a:pt x="170789" y="3694938"/>
                  <a:pt x="152337" y="3683149"/>
                </a:cubicBezTo>
                <a:cubicBezTo>
                  <a:pt x="142597" y="3676997"/>
                  <a:pt x="139521" y="3668284"/>
                  <a:pt x="140034" y="3658032"/>
                </a:cubicBezTo>
                <a:cubicBezTo>
                  <a:pt x="141059" y="3644705"/>
                  <a:pt x="150799" y="3638041"/>
                  <a:pt x="162076" y="3633941"/>
                </a:cubicBezTo>
                <a:cubicBezTo>
                  <a:pt x="167201" y="3631378"/>
                  <a:pt x="172840" y="3631378"/>
                  <a:pt x="177966" y="3630353"/>
                </a:cubicBezTo>
                <a:close/>
                <a:moveTo>
                  <a:pt x="132602" y="3382901"/>
                </a:moveTo>
                <a:cubicBezTo>
                  <a:pt x="149774" y="3381748"/>
                  <a:pt x="167201" y="3386105"/>
                  <a:pt x="181554" y="3396613"/>
                </a:cubicBezTo>
                <a:cubicBezTo>
                  <a:pt x="210259" y="3417629"/>
                  <a:pt x="210259" y="3451972"/>
                  <a:pt x="180529" y="3472988"/>
                </a:cubicBezTo>
                <a:cubicBezTo>
                  <a:pt x="168226" y="3481702"/>
                  <a:pt x="152336" y="3484265"/>
                  <a:pt x="137471" y="3489903"/>
                </a:cubicBezTo>
                <a:cubicBezTo>
                  <a:pt x="137471" y="3488365"/>
                  <a:pt x="137471" y="3487341"/>
                  <a:pt x="136959" y="3486315"/>
                </a:cubicBezTo>
                <a:cubicBezTo>
                  <a:pt x="104665" y="3484777"/>
                  <a:pt x="83137" y="3474013"/>
                  <a:pt x="70835" y="3441208"/>
                </a:cubicBezTo>
                <a:cubicBezTo>
                  <a:pt x="68271" y="3434544"/>
                  <a:pt x="78011" y="3408402"/>
                  <a:pt x="85187" y="3402252"/>
                </a:cubicBezTo>
                <a:cubicBezTo>
                  <a:pt x="98514" y="3390718"/>
                  <a:pt x="115429" y="3384055"/>
                  <a:pt x="132602" y="3382901"/>
                </a:cubicBezTo>
                <a:close/>
                <a:moveTo>
                  <a:pt x="383705" y="3135514"/>
                </a:moveTo>
                <a:cubicBezTo>
                  <a:pt x="379797" y="3135835"/>
                  <a:pt x="375824" y="3137244"/>
                  <a:pt x="371724" y="3138782"/>
                </a:cubicBezTo>
                <a:cubicBezTo>
                  <a:pt x="375825" y="3137245"/>
                  <a:pt x="379798" y="3135835"/>
                  <a:pt x="383706" y="3135515"/>
                </a:cubicBezTo>
                <a:lnTo>
                  <a:pt x="395303" y="3138782"/>
                </a:lnTo>
                <a:cubicBezTo>
                  <a:pt x="391458" y="3135963"/>
                  <a:pt x="387614" y="3135194"/>
                  <a:pt x="383705" y="3135514"/>
                </a:cubicBezTo>
                <a:close/>
                <a:moveTo>
                  <a:pt x="141059" y="3087524"/>
                </a:moveTo>
                <a:cubicBezTo>
                  <a:pt x="146698" y="3092137"/>
                  <a:pt x="150798" y="3094699"/>
                  <a:pt x="154387" y="3097775"/>
                </a:cubicBezTo>
                <a:lnTo>
                  <a:pt x="141061" y="3087524"/>
                </a:lnTo>
                <a:close/>
                <a:moveTo>
                  <a:pt x="264080" y="3081885"/>
                </a:moveTo>
                <a:cubicBezTo>
                  <a:pt x="260492" y="3080347"/>
                  <a:pt x="254854" y="3080347"/>
                  <a:pt x="251778" y="3082398"/>
                </a:cubicBezTo>
                <a:lnTo>
                  <a:pt x="214488" y="3096174"/>
                </a:lnTo>
                <a:cubicBezTo>
                  <a:pt x="227303" y="3094059"/>
                  <a:pt x="239733" y="3089574"/>
                  <a:pt x="251779" y="3082398"/>
                </a:cubicBezTo>
                <a:close/>
                <a:moveTo>
                  <a:pt x="657234" y="2519576"/>
                </a:moveTo>
                <a:cubicBezTo>
                  <a:pt x="667486" y="2522139"/>
                  <a:pt x="677226" y="2528802"/>
                  <a:pt x="684914" y="2535979"/>
                </a:cubicBezTo>
                <a:cubicBezTo>
                  <a:pt x="694654" y="2545718"/>
                  <a:pt x="685939" y="2567759"/>
                  <a:pt x="670049" y="2574422"/>
                </a:cubicBezTo>
                <a:cubicBezTo>
                  <a:pt x="663898" y="2576473"/>
                  <a:pt x="656722" y="2577498"/>
                  <a:pt x="650058" y="2579548"/>
                </a:cubicBezTo>
                <a:cubicBezTo>
                  <a:pt x="635706" y="2578011"/>
                  <a:pt x="623404" y="2574422"/>
                  <a:pt x="615715" y="2562121"/>
                </a:cubicBezTo>
                <a:cubicBezTo>
                  <a:pt x="609564" y="2552382"/>
                  <a:pt x="610589" y="2541617"/>
                  <a:pt x="617253" y="2532903"/>
                </a:cubicBezTo>
                <a:cubicBezTo>
                  <a:pt x="626992" y="2520089"/>
                  <a:pt x="642370" y="2515988"/>
                  <a:pt x="657234" y="2519576"/>
                </a:cubicBezTo>
                <a:close/>
                <a:moveTo>
                  <a:pt x="1227744" y="2467805"/>
                </a:moveTo>
                <a:cubicBezTo>
                  <a:pt x="1243122" y="2466780"/>
                  <a:pt x="1259012" y="2478569"/>
                  <a:pt x="1257987" y="2491897"/>
                </a:cubicBezTo>
                <a:cubicBezTo>
                  <a:pt x="1256961" y="2504712"/>
                  <a:pt x="1244147" y="2515477"/>
                  <a:pt x="1228257" y="2515477"/>
                </a:cubicBezTo>
                <a:cubicBezTo>
                  <a:pt x="1211854" y="2515477"/>
                  <a:pt x="1197502" y="2504200"/>
                  <a:pt x="1198015" y="2490872"/>
                </a:cubicBezTo>
                <a:cubicBezTo>
                  <a:pt x="1198015" y="2477545"/>
                  <a:pt x="1210829" y="2467805"/>
                  <a:pt x="1227744" y="2467805"/>
                </a:cubicBezTo>
                <a:close/>
                <a:moveTo>
                  <a:pt x="989584" y="2352986"/>
                </a:moveTo>
                <a:cubicBezTo>
                  <a:pt x="997337" y="2351960"/>
                  <a:pt x="1005538" y="2352729"/>
                  <a:pt x="1011433" y="2355549"/>
                </a:cubicBezTo>
                <a:cubicBezTo>
                  <a:pt x="1025272" y="2362212"/>
                  <a:pt x="1030399" y="2371439"/>
                  <a:pt x="1027836" y="2383741"/>
                </a:cubicBezTo>
                <a:cubicBezTo>
                  <a:pt x="1024760" y="2395531"/>
                  <a:pt x="1011433" y="2403733"/>
                  <a:pt x="992467" y="2403733"/>
                </a:cubicBezTo>
                <a:cubicBezTo>
                  <a:pt x="982728" y="2403220"/>
                  <a:pt x="971451" y="2400657"/>
                  <a:pt x="965300" y="2387329"/>
                </a:cubicBezTo>
                <a:cubicBezTo>
                  <a:pt x="960687" y="2377078"/>
                  <a:pt x="963249" y="2368363"/>
                  <a:pt x="970426" y="2361187"/>
                </a:cubicBezTo>
                <a:cubicBezTo>
                  <a:pt x="974527" y="2356830"/>
                  <a:pt x="981831" y="2354011"/>
                  <a:pt x="989584" y="2352986"/>
                </a:cubicBezTo>
                <a:close/>
                <a:moveTo>
                  <a:pt x="1147268" y="1959832"/>
                </a:moveTo>
                <a:cubicBezTo>
                  <a:pt x="1162134" y="1960857"/>
                  <a:pt x="1172386" y="1969571"/>
                  <a:pt x="1172386" y="1981873"/>
                </a:cubicBezTo>
                <a:cubicBezTo>
                  <a:pt x="1172386" y="1995200"/>
                  <a:pt x="1161108" y="2003915"/>
                  <a:pt x="1145218" y="2002889"/>
                </a:cubicBezTo>
                <a:cubicBezTo>
                  <a:pt x="1129328" y="2002377"/>
                  <a:pt x="1119076" y="1993662"/>
                  <a:pt x="1119589" y="1980335"/>
                </a:cubicBezTo>
                <a:cubicBezTo>
                  <a:pt x="1120101" y="1969059"/>
                  <a:pt x="1133941" y="1958806"/>
                  <a:pt x="1147268" y="1959832"/>
                </a:cubicBezTo>
                <a:close/>
                <a:moveTo>
                  <a:pt x="3627642" y="0"/>
                </a:moveTo>
                <a:cubicBezTo>
                  <a:pt x="4593109" y="0"/>
                  <a:pt x="5375775" y="782666"/>
                  <a:pt x="5375775" y="1748133"/>
                </a:cubicBezTo>
                <a:cubicBezTo>
                  <a:pt x="5375775" y="2713600"/>
                  <a:pt x="4593109" y="3496266"/>
                  <a:pt x="3627642" y="3496266"/>
                </a:cubicBezTo>
                <a:cubicBezTo>
                  <a:pt x="3567300" y="3496266"/>
                  <a:pt x="3507673" y="3493209"/>
                  <a:pt x="3448906" y="3487241"/>
                </a:cubicBezTo>
                <a:lnTo>
                  <a:pt x="3329407" y="3469003"/>
                </a:lnTo>
                <a:lnTo>
                  <a:pt x="3334991" y="3475552"/>
                </a:lnTo>
                <a:cubicBezTo>
                  <a:pt x="3362159" y="3497081"/>
                  <a:pt x="3387788" y="3520660"/>
                  <a:pt x="3415980" y="3540138"/>
                </a:cubicBezTo>
                <a:cubicBezTo>
                  <a:pt x="3463651" y="3573456"/>
                  <a:pt x="3512860" y="3604211"/>
                  <a:pt x="3569757" y="3620101"/>
                </a:cubicBezTo>
                <a:cubicBezTo>
                  <a:pt x="3590260" y="3625740"/>
                  <a:pt x="3608713" y="3621127"/>
                  <a:pt x="3627679" y="3616001"/>
                </a:cubicBezTo>
                <a:cubicBezTo>
                  <a:pt x="3684063" y="3600623"/>
                  <a:pt x="3740961" y="3599598"/>
                  <a:pt x="3798371" y="3613438"/>
                </a:cubicBezTo>
                <a:cubicBezTo>
                  <a:pt x="3851167" y="3626253"/>
                  <a:pt x="3902938" y="3617539"/>
                  <a:pt x="3952146" y="3597548"/>
                </a:cubicBezTo>
                <a:cubicBezTo>
                  <a:pt x="3990078" y="3582170"/>
                  <a:pt x="4026472" y="3561154"/>
                  <a:pt x="4067992" y="3555003"/>
                </a:cubicBezTo>
                <a:cubicBezTo>
                  <a:pt x="4098234" y="3550390"/>
                  <a:pt x="4127964" y="3546801"/>
                  <a:pt x="4157182" y="3560642"/>
                </a:cubicBezTo>
                <a:cubicBezTo>
                  <a:pt x="4173072" y="3568331"/>
                  <a:pt x="4185374" y="3579607"/>
                  <a:pt x="4185374" y="3596010"/>
                </a:cubicBezTo>
                <a:cubicBezTo>
                  <a:pt x="4185886" y="3614463"/>
                  <a:pt x="4174609" y="3628303"/>
                  <a:pt x="4157695" y="3636504"/>
                </a:cubicBezTo>
                <a:cubicBezTo>
                  <a:pt x="4125401" y="3652394"/>
                  <a:pt x="4091570" y="3651370"/>
                  <a:pt x="4057740" y="3645218"/>
                </a:cubicBezTo>
                <a:cubicBezTo>
                  <a:pt x="4033648" y="3640605"/>
                  <a:pt x="4010069" y="3631891"/>
                  <a:pt x="3985977" y="3626253"/>
                </a:cubicBezTo>
                <a:cubicBezTo>
                  <a:pt x="3942920" y="3616001"/>
                  <a:pt x="3901400" y="3624203"/>
                  <a:pt x="3860906" y="3640093"/>
                </a:cubicBezTo>
                <a:cubicBezTo>
                  <a:pt x="3821949" y="3655470"/>
                  <a:pt x="3784018" y="3673923"/>
                  <a:pt x="3741473" y="3679562"/>
                </a:cubicBezTo>
                <a:cubicBezTo>
                  <a:pt x="3704055" y="3684688"/>
                  <a:pt x="3667661" y="3681099"/>
                  <a:pt x="3632293" y="3668798"/>
                </a:cubicBezTo>
                <a:cubicBezTo>
                  <a:pt x="3585134" y="3652907"/>
                  <a:pt x="3539514" y="3633942"/>
                  <a:pt x="3492868" y="3617026"/>
                </a:cubicBezTo>
                <a:cubicBezTo>
                  <a:pt x="3457499" y="3604211"/>
                  <a:pt x="3422644" y="3589347"/>
                  <a:pt x="3384713" y="3586271"/>
                </a:cubicBezTo>
                <a:cubicBezTo>
                  <a:pt x="3378562" y="3585759"/>
                  <a:pt x="3372410" y="3586271"/>
                  <a:pt x="3366259" y="3586783"/>
                </a:cubicBezTo>
                <a:cubicBezTo>
                  <a:pt x="3351907" y="3587809"/>
                  <a:pt x="3342680" y="3596522"/>
                  <a:pt x="3338067" y="3610362"/>
                </a:cubicBezTo>
                <a:cubicBezTo>
                  <a:pt x="3327815" y="3640093"/>
                  <a:pt x="3317564" y="3669822"/>
                  <a:pt x="3306799" y="3699553"/>
                </a:cubicBezTo>
                <a:cubicBezTo>
                  <a:pt x="3303211" y="3709292"/>
                  <a:pt x="3297573" y="3718518"/>
                  <a:pt x="3292959" y="3728257"/>
                </a:cubicBezTo>
                <a:cubicBezTo>
                  <a:pt x="3327815" y="3739022"/>
                  <a:pt x="3357545" y="3753887"/>
                  <a:pt x="3355495" y="3795919"/>
                </a:cubicBezTo>
                <a:cubicBezTo>
                  <a:pt x="3354470" y="3820010"/>
                  <a:pt x="3331916" y="3848715"/>
                  <a:pt x="3277069" y="3854354"/>
                </a:cubicBezTo>
                <a:cubicBezTo>
                  <a:pt x="3273481" y="3869732"/>
                  <a:pt x="3270405" y="3885109"/>
                  <a:pt x="3266818" y="3900999"/>
                </a:cubicBezTo>
                <a:cubicBezTo>
                  <a:pt x="3301674" y="3922015"/>
                  <a:pt x="3340118" y="3932268"/>
                  <a:pt x="3379074" y="3942519"/>
                </a:cubicBezTo>
                <a:cubicBezTo>
                  <a:pt x="3409317" y="3950208"/>
                  <a:pt x="3440072" y="3958409"/>
                  <a:pt x="3469802" y="3967636"/>
                </a:cubicBezTo>
                <a:cubicBezTo>
                  <a:pt x="3478516" y="3970199"/>
                  <a:pt x="3486717" y="3976350"/>
                  <a:pt x="3492356" y="3983526"/>
                </a:cubicBezTo>
                <a:cubicBezTo>
                  <a:pt x="3495944" y="3988140"/>
                  <a:pt x="3496457" y="3997879"/>
                  <a:pt x="3493894" y="4003517"/>
                </a:cubicBezTo>
                <a:cubicBezTo>
                  <a:pt x="3491843" y="4007105"/>
                  <a:pt x="3481591" y="4010181"/>
                  <a:pt x="3476465" y="4008643"/>
                </a:cubicBezTo>
                <a:cubicBezTo>
                  <a:pt x="3458525" y="4004030"/>
                  <a:pt x="3441097" y="3997366"/>
                  <a:pt x="3423669" y="3990702"/>
                </a:cubicBezTo>
                <a:cubicBezTo>
                  <a:pt x="3383175" y="3975325"/>
                  <a:pt x="3342680" y="3959947"/>
                  <a:pt x="3302186" y="3945082"/>
                </a:cubicBezTo>
                <a:cubicBezTo>
                  <a:pt x="3288859" y="3940469"/>
                  <a:pt x="3275019" y="3935855"/>
                  <a:pt x="3260154" y="3930730"/>
                </a:cubicBezTo>
                <a:cubicBezTo>
                  <a:pt x="3237087" y="4000441"/>
                  <a:pt x="3200693" y="4060414"/>
                  <a:pt x="3143284" y="4105009"/>
                </a:cubicBezTo>
                <a:cubicBezTo>
                  <a:pt x="3155073" y="4116286"/>
                  <a:pt x="3166863" y="4127051"/>
                  <a:pt x="3177627" y="4138840"/>
                </a:cubicBezTo>
                <a:cubicBezTo>
                  <a:pt x="3186341" y="4148067"/>
                  <a:pt x="3195568" y="4158318"/>
                  <a:pt x="3200181" y="4170108"/>
                </a:cubicBezTo>
                <a:cubicBezTo>
                  <a:pt x="3216071" y="4209577"/>
                  <a:pt x="3246314" y="4230593"/>
                  <a:pt x="3284758" y="4243408"/>
                </a:cubicBezTo>
                <a:cubicBezTo>
                  <a:pt x="3296035" y="4246996"/>
                  <a:pt x="3306799" y="4252634"/>
                  <a:pt x="3317051" y="4258785"/>
                </a:cubicBezTo>
                <a:cubicBezTo>
                  <a:pt x="3327303" y="4264936"/>
                  <a:pt x="3331916" y="4277239"/>
                  <a:pt x="3327815" y="4284927"/>
                </a:cubicBezTo>
                <a:cubicBezTo>
                  <a:pt x="3324227" y="4292103"/>
                  <a:pt x="3308337" y="4295691"/>
                  <a:pt x="3298598" y="4289540"/>
                </a:cubicBezTo>
                <a:cubicBezTo>
                  <a:pt x="3287321" y="4282877"/>
                  <a:pt x="3275531" y="4275701"/>
                  <a:pt x="3267330" y="4265962"/>
                </a:cubicBezTo>
                <a:cubicBezTo>
                  <a:pt x="3236575" y="4230080"/>
                  <a:pt x="3196080" y="4211114"/>
                  <a:pt x="3152510" y="4196762"/>
                </a:cubicBezTo>
                <a:cubicBezTo>
                  <a:pt x="3137133" y="4191636"/>
                  <a:pt x="3123805" y="4181385"/>
                  <a:pt x="3109453" y="4173183"/>
                </a:cubicBezTo>
                <a:cubicBezTo>
                  <a:pt x="3105865" y="4171133"/>
                  <a:pt x="3102277" y="4168570"/>
                  <a:pt x="3098689" y="4166007"/>
                </a:cubicBezTo>
                <a:cubicBezTo>
                  <a:pt x="3089975" y="4178822"/>
                  <a:pt x="3080236" y="4190099"/>
                  <a:pt x="3073572" y="4202913"/>
                </a:cubicBezTo>
                <a:cubicBezTo>
                  <a:pt x="3068446" y="4212140"/>
                  <a:pt x="3061270" y="4212652"/>
                  <a:pt x="3053069" y="4211627"/>
                </a:cubicBezTo>
                <a:cubicBezTo>
                  <a:pt x="3047430" y="4211114"/>
                  <a:pt x="3041792" y="4210090"/>
                  <a:pt x="3033590" y="4212140"/>
                </a:cubicBezTo>
                <a:cubicBezTo>
                  <a:pt x="3046917" y="4227005"/>
                  <a:pt x="3060245" y="4242383"/>
                  <a:pt x="3074597" y="4256222"/>
                </a:cubicBezTo>
                <a:cubicBezTo>
                  <a:pt x="3095101" y="4276213"/>
                  <a:pt x="3123293" y="4281339"/>
                  <a:pt x="3148410" y="4292103"/>
                </a:cubicBezTo>
                <a:cubicBezTo>
                  <a:pt x="3180703" y="4305944"/>
                  <a:pt x="3206332" y="4327472"/>
                  <a:pt x="3222735" y="4359253"/>
                </a:cubicBezTo>
                <a:cubicBezTo>
                  <a:pt x="3230936" y="4375143"/>
                  <a:pt x="3238625" y="4391545"/>
                  <a:pt x="3248877" y="4405898"/>
                </a:cubicBezTo>
                <a:cubicBezTo>
                  <a:pt x="3261692" y="4424351"/>
                  <a:pt x="3280657" y="4437166"/>
                  <a:pt x="3302186" y="4443830"/>
                </a:cubicBezTo>
                <a:cubicBezTo>
                  <a:pt x="3328841" y="4452031"/>
                  <a:pt x="3351395" y="4441266"/>
                  <a:pt x="3371385" y="4423838"/>
                </a:cubicBezTo>
                <a:cubicBezTo>
                  <a:pt x="3381124" y="4415125"/>
                  <a:pt x="3389326" y="4404873"/>
                  <a:pt x="3398552" y="4395646"/>
                </a:cubicBezTo>
                <a:cubicBezTo>
                  <a:pt x="3401628" y="4393083"/>
                  <a:pt x="3406241" y="4389495"/>
                  <a:pt x="3409829" y="4389495"/>
                </a:cubicBezTo>
                <a:cubicBezTo>
                  <a:pt x="3426232" y="4390008"/>
                  <a:pt x="3440585" y="4396159"/>
                  <a:pt x="3451349" y="4408461"/>
                </a:cubicBezTo>
                <a:cubicBezTo>
                  <a:pt x="3453912" y="4411537"/>
                  <a:pt x="3453399" y="4418200"/>
                  <a:pt x="3453399" y="4422813"/>
                </a:cubicBezTo>
                <a:cubicBezTo>
                  <a:pt x="3452886" y="4426401"/>
                  <a:pt x="3450836" y="4430502"/>
                  <a:pt x="3450324" y="4434603"/>
                </a:cubicBezTo>
                <a:cubicBezTo>
                  <a:pt x="3447248" y="4452031"/>
                  <a:pt x="3452886" y="4459720"/>
                  <a:pt x="3470314" y="4461770"/>
                </a:cubicBezTo>
                <a:cubicBezTo>
                  <a:pt x="3474416" y="4462283"/>
                  <a:pt x="3478516" y="4463308"/>
                  <a:pt x="3482617" y="4464333"/>
                </a:cubicBezTo>
                <a:cubicBezTo>
                  <a:pt x="3491843" y="4466383"/>
                  <a:pt x="3496969" y="4472534"/>
                  <a:pt x="3497482" y="4481761"/>
                </a:cubicBezTo>
                <a:cubicBezTo>
                  <a:pt x="3497994" y="4490987"/>
                  <a:pt x="3491843" y="4495600"/>
                  <a:pt x="3483129" y="4497138"/>
                </a:cubicBezTo>
                <a:cubicBezTo>
                  <a:pt x="3480053" y="4497651"/>
                  <a:pt x="3477491" y="4499189"/>
                  <a:pt x="3474928" y="4500214"/>
                </a:cubicBezTo>
                <a:cubicBezTo>
                  <a:pt x="3470827" y="4522768"/>
                  <a:pt x="3456475" y="4536095"/>
                  <a:pt x="3435972" y="4543784"/>
                </a:cubicBezTo>
                <a:cubicBezTo>
                  <a:pt x="3407266" y="4555061"/>
                  <a:pt x="3378049" y="4558136"/>
                  <a:pt x="3349856" y="4542759"/>
                </a:cubicBezTo>
                <a:cubicBezTo>
                  <a:pt x="3340630" y="4537633"/>
                  <a:pt x="3332941" y="4528919"/>
                  <a:pt x="3325765" y="4520718"/>
                </a:cubicBezTo>
                <a:cubicBezTo>
                  <a:pt x="3312437" y="4505340"/>
                  <a:pt x="3301160" y="4488424"/>
                  <a:pt x="3286296" y="4475097"/>
                </a:cubicBezTo>
                <a:cubicBezTo>
                  <a:pt x="3265280" y="4456132"/>
                  <a:pt x="3239138" y="4451519"/>
                  <a:pt x="3211970" y="4457156"/>
                </a:cubicBezTo>
                <a:cubicBezTo>
                  <a:pt x="3153536" y="4469459"/>
                  <a:pt x="3096638" y="4461770"/>
                  <a:pt x="3039228" y="4450493"/>
                </a:cubicBezTo>
                <a:cubicBezTo>
                  <a:pt x="3030002" y="4448443"/>
                  <a:pt x="3020263" y="4447930"/>
                  <a:pt x="3011036" y="4445367"/>
                </a:cubicBezTo>
                <a:cubicBezTo>
                  <a:pt x="3003348" y="4443317"/>
                  <a:pt x="2998222" y="4446392"/>
                  <a:pt x="2994633" y="4452031"/>
                </a:cubicBezTo>
                <a:cubicBezTo>
                  <a:pt x="2984382" y="4466383"/>
                  <a:pt x="2973617" y="4481248"/>
                  <a:pt x="2965416" y="4497138"/>
                </a:cubicBezTo>
                <a:cubicBezTo>
                  <a:pt x="2962340" y="4503802"/>
                  <a:pt x="2962340" y="4514054"/>
                  <a:pt x="2964904" y="4521230"/>
                </a:cubicBezTo>
                <a:cubicBezTo>
                  <a:pt x="2976181" y="4549935"/>
                  <a:pt x="2995659" y="4570438"/>
                  <a:pt x="3027439" y="4578640"/>
                </a:cubicBezTo>
                <a:cubicBezTo>
                  <a:pt x="3048455" y="4584278"/>
                  <a:pt x="3068446" y="4591967"/>
                  <a:pt x="3087925" y="4600681"/>
                </a:cubicBezTo>
                <a:cubicBezTo>
                  <a:pt x="3106890" y="4608882"/>
                  <a:pt x="3116629" y="4647326"/>
                  <a:pt x="3100739" y="4663729"/>
                </a:cubicBezTo>
                <a:cubicBezTo>
                  <a:pt x="3093050" y="4671931"/>
                  <a:pt x="3082286" y="4673981"/>
                  <a:pt x="3067933" y="4668855"/>
                </a:cubicBezTo>
                <a:cubicBezTo>
                  <a:pt x="3040254" y="4658091"/>
                  <a:pt x="3013599" y="4645789"/>
                  <a:pt x="2996171" y="4620672"/>
                </a:cubicBezTo>
                <a:cubicBezTo>
                  <a:pt x="2989507" y="4611445"/>
                  <a:pt x="2983869" y="4601194"/>
                  <a:pt x="2977205" y="4591967"/>
                </a:cubicBezTo>
                <a:cubicBezTo>
                  <a:pt x="2971055" y="4583253"/>
                  <a:pt x="2964391" y="4584278"/>
                  <a:pt x="2956702" y="4591454"/>
                </a:cubicBezTo>
                <a:cubicBezTo>
                  <a:pt x="2918258" y="4627336"/>
                  <a:pt x="2871100" y="4642713"/>
                  <a:pt x="2819329" y="4645276"/>
                </a:cubicBezTo>
                <a:cubicBezTo>
                  <a:pt x="2809589" y="4645789"/>
                  <a:pt x="2799850" y="4640151"/>
                  <a:pt x="2790111" y="4636562"/>
                </a:cubicBezTo>
                <a:cubicBezTo>
                  <a:pt x="2786010" y="4635025"/>
                  <a:pt x="2782422" y="4632462"/>
                  <a:pt x="2777296" y="4629898"/>
                </a:cubicBezTo>
                <a:cubicBezTo>
                  <a:pt x="2775758" y="4651940"/>
                  <a:pt x="2773196" y="4672956"/>
                  <a:pt x="2772683" y="4693459"/>
                </a:cubicBezTo>
                <a:cubicBezTo>
                  <a:pt x="2772171" y="4720627"/>
                  <a:pt x="2757306" y="4740105"/>
                  <a:pt x="2739365" y="4758046"/>
                </a:cubicBezTo>
                <a:cubicBezTo>
                  <a:pt x="2733214" y="4764196"/>
                  <a:pt x="2725012" y="4768810"/>
                  <a:pt x="2716298" y="4775473"/>
                </a:cubicBezTo>
                <a:cubicBezTo>
                  <a:pt x="2724500" y="4779574"/>
                  <a:pt x="2732189" y="4783675"/>
                  <a:pt x="2740390" y="4787263"/>
                </a:cubicBezTo>
                <a:cubicBezTo>
                  <a:pt x="2768070" y="4798540"/>
                  <a:pt x="2786010" y="4818531"/>
                  <a:pt x="2792161" y="4848261"/>
                </a:cubicBezTo>
                <a:cubicBezTo>
                  <a:pt x="2795237" y="4864663"/>
                  <a:pt x="2788573" y="4877478"/>
                  <a:pt x="2772683" y="4882091"/>
                </a:cubicBezTo>
                <a:cubicBezTo>
                  <a:pt x="2751154" y="4888756"/>
                  <a:pt x="2729113" y="4892344"/>
                  <a:pt x="2707585" y="4880553"/>
                </a:cubicBezTo>
                <a:cubicBezTo>
                  <a:pt x="2694257" y="4872865"/>
                  <a:pt x="2684518" y="4862613"/>
                  <a:pt x="2680417" y="4847236"/>
                </a:cubicBezTo>
                <a:cubicBezTo>
                  <a:pt x="2676317" y="4833396"/>
                  <a:pt x="2671703" y="4820068"/>
                  <a:pt x="2667603" y="4806229"/>
                </a:cubicBezTo>
                <a:cubicBezTo>
                  <a:pt x="2665552" y="4799052"/>
                  <a:pt x="2661964" y="4795464"/>
                  <a:pt x="2652737" y="4795977"/>
                </a:cubicBezTo>
                <a:cubicBezTo>
                  <a:pt x="2613781" y="4797514"/>
                  <a:pt x="2578925" y="4784187"/>
                  <a:pt x="2546119" y="4764196"/>
                </a:cubicBezTo>
                <a:cubicBezTo>
                  <a:pt x="2535867" y="4758046"/>
                  <a:pt x="2531254" y="4749844"/>
                  <a:pt x="2528179" y="4738567"/>
                </a:cubicBezTo>
                <a:cubicBezTo>
                  <a:pt x="2521515" y="4714475"/>
                  <a:pt x="2510751" y="4691921"/>
                  <a:pt x="2504600" y="4667830"/>
                </a:cubicBezTo>
                <a:cubicBezTo>
                  <a:pt x="2502037" y="4658091"/>
                  <a:pt x="2504600" y="4645789"/>
                  <a:pt x="2508188" y="4636050"/>
                </a:cubicBezTo>
                <a:cubicBezTo>
                  <a:pt x="2512801" y="4623235"/>
                  <a:pt x="2521515" y="4611958"/>
                  <a:pt x="2527666" y="4599656"/>
                </a:cubicBezTo>
                <a:cubicBezTo>
                  <a:pt x="2529204" y="4596580"/>
                  <a:pt x="2528692" y="4591454"/>
                  <a:pt x="2526641" y="4588379"/>
                </a:cubicBezTo>
                <a:cubicBezTo>
                  <a:pt x="2511264" y="4564800"/>
                  <a:pt x="2493836" y="4543271"/>
                  <a:pt x="2467693" y="4530456"/>
                </a:cubicBezTo>
                <a:cubicBezTo>
                  <a:pt x="2458467" y="4525843"/>
                  <a:pt x="2447703" y="4522768"/>
                  <a:pt x="2436426" y="4518154"/>
                </a:cubicBezTo>
                <a:cubicBezTo>
                  <a:pt x="2430787" y="4561725"/>
                  <a:pt x="2423098" y="4603244"/>
                  <a:pt x="2420023" y="4645276"/>
                </a:cubicBezTo>
                <a:cubicBezTo>
                  <a:pt x="2418485" y="4667830"/>
                  <a:pt x="2424636" y="4690897"/>
                  <a:pt x="2427712" y="4713963"/>
                </a:cubicBezTo>
                <a:cubicBezTo>
                  <a:pt x="2428737" y="4721652"/>
                  <a:pt x="2431813" y="4728828"/>
                  <a:pt x="2433350" y="4736517"/>
                </a:cubicBezTo>
                <a:cubicBezTo>
                  <a:pt x="2436426" y="4749844"/>
                  <a:pt x="2437451" y="4761634"/>
                  <a:pt x="2425149" y="4773936"/>
                </a:cubicBezTo>
                <a:cubicBezTo>
                  <a:pt x="2393369" y="4805203"/>
                  <a:pt x="2362100" y="4836984"/>
                  <a:pt x="2316480" y="4847236"/>
                </a:cubicBezTo>
                <a:cubicBezTo>
                  <a:pt x="2297515" y="4851336"/>
                  <a:pt x="2279061" y="4855437"/>
                  <a:pt x="2260608" y="4845185"/>
                </a:cubicBezTo>
                <a:cubicBezTo>
                  <a:pt x="2259071" y="4844160"/>
                  <a:pt x="2257020" y="4843647"/>
                  <a:pt x="2254970" y="4843647"/>
                </a:cubicBezTo>
                <a:cubicBezTo>
                  <a:pt x="2206787" y="4845185"/>
                  <a:pt x="2160141" y="4834421"/>
                  <a:pt x="2114008" y="4818531"/>
                </a:cubicBezTo>
                <a:cubicBezTo>
                  <a:pt x="2114008" y="4833396"/>
                  <a:pt x="2114008" y="4846723"/>
                  <a:pt x="2114008" y="4860563"/>
                </a:cubicBezTo>
                <a:cubicBezTo>
                  <a:pt x="2114008" y="4881067"/>
                  <a:pt x="2113496" y="4882091"/>
                  <a:pt x="2094530" y="4889780"/>
                </a:cubicBezTo>
                <a:cubicBezTo>
                  <a:pt x="2087353" y="4892856"/>
                  <a:pt x="2080178" y="4896444"/>
                  <a:pt x="2073001" y="4899520"/>
                </a:cubicBezTo>
                <a:cubicBezTo>
                  <a:pt x="2071463" y="4900033"/>
                  <a:pt x="2070439" y="4901057"/>
                  <a:pt x="2067875" y="4903108"/>
                </a:cubicBezTo>
                <a:cubicBezTo>
                  <a:pt x="2081716" y="4906696"/>
                  <a:pt x="2094017" y="4911309"/>
                  <a:pt x="2106832" y="4912847"/>
                </a:cubicBezTo>
                <a:cubicBezTo>
                  <a:pt x="2148352" y="4917461"/>
                  <a:pt x="2165779" y="4958467"/>
                  <a:pt x="2158604" y="4993836"/>
                </a:cubicBezTo>
                <a:cubicBezTo>
                  <a:pt x="2158091" y="4996911"/>
                  <a:pt x="2157578" y="5000500"/>
                  <a:pt x="2156553" y="5004088"/>
                </a:cubicBezTo>
                <a:cubicBezTo>
                  <a:pt x="2125285" y="5009726"/>
                  <a:pt x="2093505" y="5010751"/>
                  <a:pt x="2064800" y="4994861"/>
                </a:cubicBezTo>
                <a:cubicBezTo>
                  <a:pt x="2055061" y="4989223"/>
                  <a:pt x="2049422" y="4974357"/>
                  <a:pt x="2043784" y="4963080"/>
                </a:cubicBezTo>
                <a:cubicBezTo>
                  <a:pt x="2037633" y="4949753"/>
                  <a:pt x="2034045" y="4935401"/>
                  <a:pt x="2027894" y="4922074"/>
                </a:cubicBezTo>
                <a:cubicBezTo>
                  <a:pt x="2026356" y="4918485"/>
                  <a:pt x="2021230" y="4915410"/>
                  <a:pt x="2017129" y="4914385"/>
                </a:cubicBezTo>
                <a:cubicBezTo>
                  <a:pt x="2008928" y="4912334"/>
                  <a:pt x="2000214" y="4911309"/>
                  <a:pt x="1991500" y="4910797"/>
                </a:cubicBezTo>
                <a:cubicBezTo>
                  <a:pt x="1987399" y="4910797"/>
                  <a:pt x="1982273" y="4912334"/>
                  <a:pt x="1978685" y="4914897"/>
                </a:cubicBezTo>
                <a:cubicBezTo>
                  <a:pt x="1955106" y="4931300"/>
                  <a:pt x="1928964" y="4928737"/>
                  <a:pt x="1908973" y="4908746"/>
                </a:cubicBezTo>
                <a:cubicBezTo>
                  <a:pt x="1899234" y="4899007"/>
                  <a:pt x="1902823" y="4880553"/>
                  <a:pt x="1916662" y="4866201"/>
                </a:cubicBezTo>
                <a:cubicBezTo>
                  <a:pt x="1901285" y="4854412"/>
                  <a:pt x="1907948" y="4841597"/>
                  <a:pt x="1913074" y="4827245"/>
                </a:cubicBezTo>
                <a:cubicBezTo>
                  <a:pt x="1918200" y="4811867"/>
                  <a:pt x="1920763" y="4794952"/>
                  <a:pt x="1922813" y="4778549"/>
                </a:cubicBezTo>
                <a:cubicBezTo>
                  <a:pt x="1923839" y="4769323"/>
                  <a:pt x="1929477" y="4767785"/>
                  <a:pt x="1935628" y="4766247"/>
                </a:cubicBezTo>
                <a:cubicBezTo>
                  <a:pt x="1951518" y="4762146"/>
                  <a:pt x="1967921" y="4759071"/>
                  <a:pt x="1986374" y="4754970"/>
                </a:cubicBezTo>
                <a:cubicBezTo>
                  <a:pt x="1965358" y="4739592"/>
                  <a:pt x="1945880" y="4725240"/>
                  <a:pt x="1924351" y="4709862"/>
                </a:cubicBezTo>
                <a:cubicBezTo>
                  <a:pt x="1922301" y="4725752"/>
                  <a:pt x="1920250" y="4740618"/>
                  <a:pt x="1918713" y="4754970"/>
                </a:cubicBezTo>
                <a:cubicBezTo>
                  <a:pt x="1917175" y="4770347"/>
                  <a:pt x="1906411" y="4779574"/>
                  <a:pt x="1893596" y="4777524"/>
                </a:cubicBezTo>
                <a:cubicBezTo>
                  <a:pt x="1875142" y="4774449"/>
                  <a:pt x="1866429" y="4763172"/>
                  <a:pt x="1871555" y="4747281"/>
                </a:cubicBezTo>
                <a:cubicBezTo>
                  <a:pt x="1876680" y="4729853"/>
                  <a:pt x="1883857" y="4713451"/>
                  <a:pt x="1890520" y="4696535"/>
                </a:cubicBezTo>
                <a:cubicBezTo>
                  <a:pt x="1893083" y="4689359"/>
                  <a:pt x="1892570" y="4684233"/>
                  <a:pt x="1886419" y="4679107"/>
                </a:cubicBezTo>
                <a:cubicBezTo>
                  <a:pt x="1866941" y="4662704"/>
                  <a:pt x="1847975" y="4645789"/>
                  <a:pt x="1828497" y="4628361"/>
                </a:cubicBezTo>
                <a:cubicBezTo>
                  <a:pt x="1801330" y="4643226"/>
                  <a:pt x="1771600" y="4647326"/>
                  <a:pt x="1738794" y="4647326"/>
                </a:cubicBezTo>
                <a:cubicBezTo>
                  <a:pt x="1766474" y="4667318"/>
                  <a:pt x="1780314" y="4692434"/>
                  <a:pt x="1775188" y="4724215"/>
                </a:cubicBezTo>
                <a:cubicBezTo>
                  <a:pt x="1771087" y="4748306"/>
                  <a:pt x="1760836" y="4770860"/>
                  <a:pt x="1745458" y="4789826"/>
                </a:cubicBezTo>
                <a:cubicBezTo>
                  <a:pt x="1725467" y="4814430"/>
                  <a:pt x="1702401" y="4835959"/>
                  <a:pt x="1674208" y="4851336"/>
                </a:cubicBezTo>
                <a:cubicBezTo>
                  <a:pt x="1616286" y="4883117"/>
                  <a:pt x="1557338" y="4890806"/>
                  <a:pt x="1496340" y="4860563"/>
                </a:cubicBezTo>
                <a:cubicBezTo>
                  <a:pt x="1492240" y="4858513"/>
                  <a:pt x="1488651" y="4854412"/>
                  <a:pt x="1484038" y="4852362"/>
                </a:cubicBezTo>
                <a:cubicBezTo>
                  <a:pt x="1475837" y="4848261"/>
                  <a:pt x="1466610" y="4845185"/>
                  <a:pt x="1458409" y="4840060"/>
                </a:cubicBezTo>
                <a:cubicBezTo>
                  <a:pt x="1452771" y="4836472"/>
                  <a:pt x="1448157" y="4830833"/>
                  <a:pt x="1444569" y="4825195"/>
                </a:cubicBezTo>
                <a:cubicBezTo>
                  <a:pt x="1438931" y="4816993"/>
                  <a:pt x="1435343" y="4808279"/>
                  <a:pt x="1430729" y="4800078"/>
                </a:cubicBezTo>
                <a:cubicBezTo>
                  <a:pt x="1413814" y="4810842"/>
                  <a:pt x="1398949" y="4821094"/>
                  <a:pt x="1382546" y="4829295"/>
                </a:cubicBezTo>
                <a:cubicBezTo>
                  <a:pt x="1371269" y="4834421"/>
                  <a:pt x="1359479" y="4838522"/>
                  <a:pt x="1347178" y="4840572"/>
                </a:cubicBezTo>
                <a:cubicBezTo>
                  <a:pt x="1329237" y="4843647"/>
                  <a:pt x="1315397" y="4833396"/>
                  <a:pt x="1310271" y="4815968"/>
                </a:cubicBezTo>
                <a:cubicBezTo>
                  <a:pt x="1304120" y="4795464"/>
                  <a:pt x="1325136" y="4750357"/>
                  <a:pt x="1343077" y="4738567"/>
                </a:cubicBezTo>
                <a:cubicBezTo>
                  <a:pt x="1354866" y="4730365"/>
                  <a:pt x="1367168" y="4736005"/>
                  <a:pt x="1378958" y="4737542"/>
                </a:cubicBezTo>
                <a:cubicBezTo>
                  <a:pt x="1384596" y="4738054"/>
                  <a:pt x="1390235" y="4739592"/>
                  <a:pt x="1396386" y="4741130"/>
                </a:cubicBezTo>
                <a:cubicBezTo>
                  <a:pt x="1388184" y="4717551"/>
                  <a:pt x="1371782" y="4708324"/>
                  <a:pt x="1349740" y="4706274"/>
                </a:cubicBezTo>
                <a:cubicBezTo>
                  <a:pt x="1308734" y="4702686"/>
                  <a:pt x="1268752" y="4707812"/>
                  <a:pt x="1231333" y="4726265"/>
                </a:cubicBezTo>
                <a:cubicBezTo>
                  <a:pt x="1230308" y="4726777"/>
                  <a:pt x="1229283" y="4727803"/>
                  <a:pt x="1227232" y="4729853"/>
                </a:cubicBezTo>
                <a:cubicBezTo>
                  <a:pt x="1245173" y="4750357"/>
                  <a:pt x="1249273" y="4774961"/>
                  <a:pt x="1246711" y="4801103"/>
                </a:cubicBezTo>
                <a:cubicBezTo>
                  <a:pt x="1246198" y="4810329"/>
                  <a:pt x="1244147" y="4819043"/>
                  <a:pt x="1241072" y="4827757"/>
                </a:cubicBezTo>
                <a:cubicBezTo>
                  <a:pt x="1236458" y="4841085"/>
                  <a:pt x="1233383" y="4853386"/>
                  <a:pt x="1240047" y="4866714"/>
                </a:cubicBezTo>
                <a:cubicBezTo>
                  <a:pt x="1244147" y="4874916"/>
                  <a:pt x="1248761" y="4882604"/>
                  <a:pt x="1252349" y="4890806"/>
                </a:cubicBezTo>
                <a:cubicBezTo>
                  <a:pt x="1254399" y="4895931"/>
                  <a:pt x="1256962" y="4901570"/>
                  <a:pt x="1256450" y="4906696"/>
                </a:cubicBezTo>
                <a:cubicBezTo>
                  <a:pt x="1255937" y="4911309"/>
                  <a:pt x="1251324" y="4917973"/>
                  <a:pt x="1247735" y="4918485"/>
                </a:cubicBezTo>
                <a:cubicBezTo>
                  <a:pt x="1242610" y="4918998"/>
                  <a:pt x="1236458" y="4915410"/>
                  <a:pt x="1232358" y="4911309"/>
                </a:cubicBezTo>
                <a:cubicBezTo>
                  <a:pt x="1229283" y="4908746"/>
                  <a:pt x="1229795" y="4903108"/>
                  <a:pt x="1229283" y="4898495"/>
                </a:cubicBezTo>
                <a:cubicBezTo>
                  <a:pt x="1228770" y="4890806"/>
                  <a:pt x="1228770" y="4883629"/>
                  <a:pt x="1228770" y="4875940"/>
                </a:cubicBezTo>
                <a:cubicBezTo>
                  <a:pt x="1229283" y="4853386"/>
                  <a:pt x="1217493" y="4835959"/>
                  <a:pt x="1206729" y="4817506"/>
                </a:cubicBezTo>
                <a:cubicBezTo>
                  <a:pt x="1201090" y="4807767"/>
                  <a:pt x="1199040" y="4795464"/>
                  <a:pt x="1194939" y="4784187"/>
                </a:cubicBezTo>
                <a:cubicBezTo>
                  <a:pt x="1193401" y="4786750"/>
                  <a:pt x="1190839" y="4790339"/>
                  <a:pt x="1189301" y="4794439"/>
                </a:cubicBezTo>
                <a:cubicBezTo>
                  <a:pt x="1181612" y="4818018"/>
                  <a:pt x="1173923" y="4841085"/>
                  <a:pt x="1166234" y="4864663"/>
                </a:cubicBezTo>
                <a:cubicBezTo>
                  <a:pt x="1158033" y="4888756"/>
                  <a:pt x="1149319" y="4912334"/>
                  <a:pt x="1142655" y="4936939"/>
                </a:cubicBezTo>
                <a:cubicBezTo>
                  <a:pt x="1139580" y="4949241"/>
                  <a:pt x="1140092" y="4962568"/>
                  <a:pt x="1139067" y="4975383"/>
                </a:cubicBezTo>
                <a:cubicBezTo>
                  <a:pt x="1138554" y="4987685"/>
                  <a:pt x="1138042" y="5000500"/>
                  <a:pt x="1137529" y="5012801"/>
                </a:cubicBezTo>
                <a:cubicBezTo>
                  <a:pt x="1136504" y="5022541"/>
                  <a:pt x="1130865" y="5029204"/>
                  <a:pt x="1122152" y="5029717"/>
                </a:cubicBezTo>
                <a:cubicBezTo>
                  <a:pt x="1113950" y="5030229"/>
                  <a:pt x="1105236" y="5028179"/>
                  <a:pt x="1097547" y="5025103"/>
                </a:cubicBezTo>
                <a:cubicBezTo>
                  <a:pt x="1091909" y="5022541"/>
                  <a:pt x="1094472" y="5006137"/>
                  <a:pt x="1099085" y="4997424"/>
                </a:cubicBezTo>
                <a:cubicBezTo>
                  <a:pt x="1107799" y="4981534"/>
                  <a:pt x="1117026" y="4965644"/>
                  <a:pt x="1123690" y="4948728"/>
                </a:cubicBezTo>
                <a:cubicBezTo>
                  <a:pt x="1140605" y="4906184"/>
                  <a:pt x="1152395" y="4861588"/>
                  <a:pt x="1160083" y="4815968"/>
                </a:cubicBezTo>
                <a:cubicBezTo>
                  <a:pt x="1163672" y="4795977"/>
                  <a:pt x="1168797" y="4776498"/>
                  <a:pt x="1170335" y="4756508"/>
                </a:cubicBezTo>
                <a:cubicBezTo>
                  <a:pt x="1171873" y="4739080"/>
                  <a:pt x="1157008" y="4729853"/>
                  <a:pt x="1140605" y="4736005"/>
                </a:cubicBezTo>
                <a:cubicBezTo>
                  <a:pt x="1138042" y="4737029"/>
                  <a:pt x="1133941" y="4741642"/>
                  <a:pt x="1134454" y="4744206"/>
                </a:cubicBezTo>
                <a:cubicBezTo>
                  <a:pt x="1135479" y="4752407"/>
                  <a:pt x="1134454" y="4758558"/>
                  <a:pt x="1126252" y="4761121"/>
                </a:cubicBezTo>
                <a:cubicBezTo>
                  <a:pt x="1117539" y="4763684"/>
                  <a:pt x="1108312" y="4765734"/>
                  <a:pt x="1101648" y="4755995"/>
                </a:cubicBezTo>
                <a:cubicBezTo>
                  <a:pt x="1100110" y="4753432"/>
                  <a:pt x="1097547" y="4750357"/>
                  <a:pt x="1095497" y="4747281"/>
                </a:cubicBezTo>
                <a:cubicBezTo>
                  <a:pt x="1070380" y="4750357"/>
                  <a:pt x="1045264" y="4754970"/>
                  <a:pt x="1019634" y="4756508"/>
                </a:cubicBezTo>
                <a:cubicBezTo>
                  <a:pt x="994005" y="4758046"/>
                  <a:pt x="968375" y="4757020"/>
                  <a:pt x="941721" y="4757020"/>
                </a:cubicBezTo>
                <a:cubicBezTo>
                  <a:pt x="941208" y="4770860"/>
                  <a:pt x="939670" y="4783675"/>
                  <a:pt x="939670" y="4797002"/>
                </a:cubicBezTo>
                <a:cubicBezTo>
                  <a:pt x="939670" y="4800590"/>
                  <a:pt x="942746" y="4804691"/>
                  <a:pt x="945309" y="4807767"/>
                </a:cubicBezTo>
                <a:cubicBezTo>
                  <a:pt x="962737" y="4828270"/>
                  <a:pt x="951460" y="4844673"/>
                  <a:pt x="937108" y="4856462"/>
                </a:cubicBezTo>
                <a:cubicBezTo>
                  <a:pt x="919167" y="4871327"/>
                  <a:pt x="884311" y="4870302"/>
                  <a:pt x="867908" y="4854412"/>
                </a:cubicBezTo>
                <a:cubicBezTo>
                  <a:pt x="859194" y="4846211"/>
                  <a:pt x="849967" y="4835446"/>
                  <a:pt x="854581" y="4822119"/>
                </a:cubicBezTo>
                <a:cubicBezTo>
                  <a:pt x="859194" y="4807767"/>
                  <a:pt x="868933" y="4795977"/>
                  <a:pt x="884824" y="4792389"/>
                </a:cubicBezTo>
                <a:cubicBezTo>
                  <a:pt x="893538" y="4790339"/>
                  <a:pt x="902764" y="4789826"/>
                  <a:pt x="914041" y="4788288"/>
                </a:cubicBezTo>
                <a:cubicBezTo>
                  <a:pt x="917116" y="4777524"/>
                  <a:pt x="920192" y="4765221"/>
                  <a:pt x="923268" y="4752919"/>
                </a:cubicBezTo>
                <a:cubicBezTo>
                  <a:pt x="889949" y="4740105"/>
                  <a:pt x="861757" y="4722164"/>
                  <a:pt x="839203" y="4697047"/>
                </a:cubicBezTo>
                <a:cubicBezTo>
                  <a:pt x="824338" y="4680644"/>
                  <a:pt x="813061" y="4661679"/>
                  <a:pt x="821263" y="4635025"/>
                </a:cubicBezTo>
                <a:cubicBezTo>
                  <a:pt x="808961" y="4649889"/>
                  <a:pt x="798709" y="4662704"/>
                  <a:pt x="788458" y="4675007"/>
                </a:cubicBezTo>
                <a:cubicBezTo>
                  <a:pt x="780769" y="4684233"/>
                  <a:pt x="771542" y="4687308"/>
                  <a:pt x="759753" y="4684233"/>
                </a:cubicBezTo>
                <a:cubicBezTo>
                  <a:pt x="747963" y="4681157"/>
                  <a:pt x="736686" y="4682183"/>
                  <a:pt x="727459" y="4691921"/>
                </a:cubicBezTo>
                <a:cubicBezTo>
                  <a:pt x="739761" y="4701148"/>
                  <a:pt x="752064" y="4709862"/>
                  <a:pt x="763853" y="4719088"/>
                </a:cubicBezTo>
                <a:cubicBezTo>
                  <a:pt x="778718" y="4730878"/>
                  <a:pt x="789995" y="4746769"/>
                  <a:pt x="795633" y="4764709"/>
                </a:cubicBezTo>
                <a:cubicBezTo>
                  <a:pt x="801272" y="4784187"/>
                  <a:pt x="792045" y="4801103"/>
                  <a:pt x="778718" y="4814942"/>
                </a:cubicBezTo>
                <a:cubicBezTo>
                  <a:pt x="732072" y="4864663"/>
                  <a:pt x="669537" y="4856975"/>
                  <a:pt x="620841" y="4829808"/>
                </a:cubicBezTo>
                <a:cubicBezTo>
                  <a:pt x="583935" y="4809304"/>
                  <a:pt x="544466" y="4798027"/>
                  <a:pt x="502946" y="4793414"/>
                </a:cubicBezTo>
                <a:cubicBezTo>
                  <a:pt x="456813" y="4787775"/>
                  <a:pt x="411193" y="4783162"/>
                  <a:pt x="368136" y="4765734"/>
                </a:cubicBezTo>
                <a:cubicBezTo>
                  <a:pt x="337380" y="4753432"/>
                  <a:pt x="309701" y="4737542"/>
                  <a:pt x="287147" y="4712938"/>
                </a:cubicBezTo>
                <a:cubicBezTo>
                  <a:pt x="268181" y="4692434"/>
                  <a:pt x="263568" y="4657066"/>
                  <a:pt x="275870" y="4629898"/>
                </a:cubicBezTo>
                <a:cubicBezTo>
                  <a:pt x="281508" y="4617597"/>
                  <a:pt x="286122" y="4604269"/>
                  <a:pt x="292273" y="4591967"/>
                </a:cubicBezTo>
                <a:cubicBezTo>
                  <a:pt x="317390" y="4543784"/>
                  <a:pt x="358909" y="4518667"/>
                  <a:pt x="410168" y="4506365"/>
                </a:cubicBezTo>
                <a:cubicBezTo>
                  <a:pt x="440411" y="4499189"/>
                  <a:pt x="470653" y="4490987"/>
                  <a:pt x="500896" y="4482274"/>
                </a:cubicBezTo>
                <a:cubicBezTo>
                  <a:pt x="519349" y="4477148"/>
                  <a:pt x="522424" y="4473046"/>
                  <a:pt x="534214" y="4455619"/>
                </a:cubicBezTo>
                <a:cubicBezTo>
                  <a:pt x="524988" y="4455619"/>
                  <a:pt x="516273" y="4455619"/>
                  <a:pt x="506022" y="4455619"/>
                </a:cubicBezTo>
                <a:cubicBezTo>
                  <a:pt x="512173" y="4446905"/>
                  <a:pt x="520374" y="4440754"/>
                  <a:pt x="521912" y="4433065"/>
                </a:cubicBezTo>
                <a:cubicBezTo>
                  <a:pt x="524474" y="4417688"/>
                  <a:pt x="526012" y="4401284"/>
                  <a:pt x="523962" y="4385394"/>
                </a:cubicBezTo>
                <a:cubicBezTo>
                  <a:pt x="522937" y="4378731"/>
                  <a:pt x="513711" y="4371555"/>
                  <a:pt x="507047" y="4366942"/>
                </a:cubicBezTo>
                <a:cubicBezTo>
                  <a:pt x="475779" y="4345412"/>
                  <a:pt x="443486" y="4324396"/>
                  <a:pt x="411706" y="4303380"/>
                </a:cubicBezTo>
                <a:cubicBezTo>
                  <a:pt x="409142" y="4301843"/>
                  <a:pt x="406067" y="4300305"/>
                  <a:pt x="403504" y="4298255"/>
                </a:cubicBezTo>
                <a:cubicBezTo>
                  <a:pt x="395303" y="4290566"/>
                  <a:pt x="386589" y="4289028"/>
                  <a:pt x="376337" y="4293129"/>
                </a:cubicBezTo>
                <a:cubicBezTo>
                  <a:pt x="367111" y="4296717"/>
                  <a:pt x="357371" y="4299280"/>
                  <a:pt x="347119" y="4299792"/>
                </a:cubicBezTo>
                <a:cubicBezTo>
                  <a:pt x="354808" y="4292616"/>
                  <a:pt x="362497" y="4285440"/>
                  <a:pt x="370698" y="4277239"/>
                </a:cubicBezTo>
                <a:cubicBezTo>
                  <a:pt x="360447" y="4270062"/>
                  <a:pt x="349683" y="4262886"/>
                  <a:pt x="337893" y="4254685"/>
                </a:cubicBezTo>
                <a:cubicBezTo>
                  <a:pt x="354296" y="4245458"/>
                  <a:pt x="368648" y="4235719"/>
                  <a:pt x="384026" y="4228030"/>
                </a:cubicBezTo>
                <a:cubicBezTo>
                  <a:pt x="403504" y="4218291"/>
                  <a:pt x="404017" y="4200863"/>
                  <a:pt x="407092" y="4181385"/>
                </a:cubicBezTo>
                <a:cubicBezTo>
                  <a:pt x="370186" y="4197275"/>
                  <a:pt x="331742" y="4209577"/>
                  <a:pt x="303037" y="4236231"/>
                </a:cubicBezTo>
                <a:cubicBezTo>
                  <a:pt x="274332" y="4263399"/>
                  <a:pt x="241526" y="4273650"/>
                  <a:pt x="204108" y="4273650"/>
                </a:cubicBezTo>
                <a:cubicBezTo>
                  <a:pt x="183091" y="4274163"/>
                  <a:pt x="169252" y="4257247"/>
                  <a:pt x="175403" y="4237257"/>
                </a:cubicBezTo>
                <a:cubicBezTo>
                  <a:pt x="177965" y="4228542"/>
                  <a:pt x="187192" y="4219829"/>
                  <a:pt x="195393" y="4214190"/>
                </a:cubicBezTo>
                <a:cubicBezTo>
                  <a:pt x="210259" y="4203939"/>
                  <a:pt x="227687" y="4199325"/>
                  <a:pt x="246140" y="4201888"/>
                </a:cubicBezTo>
                <a:cubicBezTo>
                  <a:pt x="290735" y="4208039"/>
                  <a:pt x="332255" y="4196250"/>
                  <a:pt x="373262" y="4179847"/>
                </a:cubicBezTo>
                <a:cubicBezTo>
                  <a:pt x="379925" y="4177284"/>
                  <a:pt x="386589" y="4173696"/>
                  <a:pt x="393252" y="4172670"/>
                </a:cubicBezTo>
                <a:cubicBezTo>
                  <a:pt x="406580" y="4170620"/>
                  <a:pt x="410168" y="4163444"/>
                  <a:pt x="408630" y="4151142"/>
                </a:cubicBezTo>
                <a:cubicBezTo>
                  <a:pt x="405555" y="4126025"/>
                  <a:pt x="402479" y="4100908"/>
                  <a:pt x="399403" y="4075792"/>
                </a:cubicBezTo>
                <a:cubicBezTo>
                  <a:pt x="397866" y="4065028"/>
                  <a:pt x="392740" y="4058364"/>
                  <a:pt x="380950" y="4056313"/>
                </a:cubicBezTo>
                <a:cubicBezTo>
                  <a:pt x="350708" y="4051187"/>
                  <a:pt x="319952" y="4045036"/>
                  <a:pt x="289709" y="4038885"/>
                </a:cubicBezTo>
                <a:cubicBezTo>
                  <a:pt x="283046" y="4037348"/>
                  <a:pt x="277408" y="4033759"/>
                  <a:pt x="270744" y="4031197"/>
                </a:cubicBezTo>
                <a:cubicBezTo>
                  <a:pt x="277920" y="4019407"/>
                  <a:pt x="285609" y="4019407"/>
                  <a:pt x="295348" y="4021458"/>
                </a:cubicBezTo>
                <a:cubicBezTo>
                  <a:pt x="325591" y="4027608"/>
                  <a:pt x="355321" y="4032222"/>
                  <a:pt x="389152" y="4038373"/>
                </a:cubicBezTo>
                <a:cubicBezTo>
                  <a:pt x="383001" y="4024020"/>
                  <a:pt x="378387" y="4013256"/>
                  <a:pt x="373774" y="4001467"/>
                </a:cubicBezTo>
                <a:cubicBezTo>
                  <a:pt x="342506" y="4003517"/>
                  <a:pt x="315852" y="3994290"/>
                  <a:pt x="295861" y="3969174"/>
                </a:cubicBezTo>
                <a:cubicBezTo>
                  <a:pt x="292273" y="3984039"/>
                  <a:pt x="270231" y="3989677"/>
                  <a:pt x="256391" y="3979425"/>
                </a:cubicBezTo>
                <a:cubicBezTo>
                  <a:pt x="250753" y="3975325"/>
                  <a:pt x="245627" y="3970199"/>
                  <a:pt x="240501" y="3965586"/>
                </a:cubicBezTo>
                <a:cubicBezTo>
                  <a:pt x="239476" y="3964560"/>
                  <a:pt x="237938" y="3961485"/>
                  <a:pt x="238451" y="3960459"/>
                </a:cubicBezTo>
                <a:cubicBezTo>
                  <a:pt x="244602" y="3951746"/>
                  <a:pt x="249728" y="3939443"/>
                  <a:pt x="258442" y="3935855"/>
                </a:cubicBezTo>
                <a:cubicBezTo>
                  <a:pt x="264080" y="3933292"/>
                  <a:pt x="274845" y="3943032"/>
                  <a:pt x="283559" y="3947645"/>
                </a:cubicBezTo>
                <a:cubicBezTo>
                  <a:pt x="285096" y="3948670"/>
                  <a:pt x="286634" y="3950720"/>
                  <a:pt x="289197" y="3953796"/>
                </a:cubicBezTo>
                <a:cubicBezTo>
                  <a:pt x="282534" y="3930730"/>
                  <a:pt x="299962" y="3898437"/>
                  <a:pt x="330717" y="3887160"/>
                </a:cubicBezTo>
                <a:cubicBezTo>
                  <a:pt x="371724" y="3872294"/>
                  <a:pt x="422983" y="3886135"/>
                  <a:pt x="438873" y="3924579"/>
                </a:cubicBezTo>
                <a:cubicBezTo>
                  <a:pt x="442973" y="3919453"/>
                  <a:pt x="447074" y="3915352"/>
                  <a:pt x="452200" y="3909201"/>
                </a:cubicBezTo>
                <a:cubicBezTo>
                  <a:pt x="433234" y="3897411"/>
                  <a:pt x="415294" y="3886135"/>
                  <a:pt x="396840" y="3874858"/>
                </a:cubicBezTo>
                <a:cubicBezTo>
                  <a:pt x="385563" y="3868194"/>
                  <a:pt x="374286" y="3863068"/>
                  <a:pt x="363522" y="3855892"/>
                </a:cubicBezTo>
                <a:cubicBezTo>
                  <a:pt x="359934" y="3853329"/>
                  <a:pt x="358396" y="3847691"/>
                  <a:pt x="355834" y="3843077"/>
                </a:cubicBezTo>
                <a:cubicBezTo>
                  <a:pt x="360447" y="3842052"/>
                  <a:pt x="366598" y="3840002"/>
                  <a:pt x="370186" y="3841539"/>
                </a:cubicBezTo>
                <a:cubicBezTo>
                  <a:pt x="390689" y="3850766"/>
                  <a:pt x="411193" y="3861530"/>
                  <a:pt x="431696" y="3872294"/>
                </a:cubicBezTo>
                <a:cubicBezTo>
                  <a:pt x="442461" y="3877933"/>
                  <a:pt x="453225" y="3885109"/>
                  <a:pt x="465527" y="3892286"/>
                </a:cubicBezTo>
                <a:cubicBezTo>
                  <a:pt x="472704" y="3883571"/>
                  <a:pt x="479367" y="3875883"/>
                  <a:pt x="486543" y="3867169"/>
                </a:cubicBezTo>
                <a:cubicBezTo>
                  <a:pt x="481930" y="3861530"/>
                  <a:pt x="477317" y="3856404"/>
                  <a:pt x="473216" y="3850766"/>
                </a:cubicBezTo>
                <a:cubicBezTo>
                  <a:pt x="471166" y="3847178"/>
                  <a:pt x="470653" y="3843077"/>
                  <a:pt x="469116" y="3839489"/>
                </a:cubicBezTo>
                <a:cubicBezTo>
                  <a:pt x="472704" y="3838464"/>
                  <a:pt x="476804" y="3836414"/>
                  <a:pt x="480393" y="3836926"/>
                </a:cubicBezTo>
                <a:cubicBezTo>
                  <a:pt x="486030" y="3837438"/>
                  <a:pt x="491156" y="3840002"/>
                  <a:pt x="496795" y="3841539"/>
                </a:cubicBezTo>
                <a:cubicBezTo>
                  <a:pt x="509610" y="3844615"/>
                  <a:pt x="518324" y="3835901"/>
                  <a:pt x="514735" y="3822574"/>
                </a:cubicBezTo>
                <a:cubicBezTo>
                  <a:pt x="510122" y="3804633"/>
                  <a:pt x="497307" y="3793356"/>
                  <a:pt x="477317" y="3794381"/>
                </a:cubicBezTo>
                <a:cubicBezTo>
                  <a:pt x="459376" y="3794894"/>
                  <a:pt x="440923" y="3797969"/>
                  <a:pt x="423495" y="3802583"/>
                </a:cubicBezTo>
                <a:cubicBezTo>
                  <a:pt x="381975" y="3813347"/>
                  <a:pt x="340968" y="3826161"/>
                  <a:pt x="303550" y="3848715"/>
                </a:cubicBezTo>
                <a:cubicBezTo>
                  <a:pt x="292785" y="3855379"/>
                  <a:pt x="282021" y="3862555"/>
                  <a:pt x="271257" y="3869219"/>
                </a:cubicBezTo>
                <a:cubicBezTo>
                  <a:pt x="237938" y="3890748"/>
                  <a:pt x="170277" y="3872807"/>
                  <a:pt x="152849" y="3842052"/>
                </a:cubicBezTo>
                <a:cubicBezTo>
                  <a:pt x="149260" y="3836414"/>
                  <a:pt x="146185" y="3829237"/>
                  <a:pt x="147210" y="3823086"/>
                </a:cubicBezTo>
                <a:cubicBezTo>
                  <a:pt x="151311" y="3792331"/>
                  <a:pt x="177453" y="3759012"/>
                  <a:pt x="214359" y="3762088"/>
                </a:cubicBezTo>
                <a:cubicBezTo>
                  <a:pt x="227687" y="3763114"/>
                  <a:pt x="241526" y="3765164"/>
                  <a:pt x="254341" y="3769777"/>
                </a:cubicBezTo>
                <a:cubicBezTo>
                  <a:pt x="307137" y="3788230"/>
                  <a:pt x="359934" y="3788743"/>
                  <a:pt x="413244" y="3773365"/>
                </a:cubicBezTo>
                <a:cubicBezTo>
                  <a:pt x="437847" y="3766701"/>
                  <a:pt x="462452" y="3761063"/>
                  <a:pt x="486543" y="3754399"/>
                </a:cubicBezTo>
                <a:cubicBezTo>
                  <a:pt x="493719" y="3752349"/>
                  <a:pt x="500383" y="3747736"/>
                  <a:pt x="508072" y="3743635"/>
                </a:cubicBezTo>
                <a:cubicBezTo>
                  <a:pt x="490644" y="3726720"/>
                  <a:pt x="473729" y="3710829"/>
                  <a:pt x="493207" y="3684175"/>
                </a:cubicBezTo>
                <a:cubicBezTo>
                  <a:pt x="480393" y="3681612"/>
                  <a:pt x="469628" y="3679562"/>
                  <a:pt x="459376" y="3677511"/>
                </a:cubicBezTo>
                <a:cubicBezTo>
                  <a:pt x="468090" y="3668798"/>
                  <a:pt x="477317" y="3660596"/>
                  <a:pt x="485518" y="3651370"/>
                </a:cubicBezTo>
                <a:cubicBezTo>
                  <a:pt x="498845" y="3636504"/>
                  <a:pt x="507560" y="3619589"/>
                  <a:pt x="509610" y="3599086"/>
                </a:cubicBezTo>
                <a:cubicBezTo>
                  <a:pt x="513198" y="3564742"/>
                  <a:pt x="487568" y="3543726"/>
                  <a:pt x="451688" y="3540651"/>
                </a:cubicBezTo>
                <a:cubicBezTo>
                  <a:pt x="406580" y="3536550"/>
                  <a:pt x="361472" y="3534500"/>
                  <a:pt x="316364" y="3529887"/>
                </a:cubicBezTo>
                <a:cubicBezTo>
                  <a:pt x="296373" y="3527836"/>
                  <a:pt x="276382" y="3522710"/>
                  <a:pt x="256904" y="3517584"/>
                </a:cubicBezTo>
                <a:cubicBezTo>
                  <a:pt x="252291" y="3516046"/>
                  <a:pt x="245114" y="3507333"/>
                  <a:pt x="246140" y="3504257"/>
                </a:cubicBezTo>
                <a:cubicBezTo>
                  <a:pt x="247678" y="3498618"/>
                  <a:pt x="254854" y="3491955"/>
                  <a:pt x="259980" y="3491442"/>
                </a:cubicBezTo>
                <a:cubicBezTo>
                  <a:pt x="271257" y="3490417"/>
                  <a:pt x="283046" y="3492467"/>
                  <a:pt x="294323" y="3495030"/>
                </a:cubicBezTo>
                <a:cubicBezTo>
                  <a:pt x="338918" y="3504770"/>
                  <a:pt x="383001" y="3515021"/>
                  <a:pt x="427596" y="3524248"/>
                </a:cubicBezTo>
                <a:cubicBezTo>
                  <a:pt x="436310" y="3526298"/>
                  <a:pt x="445536" y="3525785"/>
                  <a:pt x="454763" y="3525273"/>
                </a:cubicBezTo>
                <a:cubicBezTo>
                  <a:pt x="471678" y="3523735"/>
                  <a:pt x="474754" y="3515534"/>
                  <a:pt x="467065" y="3500669"/>
                </a:cubicBezTo>
                <a:cubicBezTo>
                  <a:pt x="451175" y="3471451"/>
                  <a:pt x="428621" y="3447872"/>
                  <a:pt x="406580" y="3423780"/>
                </a:cubicBezTo>
                <a:cubicBezTo>
                  <a:pt x="383001" y="3398664"/>
                  <a:pt x="358909" y="3373547"/>
                  <a:pt x="336868" y="3347405"/>
                </a:cubicBezTo>
                <a:cubicBezTo>
                  <a:pt x="305087" y="3309986"/>
                  <a:pt x="273819" y="3272055"/>
                  <a:pt x="243576" y="3233610"/>
                </a:cubicBezTo>
                <a:cubicBezTo>
                  <a:pt x="217435" y="3200805"/>
                  <a:pt x="192831" y="3167487"/>
                  <a:pt x="167714" y="3134169"/>
                </a:cubicBezTo>
                <a:cubicBezTo>
                  <a:pt x="145673" y="3104952"/>
                  <a:pt x="123631" y="3075734"/>
                  <a:pt x="101590" y="3046004"/>
                </a:cubicBezTo>
                <a:cubicBezTo>
                  <a:pt x="92876" y="3034727"/>
                  <a:pt x="93388" y="3003459"/>
                  <a:pt x="100565" y="2991157"/>
                </a:cubicBezTo>
                <a:cubicBezTo>
                  <a:pt x="135933" y="2930672"/>
                  <a:pt x="216409" y="2929647"/>
                  <a:pt x="258954" y="2960402"/>
                </a:cubicBezTo>
                <a:cubicBezTo>
                  <a:pt x="281508" y="2976292"/>
                  <a:pt x="295861" y="2997821"/>
                  <a:pt x="291760" y="3027550"/>
                </a:cubicBezTo>
                <a:cubicBezTo>
                  <a:pt x="289709" y="3043441"/>
                  <a:pt x="280996" y="3055743"/>
                  <a:pt x="270231" y="3066508"/>
                </a:cubicBezTo>
                <a:cubicBezTo>
                  <a:pt x="268181" y="3068558"/>
                  <a:pt x="266643" y="3070096"/>
                  <a:pt x="264080" y="3073171"/>
                </a:cubicBezTo>
                <a:cubicBezTo>
                  <a:pt x="320465" y="3090086"/>
                  <a:pt x="375824" y="3107514"/>
                  <a:pt x="431184" y="3122892"/>
                </a:cubicBezTo>
                <a:cubicBezTo>
                  <a:pt x="458863" y="3130068"/>
                  <a:pt x="476291" y="3121354"/>
                  <a:pt x="488081" y="3094699"/>
                </a:cubicBezTo>
                <a:cubicBezTo>
                  <a:pt x="510122" y="3044466"/>
                  <a:pt x="558306" y="3035239"/>
                  <a:pt x="597262" y="3049592"/>
                </a:cubicBezTo>
                <a:cubicBezTo>
                  <a:pt x="641857" y="3065995"/>
                  <a:pt x="683377" y="3056255"/>
                  <a:pt x="723359" y="3037803"/>
                </a:cubicBezTo>
                <a:cubicBezTo>
                  <a:pt x="742325" y="3029088"/>
                  <a:pt x="760265" y="3016274"/>
                  <a:pt x="776668" y="3002947"/>
                </a:cubicBezTo>
                <a:cubicBezTo>
                  <a:pt x="800759" y="2982955"/>
                  <a:pt x="798197" y="2951175"/>
                  <a:pt x="773080" y="2931184"/>
                </a:cubicBezTo>
                <a:cubicBezTo>
                  <a:pt x="728997" y="2896328"/>
                  <a:pt x="684915" y="2861985"/>
                  <a:pt x="641345" y="2827129"/>
                </a:cubicBezTo>
                <a:cubicBezTo>
                  <a:pt x="617253" y="2808163"/>
                  <a:pt x="594187" y="2788172"/>
                  <a:pt x="570095" y="2768694"/>
                </a:cubicBezTo>
                <a:cubicBezTo>
                  <a:pt x="547541" y="2750241"/>
                  <a:pt x="523962" y="2732813"/>
                  <a:pt x="501408" y="2714360"/>
                </a:cubicBezTo>
                <a:cubicBezTo>
                  <a:pt x="491669" y="2706158"/>
                  <a:pt x="482955" y="2696419"/>
                  <a:pt x="476291" y="2686168"/>
                </a:cubicBezTo>
                <a:cubicBezTo>
                  <a:pt x="472704" y="2681042"/>
                  <a:pt x="472191" y="2669765"/>
                  <a:pt x="475779" y="2665664"/>
                </a:cubicBezTo>
                <a:cubicBezTo>
                  <a:pt x="479879" y="2660538"/>
                  <a:pt x="490644" y="2656438"/>
                  <a:pt x="496283" y="2658488"/>
                </a:cubicBezTo>
                <a:cubicBezTo>
                  <a:pt x="510122" y="2663101"/>
                  <a:pt x="524988" y="2668740"/>
                  <a:pt x="535751" y="2677966"/>
                </a:cubicBezTo>
                <a:cubicBezTo>
                  <a:pt x="559330" y="2697445"/>
                  <a:pt x="580346" y="2718973"/>
                  <a:pt x="602388" y="2739989"/>
                </a:cubicBezTo>
                <a:cubicBezTo>
                  <a:pt x="636219" y="2771769"/>
                  <a:pt x="673638" y="2798424"/>
                  <a:pt x="715158" y="2818928"/>
                </a:cubicBezTo>
                <a:cubicBezTo>
                  <a:pt x="761290" y="2841994"/>
                  <a:pt x="805885" y="2867623"/>
                  <a:pt x="841766" y="2905555"/>
                </a:cubicBezTo>
                <a:cubicBezTo>
                  <a:pt x="843816" y="2907605"/>
                  <a:pt x="847405" y="2909143"/>
                  <a:pt x="849967" y="2909143"/>
                </a:cubicBezTo>
                <a:cubicBezTo>
                  <a:pt x="883798" y="2907605"/>
                  <a:pt x="915579" y="2901454"/>
                  <a:pt x="942746" y="2879413"/>
                </a:cubicBezTo>
                <a:cubicBezTo>
                  <a:pt x="954023" y="2870187"/>
                  <a:pt x="957611" y="2860960"/>
                  <a:pt x="952998" y="2848145"/>
                </a:cubicBezTo>
                <a:cubicBezTo>
                  <a:pt x="943259" y="2820466"/>
                  <a:pt x="933520" y="2792785"/>
                  <a:pt x="922243" y="2765618"/>
                </a:cubicBezTo>
                <a:cubicBezTo>
                  <a:pt x="905840" y="2727174"/>
                  <a:pt x="875085" y="2703596"/>
                  <a:pt x="837153" y="2688218"/>
                </a:cubicBezTo>
                <a:cubicBezTo>
                  <a:pt x="827414" y="2684117"/>
                  <a:pt x="817162" y="2681042"/>
                  <a:pt x="807423" y="2676428"/>
                </a:cubicBezTo>
                <a:cubicBezTo>
                  <a:pt x="803835" y="2674378"/>
                  <a:pt x="801785" y="2668740"/>
                  <a:pt x="799221" y="2664639"/>
                </a:cubicBezTo>
                <a:cubicBezTo>
                  <a:pt x="803835" y="2663101"/>
                  <a:pt x="808448" y="2659001"/>
                  <a:pt x="812036" y="2660025"/>
                </a:cubicBezTo>
                <a:cubicBezTo>
                  <a:pt x="827414" y="2665151"/>
                  <a:pt x="843816" y="2670278"/>
                  <a:pt x="857656" y="2678479"/>
                </a:cubicBezTo>
                <a:cubicBezTo>
                  <a:pt x="882261" y="2693344"/>
                  <a:pt x="905840" y="2710259"/>
                  <a:pt x="928393" y="2727687"/>
                </a:cubicBezTo>
                <a:cubicBezTo>
                  <a:pt x="937620" y="2734863"/>
                  <a:pt x="943259" y="2746653"/>
                  <a:pt x="950947" y="2755879"/>
                </a:cubicBezTo>
                <a:cubicBezTo>
                  <a:pt x="968888" y="2777921"/>
                  <a:pt x="990417" y="2792273"/>
                  <a:pt x="1020147" y="2789710"/>
                </a:cubicBezTo>
                <a:cubicBezTo>
                  <a:pt x="1039113" y="2788172"/>
                  <a:pt x="1056541" y="2781509"/>
                  <a:pt x="1066792" y="2764081"/>
                </a:cubicBezTo>
                <a:cubicBezTo>
                  <a:pt x="1069868" y="2758955"/>
                  <a:pt x="1070380" y="2748191"/>
                  <a:pt x="1066792" y="2744090"/>
                </a:cubicBezTo>
                <a:cubicBezTo>
                  <a:pt x="1057053" y="2733326"/>
                  <a:pt x="1044751" y="2724612"/>
                  <a:pt x="1033474" y="2714360"/>
                </a:cubicBezTo>
                <a:cubicBezTo>
                  <a:pt x="1017584" y="2700007"/>
                  <a:pt x="1000156" y="2686680"/>
                  <a:pt x="987341" y="2670278"/>
                </a:cubicBezTo>
                <a:cubicBezTo>
                  <a:pt x="970426" y="2648749"/>
                  <a:pt x="956074" y="2624657"/>
                  <a:pt x="951460" y="2595952"/>
                </a:cubicBezTo>
                <a:cubicBezTo>
                  <a:pt x="943259" y="2545206"/>
                  <a:pt x="960687" y="2516501"/>
                  <a:pt x="1002719" y="2492922"/>
                </a:cubicBezTo>
                <a:cubicBezTo>
                  <a:pt x="1025273" y="2480620"/>
                  <a:pt x="1049364" y="2472931"/>
                  <a:pt x="1075506" y="2474981"/>
                </a:cubicBezTo>
                <a:cubicBezTo>
                  <a:pt x="1118051" y="2478057"/>
                  <a:pt x="1150344" y="2493435"/>
                  <a:pt x="1152395" y="2548281"/>
                </a:cubicBezTo>
                <a:cubicBezTo>
                  <a:pt x="1153932" y="2586213"/>
                  <a:pt x="1139067" y="2610817"/>
                  <a:pt x="1099085" y="2624145"/>
                </a:cubicBezTo>
                <a:cubicBezTo>
                  <a:pt x="1074993" y="2632346"/>
                  <a:pt x="1059103" y="2646699"/>
                  <a:pt x="1050902" y="2670790"/>
                </a:cubicBezTo>
                <a:cubicBezTo>
                  <a:pt x="1043726" y="2692319"/>
                  <a:pt x="1067305" y="2727174"/>
                  <a:pt x="1089859" y="2727687"/>
                </a:cubicBezTo>
                <a:cubicBezTo>
                  <a:pt x="1134454" y="2728712"/>
                  <a:pt x="1171360" y="2712310"/>
                  <a:pt x="1200065" y="2678479"/>
                </a:cubicBezTo>
                <a:cubicBezTo>
                  <a:pt x="1211342" y="2665151"/>
                  <a:pt x="1220568" y="2649261"/>
                  <a:pt x="1229795" y="2633884"/>
                </a:cubicBezTo>
                <a:cubicBezTo>
                  <a:pt x="1243122" y="2611842"/>
                  <a:pt x="1258500" y="2589801"/>
                  <a:pt x="1268239" y="2566222"/>
                </a:cubicBezTo>
                <a:cubicBezTo>
                  <a:pt x="1287205" y="2520090"/>
                  <a:pt x="1304120" y="2472931"/>
                  <a:pt x="1285155" y="2422185"/>
                </a:cubicBezTo>
                <a:cubicBezTo>
                  <a:pt x="1270289" y="2382203"/>
                  <a:pt x="1253374" y="2341709"/>
                  <a:pt x="1237484" y="2301727"/>
                </a:cubicBezTo>
                <a:cubicBezTo>
                  <a:pt x="1227745" y="2277636"/>
                  <a:pt x="1217493" y="2254056"/>
                  <a:pt x="1208779" y="2229965"/>
                </a:cubicBezTo>
                <a:cubicBezTo>
                  <a:pt x="1203140" y="2214075"/>
                  <a:pt x="1197502" y="2198184"/>
                  <a:pt x="1194427" y="2181782"/>
                </a:cubicBezTo>
                <a:cubicBezTo>
                  <a:pt x="1184687" y="2132061"/>
                  <a:pt x="1207753" y="2100793"/>
                  <a:pt x="1258500" y="2099255"/>
                </a:cubicBezTo>
                <a:cubicBezTo>
                  <a:pt x="1312322" y="2097717"/>
                  <a:pt x="1363068" y="2110020"/>
                  <a:pt x="1405612" y="2145388"/>
                </a:cubicBezTo>
                <a:cubicBezTo>
                  <a:pt x="1422015" y="2159228"/>
                  <a:pt x="1430729" y="2178706"/>
                  <a:pt x="1432267" y="2200748"/>
                </a:cubicBezTo>
                <a:cubicBezTo>
                  <a:pt x="1434317" y="2228427"/>
                  <a:pt x="1430217" y="2255082"/>
                  <a:pt x="1423040" y="2281736"/>
                </a:cubicBezTo>
                <a:cubicBezTo>
                  <a:pt x="1416889" y="2305315"/>
                  <a:pt x="1412276" y="2328894"/>
                  <a:pt x="1406638" y="2352474"/>
                </a:cubicBezTo>
                <a:cubicBezTo>
                  <a:pt x="1394336" y="2404245"/>
                  <a:pt x="1393823" y="2457554"/>
                  <a:pt x="1392285" y="2510350"/>
                </a:cubicBezTo>
                <a:cubicBezTo>
                  <a:pt x="1391260" y="2539055"/>
                  <a:pt x="1398437" y="2566222"/>
                  <a:pt x="1415351" y="2589801"/>
                </a:cubicBezTo>
                <a:cubicBezTo>
                  <a:pt x="1435855" y="2617994"/>
                  <a:pt x="1459947" y="2629783"/>
                  <a:pt x="1503004" y="2609792"/>
                </a:cubicBezTo>
                <a:cubicBezTo>
                  <a:pt x="1513256" y="2605179"/>
                  <a:pt x="1522482" y="2598515"/>
                  <a:pt x="1532222" y="2592877"/>
                </a:cubicBezTo>
                <a:cubicBezTo>
                  <a:pt x="1527095" y="2581087"/>
                  <a:pt x="1522995" y="2570323"/>
                  <a:pt x="1518382" y="2559558"/>
                </a:cubicBezTo>
                <a:cubicBezTo>
                  <a:pt x="1517356" y="2555970"/>
                  <a:pt x="1515306" y="2552382"/>
                  <a:pt x="1515306" y="2548794"/>
                </a:cubicBezTo>
                <a:cubicBezTo>
                  <a:pt x="1515306" y="2544181"/>
                  <a:pt x="1517356" y="2539055"/>
                  <a:pt x="1518894" y="2534442"/>
                </a:cubicBezTo>
                <a:cubicBezTo>
                  <a:pt x="1524020" y="2535980"/>
                  <a:pt x="1530684" y="2535980"/>
                  <a:pt x="1534272" y="2539568"/>
                </a:cubicBezTo>
                <a:cubicBezTo>
                  <a:pt x="1541961" y="2546744"/>
                  <a:pt x="1547599" y="2555458"/>
                  <a:pt x="1554776" y="2564172"/>
                </a:cubicBezTo>
                <a:cubicBezTo>
                  <a:pt x="1560414" y="2560071"/>
                  <a:pt x="1565540" y="2552895"/>
                  <a:pt x="1572204" y="2550845"/>
                </a:cubicBezTo>
                <a:cubicBezTo>
                  <a:pt x="1586043" y="2546231"/>
                  <a:pt x="1600908" y="2544181"/>
                  <a:pt x="1615261" y="2540080"/>
                </a:cubicBezTo>
                <a:cubicBezTo>
                  <a:pt x="1634226" y="2534954"/>
                  <a:pt x="1653705" y="2530853"/>
                  <a:pt x="1671133" y="2522140"/>
                </a:cubicBezTo>
                <a:cubicBezTo>
                  <a:pt x="1690098" y="2512401"/>
                  <a:pt x="1698300" y="2492409"/>
                  <a:pt x="1701888" y="2471393"/>
                </a:cubicBezTo>
                <a:cubicBezTo>
                  <a:pt x="1710602" y="2422698"/>
                  <a:pt x="1732643" y="2382716"/>
                  <a:pt x="1775701" y="2356061"/>
                </a:cubicBezTo>
                <a:cubicBezTo>
                  <a:pt x="1781852" y="2351960"/>
                  <a:pt x="1784415" y="2347347"/>
                  <a:pt x="1784415" y="2339659"/>
                </a:cubicBezTo>
                <a:cubicBezTo>
                  <a:pt x="1783902" y="2318643"/>
                  <a:pt x="1783902" y="2297626"/>
                  <a:pt x="1784927" y="2277123"/>
                </a:cubicBezTo>
                <a:cubicBezTo>
                  <a:pt x="1785440" y="2266871"/>
                  <a:pt x="1781852" y="2262258"/>
                  <a:pt x="1773138" y="2257132"/>
                </a:cubicBezTo>
                <a:cubicBezTo>
                  <a:pt x="1752634" y="2245343"/>
                  <a:pt x="1743920" y="2227915"/>
                  <a:pt x="1752634" y="2207923"/>
                </a:cubicBezTo>
                <a:cubicBezTo>
                  <a:pt x="1756223" y="2199210"/>
                  <a:pt x="1764424" y="2190495"/>
                  <a:pt x="1772625" y="2186395"/>
                </a:cubicBezTo>
                <a:cubicBezTo>
                  <a:pt x="1785952" y="2180244"/>
                  <a:pt x="1790053" y="2172555"/>
                  <a:pt x="1789541" y="2158203"/>
                </a:cubicBezTo>
                <a:cubicBezTo>
                  <a:pt x="1788515" y="2134111"/>
                  <a:pt x="1789028" y="2110020"/>
                  <a:pt x="1790053" y="2085928"/>
                </a:cubicBezTo>
                <a:cubicBezTo>
                  <a:pt x="1790053" y="2079265"/>
                  <a:pt x="1795179" y="2066962"/>
                  <a:pt x="1798254" y="2066962"/>
                </a:cubicBezTo>
                <a:cubicBezTo>
                  <a:pt x="1810044" y="2066450"/>
                  <a:pt x="1809019" y="2077727"/>
                  <a:pt x="1809019" y="2085415"/>
                </a:cubicBezTo>
                <a:cubicBezTo>
                  <a:pt x="1809531" y="2115145"/>
                  <a:pt x="1809019" y="2144876"/>
                  <a:pt x="1809019" y="2174605"/>
                </a:cubicBezTo>
                <a:cubicBezTo>
                  <a:pt x="1845925" y="2183320"/>
                  <a:pt x="1867454" y="2201260"/>
                  <a:pt x="1865916" y="2221764"/>
                </a:cubicBezTo>
                <a:cubicBezTo>
                  <a:pt x="1864378" y="2244830"/>
                  <a:pt x="1842850" y="2262258"/>
                  <a:pt x="1809531" y="2266871"/>
                </a:cubicBezTo>
                <a:cubicBezTo>
                  <a:pt x="1809531" y="2293013"/>
                  <a:pt x="1807481" y="2319155"/>
                  <a:pt x="1810557" y="2344785"/>
                </a:cubicBezTo>
                <a:cubicBezTo>
                  <a:pt x="1811582" y="2354011"/>
                  <a:pt x="1824909" y="2361700"/>
                  <a:pt x="1832085" y="2370414"/>
                </a:cubicBezTo>
                <a:cubicBezTo>
                  <a:pt x="1844900" y="2385279"/>
                  <a:pt x="1857714" y="2400144"/>
                  <a:pt x="1870017" y="2415521"/>
                </a:cubicBezTo>
                <a:cubicBezTo>
                  <a:pt x="1885907" y="2435513"/>
                  <a:pt x="1899747" y="2457041"/>
                  <a:pt x="1917175" y="2474981"/>
                </a:cubicBezTo>
                <a:cubicBezTo>
                  <a:pt x="1935628" y="2494460"/>
                  <a:pt x="1961257" y="2502149"/>
                  <a:pt x="1987399" y="2505737"/>
                </a:cubicBezTo>
                <a:cubicBezTo>
                  <a:pt x="2002008" y="2507787"/>
                  <a:pt x="2016264" y="2508236"/>
                  <a:pt x="2030208" y="2507299"/>
                </a:cubicBezTo>
                <a:lnTo>
                  <a:pt x="2052994" y="2503540"/>
                </a:lnTo>
                <a:lnTo>
                  <a:pt x="2016886" y="2428585"/>
                </a:lnTo>
                <a:cubicBezTo>
                  <a:pt x="1928426" y="2219442"/>
                  <a:pt x="1879509" y="1989500"/>
                  <a:pt x="1879509" y="1748133"/>
                </a:cubicBezTo>
                <a:cubicBezTo>
                  <a:pt x="1879509" y="782666"/>
                  <a:pt x="2662175" y="0"/>
                  <a:pt x="36276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 descr="Tag=AccentColor&#10;Flavor=Light&#10;Target=Fill">
            <a:extLst>
              <a:ext uri="{FF2B5EF4-FFF2-40B4-BE49-F238E27FC236}">
                <a16:creationId xmlns:a16="http://schemas.microsoft.com/office/drawing/2014/main" id="{6D3A53B9-E255-47C9-BFFE-85264ABAD355}"/>
              </a:ext>
            </a:extLst>
          </p:cNvPr>
          <p:cNvSpPr/>
          <p:nvPr userDrawn="1"/>
        </p:nvSpPr>
        <p:spPr>
          <a:xfrm rot="10800000" flipV="1">
            <a:off x="-1545056" y="59551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C5FFD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266" y="1591057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506" y="4928617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706" y="6356351"/>
            <a:ext cx="27432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0106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2106" y="6356351"/>
            <a:ext cx="27432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lowchart: Manual Input 13">
            <a:extLst>
              <a:ext uri="{FF2B5EF4-FFF2-40B4-BE49-F238E27FC236}">
                <a16:creationId xmlns:a16="http://schemas.microsoft.com/office/drawing/2014/main" id="{DB706A15-4322-4EEC-8858-1A891364B1F8}"/>
              </a:ext>
            </a:extLst>
          </p:cNvPr>
          <p:cNvSpPr/>
          <p:nvPr userDrawn="1"/>
        </p:nvSpPr>
        <p:spPr>
          <a:xfrm rot="5400000" flipH="1" flipV="1">
            <a:off x="6724974" y="4841304"/>
            <a:ext cx="1362428" cy="2670968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BB00A41B-A14F-42AC-B70A-8043F0E8182A}"/>
              </a:ext>
            </a:extLst>
          </p:cNvPr>
          <p:cNvSpPr/>
          <p:nvPr userDrawn="1"/>
        </p:nvSpPr>
        <p:spPr>
          <a:xfrm rot="5400000" flipH="1" flipV="1">
            <a:off x="6125312" y="4374169"/>
            <a:ext cx="1719922" cy="2670968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63EB37-191B-4772-89F6-F674FE4ED3C9}"/>
              </a:ext>
            </a:extLst>
          </p:cNvPr>
          <p:cNvSpPr/>
          <p:nvPr userDrawn="1"/>
        </p:nvSpPr>
        <p:spPr>
          <a:xfrm rot="5400000">
            <a:off x="418430" y="-594272"/>
            <a:ext cx="1568597" cy="2757152"/>
          </a:xfrm>
          <a:custGeom>
            <a:avLst/>
            <a:gdLst>
              <a:gd name="connsiteX0" fmla="*/ 0 w 1568597"/>
              <a:gd name="connsiteY0" fmla="*/ 2757152 h 2757152"/>
              <a:gd name="connsiteX1" fmla="*/ 0 w 1568597"/>
              <a:gd name="connsiteY1" fmla="*/ 621343 h 2757152"/>
              <a:gd name="connsiteX2" fmla="*/ 1568597 w 1568597"/>
              <a:gd name="connsiteY2" fmla="*/ 0 h 2757152"/>
              <a:gd name="connsiteX3" fmla="*/ 1568597 w 1568597"/>
              <a:gd name="connsiteY3" fmla="*/ 2757152 h 275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597" h="2757152">
                <a:moveTo>
                  <a:pt x="0" y="2757152"/>
                </a:moveTo>
                <a:lnTo>
                  <a:pt x="0" y="621343"/>
                </a:lnTo>
                <a:lnTo>
                  <a:pt x="1568597" y="0"/>
                </a:lnTo>
                <a:lnTo>
                  <a:pt x="1568597" y="275715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MY"/>
          </a:p>
        </p:txBody>
      </p:sp>
      <p:pic>
        <p:nvPicPr>
          <p:cNvPr id="17" name="Picture 16" descr="A tree in front of a building&#10;&#10;Description automatically generated">
            <a:extLst>
              <a:ext uri="{FF2B5EF4-FFF2-40B4-BE49-F238E27FC236}">
                <a16:creationId xmlns:a16="http://schemas.microsoft.com/office/drawing/2014/main" id="{87AE773C-7474-493B-89B3-B16A17AEB3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0"/>
          <a:stretch/>
        </p:blipFill>
        <p:spPr>
          <a:xfrm>
            <a:off x="23464" y="1291668"/>
            <a:ext cx="7852231" cy="4417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4EBDE5-5E5F-41DE-ACE1-F14C77B534C6}"/>
              </a:ext>
            </a:extLst>
          </p:cNvPr>
          <p:cNvSpPr/>
          <p:nvPr userDrawn="1"/>
        </p:nvSpPr>
        <p:spPr>
          <a:xfrm rot="5400000" flipH="1">
            <a:off x="-2547962" y="2377109"/>
            <a:ext cx="6857998" cy="2103786"/>
          </a:xfrm>
          <a:custGeom>
            <a:avLst/>
            <a:gdLst>
              <a:gd name="connsiteX0" fmla="*/ 6857998 w 6857998"/>
              <a:gd name="connsiteY0" fmla="*/ 2103786 h 2103786"/>
              <a:gd name="connsiteX1" fmla="*/ 6857998 w 6857998"/>
              <a:gd name="connsiteY1" fmla="*/ 0 h 2103786"/>
              <a:gd name="connsiteX2" fmla="*/ 0 w 6857998"/>
              <a:gd name="connsiteY2" fmla="*/ 1134696 h 2103786"/>
              <a:gd name="connsiteX3" fmla="*/ 0 w 6857998"/>
              <a:gd name="connsiteY3" fmla="*/ 2103786 h 210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8" h="2103786">
                <a:moveTo>
                  <a:pt x="6857998" y="2103786"/>
                </a:moveTo>
                <a:lnTo>
                  <a:pt x="6857998" y="0"/>
                </a:lnTo>
                <a:lnTo>
                  <a:pt x="0" y="1134696"/>
                </a:lnTo>
                <a:lnTo>
                  <a:pt x="0" y="2103786"/>
                </a:lnTo>
                <a:close/>
              </a:path>
            </a:pathLst>
          </a:custGeom>
          <a:solidFill>
            <a:srgbClr val="D6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en-MY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FEB6FE-47BC-474C-BF0A-D34562B9B8D5}"/>
              </a:ext>
            </a:extLst>
          </p:cNvPr>
          <p:cNvSpPr/>
          <p:nvPr userDrawn="1"/>
        </p:nvSpPr>
        <p:spPr>
          <a:xfrm rot="5400000" flipV="1">
            <a:off x="5898783" y="276397"/>
            <a:ext cx="6569613" cy="6016820"/>
          </a:xfrm>
          <a:custGeom>
            <a:avLst/>
            <a:gdLst>
              <a:gd name="connsiteX0" fmla="*/ 0 w 6569613"/>
              <a:gd name="connsiteY0" fmla="*/ 1332692 h 6016820"/>
              <a:gd name="connsiteX1" fmla="*/ 0 w 6569613"/>
              <a:gd name="connsiteY1" fmla="*/ 6016820 h 6016820"/>
              <a:gd name="connsiteX2" fmla="*/ 6569613 w 6569613"/>
              <a:gd name="connsiteY2" fmla="*/ 6016820 h 6016820"/>
              <a:gd name="connsiteX3" fmla="*/ 6569613 w 6569613"/>
              <a:gd name="connsiteY3" fmla="*/ 0 h 601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613" h="6016820">
                <a:moveTo>
                  <a:pt x="0" y="1332692"/>
                </a:moveTo>
                <a:lnTo>
                  <a:pt x="0" y="6016820"/>
                </a:lnTo>
                <a:lnTo>
                  <a:pt x="6569613" y="6016820"/>
                </a:lnTo>
                <a:lnTo>
                  <a:pt x="6569613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MY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9CE5F1-800D-4415-992A-7C53081452E1}"/>
              </a:ext>
            </a:extLst>
          </p:cNvPr>
          <p:cNvSpPr/>
          <p:nvPr userDrawn="1"/>
        </p:nvSpPr>
        <p:spPr>
          <a:xfrm rot="5400000" flipV="1">
            <a:off x="5965048" y="631049"/>
            <a:ext cx="6858000" cy="5595905"/>
          </a:xfrm>
          <a:custGeom>
            <a:avLst/>
            <a:gdLst>
              <a:gd name="connsiteX0" fmla="*/ 0 w 6858000"/>
              <a:gd name="connsiteY0" fmla="*/ 1332692 h 5595905"/>
              <a:gd name="connsiteX1" fmla="*/ 0 w 6858000"/>
              <a:gd name="connsiteY1" fmla="*/ 5595905 h 5595905"/>
              <a:gd name="connsiteX2" fmla="*/ 6858000 w 6858000"/>
              <a:gd name="connsiteY2" fmla="*/ 5595905 h 5595905"/>
              <a:gd name="connsiteX3" fmla="*/ 6858000 w 6858000"/>
              <a:gd name="connsiteY3" fmla="*/ 0 h 559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595905">
                <a:moveTo>
                  <a:pt x="0" y="1332692"/>
                </a:moveTo>
                <a:lnTo>
                  <a:pt x="0" y="5595905"/>
                </a:lnTo>
                <a:lnTo>
                  <a:pt x="6858000" y="5595905"/>
                </a:lnTo>
                <a:lnTo>
                  <a:pt x="685800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030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220C7E-B5A7-4BB5-8DB4-EC1BA69CBE7D}"/>
              </a:ext>
            </a:extLst>
          </p:cNvPr>
          <p:cNvSpPr/>
          <p:nvPr userDrawn="1"/>
        </p:nvSpPr>
        <p:spPr>
          <a:xfrm rot="14552104" flipH="1">
            <a:off x="-97187" y="-593855"/>
            <a:ext cx="4562635" cy="4633498"/>
          </a:xfrm>
          <a:custGeom>
            <a:avLst/>
            <a:gdLst>
              <a:gd name="connsiteX0" fmla="*/ 2831028 w 4562635"/>
              <a:gd name="connsiteY0" fmla="*/ 3283969 h 4633498"/>
              <a:gd name="connsiteX1" fmla="*/ 2882290 w 4562635"/>
              <a:gd name="connsiteY1" fmla="*/ 3382590 h 4633498"/>
              <a:gd name="connsiteX2" fmla="*/ 2932301 w 4562635"/>
              <a:gd name="connsiteY2" fmla="*/ 3356595 h 4633498"/>
              <a:gd name="connsiteX3" fmla="*/ 2881039 w 4562635"/>
              <a:gd name="connsiteY3" fmla="*/ 3257974 h 4633498"/>
              <a:gd name="connsiteX4" fmla="*/ 2831028 w 4562635"/>
              <a:gd name="connsiteY4" fmla="*/ 3283969 h 4633498"/>
              <a:gd name="connsiteX5" fmla="*/ 2740878 w 4562635"/>
              <a:gd name="connsiteY5" fmla="*/ 3112279 h 4633498"/>
              <a:gd name="connsiteX6" fmla="*/ 2791413 w 4562635"/>
              <a:gd name="connsiteY6" fmla="*/ 3209502 h 4633498"/>
              <a:gd name="connsiteX7" fmla="*/ 2843567 w 4562635"/>
              <a:gd name="connsiteY7" fmla="*/ 3182393 h 4633498"/>
              <a:gd name="connsiteX8" fmla="*/ 2793032 w 4562635"/>
              <a:gd name="connsiteY8" fmla="*/ 3085170 h 4633498"/>
              <a:gd name="connsiteX9" fmla="*/ 2740878 w 4562635"/>
              <a:gd name="connsiteY9" fmla="*/ 3112279 h 4633498"/>
              <a:gd name="connsiteX10" fmla="*/ 1556491 w 4562635"/>
              <a:gd name="connsiteY10" fmla="*/ 858937 h 4633498"/>
              <a:gd name="connsiteX11" fmla="*/ 1557816 w 4562635"/>
              <a:gd name="connsiteY11" fmla="*/ 853636 h 4633498"/>
              <a:gd name="connsiteX12" fmla="*/ 1573719 w 4562635"/>
              <a:gd name="connsiteY12" fmla="*/ 845685 h 4633498"/>
              <a:gd name="connsiteX13" fmla="*/ 1569079 w 4562635"/>
              <a:gd name="connsiteY13" fmla="*/ 848335 h 4633498"/>
              <a:gd name="connsiteX14" fmla="*/ 1556491 w 4562635"/>
              <a:gd name="connsiteY14" fmla="*/ 858937 h 4633498"/>
              <a:gd name="connsiteX15" fmla="*/ 2757806 w 4562635"/>
              <a:gd name="connsiteY15" fmla="*/ 3322918 h 4633498"/>
              <a:gd name="connsiteX16" fmla="*/ 2809432 w 4562635"/>
              <a:gd name="connsiteY16" fmla="*/ 3422238 h 4633498"/>
              <a:gd name="connsiteX17" fmla="*/ 2862299 w 4562635"/>
              <a:gd name="connsiteY17" fmla="*/ 3394758 h 4633498"/>
              <a:gd name="connsiteX18" fmla="*/ 2810674 w 4562635"/>
              <a:gd name="connsiteY18" fmla="*/ 3295438 h 4633498"/>
              <a:gd name="connsiteX19" fmla="*/ 2757806 w 4562635"/>
              <a:gd name="connsiteY19" fmla="*/ 3322918 h 4633498"/>
              <a:gd name="connsiteX20" fmla="*/ 2667291 w 4562635"/>
              <a:gd name="connsiteY20" fmla="*/ 3150529 h 4633498"/>
              <a:gd name="connsiteX21" fmla="*/ 2718553 w 4562635"/>
              <a:gd name="connsiteY21" fmla="*/ 3249150 h 4633498"/>
              <a:gd name="connsiteX22" fmla="*/ 2772851 w 4562635"/>
              <a:gd name="connsiteY22" fmla="*/ 3220927 h 4633498"/>
              <a:gd name="connsiteX23" fmla="*/ 2721588 w 4562635"/>
              <a:gd name="connsiteY23" fmla="*/ 3122306 h 4633498"/>
              <a:gd name="connsiteX24" fmla="*/ 2667291 w 4562635"/>
              <a:gd name="connsiteY24" fmla="*/ 3150529 h 4633498"/>
              <a:gd name="connsiteX25" fmla="*/ 2410039 w 4562635"/>
              <a:gd name="connsiteY25" fmla="*/ 2812425 h 4633498"/>
              <a:gd name="connsiteX26" fmla="*/ 2451562 w 4562635"/>
              <a:gd name="connsiteY26" fmla="*/ 2892310 h 4633498"/>
              <a:gd name="connsiteX27" fmla="*/ 2529336 w 4562635"/>
              <a:gd name="connsiteY27" fmla="*/ 2851884 h 4633498"/>
              <a:gd name="connsiteX28" fmla="*/ 2487813 w 4562635"/>
              <a:gd name="connsiteY28" fmla="*/ 2771998 h 4633498"/>
              <a:gd name="connsiteX29" fmla="*/ 2410039 w 4562635"/>
              <a:gd name="connsiteY29" fmla="*/ 2812425 h 4633498"/>
              <a:gd name="connsiteX30" fmla="*/ 2461307 w 4562635"/>
              <a:gd name="connsiteY30" fmla="*/ 2912613 h 4633498"/>
              <a:gd name="connsiteX31" fmla="*/ 2502182 w 4562635"/>
              <a:gd name="connsiteY31" fmla="*/ 2991252 h 4633498"/>
              <a:gd name="connsiteX32" fmla="*/ 2581231 w 4562635"/>
              <a:gd name="connsiteY32" fmla="*/ 2950163 h 4633498"/>
              <a:gd name="connsiteX33" fmla="*/ 2540356 w 4562635"/>
              <a:gd name="connsiteY33" fmla="*/ 2871525 h 4633498"/>
              <a:gd name="connsiteX34" fmla="*/ 2461307 w 4562635"/>
              <a:gd name="connsiteY34" fmla="*/ 2912613 h 4633498"/>
              <a:gd name="connsiteX35" fmla="*/ 2680634 w 4562635"/>
              <a:gd name="connsiteY35" fmla="*/ 3361254 h 4633498"/>
              <a:gd name="connsiteX36" fmla="*/ 2732259 w 4562635"/>
              <a:gd name="connsiteY36" fmla="*/ 3460574 h 4633498"/>
              <a:gd name="connsiteX37" fmla="*/ 2788700 w 4562635"/>
              <a:gd name="connsiteY37" fmla="*/ 3431237 h 4633498"/>
              <a:gd name="connsiteX38" fmla="*/ 2737075 w 4562635"/>
              <a:gd name="connsiteY38" fmla="*/ 3331917 h 4633498"/>
              <a:gd name="connsiteX39" fmla="*/ 2680634 w 4562635"/>
              <a:gd name="connsiteY39" fmla="*/ 3361254 h 4633498"/>
              <a:gd name="connsiteX40" fmla="*/ 2590835 w 4562635"/>
              <a:gd name="connsiteY40" fmla="*/ 3188494 h 4633498"/>
              <a:gd name="connsiteX41" fmla="*/ 2642460 w 4562635"/>
              <a:gd name="connsiteY41" fmla="*/ 3287814 h 4633498"/>
              <a:gd name="connsiteX42" fmla="*/ 2699614 w 4562635"/>
              <a:gd name="connsiteY42" fmla="*/ 3258106 h 4633498"/>
              <a:gd name="connsiteX43" fmla="*/ 2647989 w 4562635"/>
              <a:gd name="connsiteY43" fmla="*/ 3158786 h 4633498"/>
              <a:gd name="connsiteX44" fmla="*/ 2590835 w 4562635"/>
              <a:gd name="connsiteY44" fmla="*/ 3188494 h 4633498"/>
              <a:gd name="connsiteX45" fmla="*/ 2007866 w 4562635"/>
              <a:gd name="connsiteY45" fmla="*/ 2210771 h 4633498"/>
              <a:gd name="connsiteX46" fmla="*/ 2060629 w 4562635"/>
              <a:gd name="connsiteY46" fmla="*/ 2196673 h 4633498"/>
              <a:gd name="connsiteX47" fmla="*/ 1998333 w 4562635"/>
              <a:gd name="connsiteY47" fmla="*/ 2189568 h 4633498"/>
              <a:gd name="connsiteX48" fmla="*/ 2007866 w 4562635"/>
              <a:gd name="connsiteY48" fmla="*/ 2210771 h 4633498"/>
              <a:gd name="connsiteX49" fmla="*/ 2022188 w 4562635"/>
              <a:gd name="connsiteY49" fmla="*/ 2241334 h 4633498"/>
              <a:gd name="connsiteX50" fmla="*/ 2045214 w 4562635"/>
              <a:gd name="connsiteY50" fmla="*/ 2285633 h 4633498"/>
              <a:gd name="connsiteX51" fmla="*/ 2122110 w 4562635"/>
              <a:gd name="connsiteY51" fmla="*/ 2245663 h 4633498"/>
              <a:gd name="connsiteX52" fmla="*/ 2022188 w 4562635"/>
              <a:gd name="connsiteY52" fmla="*/ 2241334 h 4633498"/>
              <a:gd name="connsiteX53" fmla="*/ 2066416 w 4562635"/>
              <a:gd name="connsiteY53" fmla="*/ 2335816 h 4633498"/>
              <a:gd name="connsiteX54" fmla="*/ 2169264 w 4562635"/>
              <a:gd name="connsiteY54" fmla="*/ 2282357 h 4633498"/>
              <a:gd name="connsiteX55" fmla="*/ 2164569 w 4562635"/>
              <a:gd name="connsiteY55" fmla="*/ 2270977 h 4633498"/>
              <a:gd name="connsiteX56" fmla="*/ 2063253 w 4562635"/>
              <a:gd name="connsiteY56" fmla="*/ 2303896 h 4633498"/>
              <a:gd name="connsiteX57" fmla="*/ 2066416 w 4562635"/>
              <a:gd name="connsiteY57" fmla="*/ 2335816 h 4633498"/>
              <a:gd name="connsiteX58" fmla="*/ 2413450 w 4562635"/>
              <a:gd name="connsiteY58" fmla="*/ 3065118 h 4633498"/>
              <a:gd name="connsiteX59" fmla="*/ 2454001 w 4562635"/>
              <a:gd name="connsiteY59" fmla="*/ 3143132 h 4633498"/>
              <a:gd name="connsiteX60" fmla="*/ 2532413 w 4562635"/>
              <a:gd name="connsiteY60" fmla="*/ 3102374 h 4633498"/>
              <a:gd name="connsiteX61" fmla="*/ 2491862 w 4562635"/>
              <a:gd name="connsiteY61" fmla="*/ 3024361 h 4633498"/>
              <a:gd name="connsiteX62" fmla="*/ 2413450 w 4562635"/>
              <a:gd name="connsiteY62" fmla="*/ 3065118 h 4633498"/>
              <a:gd name="connsiteX63" fmla="*/ 2361221 w 4562635"/>
              <a:gd name="connsiteY63" fmla="*/ 2964637 h 4633498"/>
              <a:gd name="connsiteX64" fmla="*/ 2402420 w 4562635"/>
              <a:gd name="connsiteY64" fmla="*/ 3043899 h 4633498"/>
              <a:gd name="connsiteX65" fmla="*/ 2482107 w 4562635"/>
              <a:gd name="connsiteY65" fmla="*/ 3002479 h 4633498"/>
              <a:gd name="connsiteX66" fmla="*/ 2440908 w 4562635"/>
              <a:gd name="connsiteY66" fmla="*/ 2923217 h 4633498"/>
              <a:gd name="connsiteX67" fmla="*/ 2361221 w 4562635"/>
              <a:gd name="connsiteY67" fmla="*/ 2964637 h 4633498"/>
              <a:gd name="connsiteX68" fmla="*/ 2586199 w 4562635"/>
              <a:gd name="connsiteY68" fmla="*/ 3492075 h 4633498"/>
              <a:gd name="connsiteX69" fmla="*/ 2611284 w 4562635"/>
              <a:gd name="connsiteY69" fmla="*/ 3540336 h 4633498"/>
              <a:gd name="connsiteX70" fmla="*/ 2667011 w 4562635"/>
              <a:gd name="connsiteY70" fmla="*/ 3511369 h 4633498"/>
              <a:gd name="connsiteX71" fmla="*/ 2641925 w 4562635"/>
              <a:gd name="connsiteY71" fmla="*/ 3463109 h 4633498"/>
              <a:gd name="connsiteX72" fmla="*/ 2586199 w 4562635"/>
              <a:gd name="connsiteY72" fmla="*/ 3492075 h 4633498"/>
              <a:gd name="connsiteX73" fmla="*/ 2491323 w 4562635"/>
              <a:gd name="connsiteY73" fmla="*/ 3311293 h 4633498"/>
              <a:gd name="connsiteX74" fmla="*/ 2575305 w 4562635"/>
              <a:gd name="connsiteY74" fmla="*/ 3472862 h 4633498"/>
              <a:gd name="connsiteX75" fmla="*/ 2631030 w 4562635"/>
              <a:gd name="connsiteY75" fmla="*/ 3443896 h 4633498"/>
              <a:gd name="connsiteX76" fmla="*/ 2547048 w 4562635"/>
              <a:gd name="connsiteY76" fmla="*/ 3282327 h 4633498"/>
              <a:gd name="connsiteX77" fmla="*/ 2491323 w 4562635"/>
              <a:gd name="connsiteY77" fmla="*/ 3311293 h 4633498"/>
              <a:gd name="connsiteX78" fmla="*/ 2456058 w 4562635"/>
              <a:gd name="connsiteY78" fmla="*/ 3243448 h 4633498"/>
              <a:gd name="connsiteX79" fmla="*/ 2480780 w 4562635"/>
              <a:gd name="connsiteY79" fmla="*/ 3291009 h 4633498"/>
              <a:gd name="connsiteX80" fmla="*/ 2537935 w 4562635"/>
              <a:gd name="connsiteY80" fmla="*/ 3261301 h 4633498"/>
              <a:gd name="connsiteX81" fmla="*/ 2513212 w 4562635"/>
              <a:gd name="connsiteY81" fmla="*/ 3213739 h 4633498"/>
              <a:gd name="connsiteX82" fmla="*/ 2456058 w 4562635"/>
              <a:gd name="connsiteY82" fmla="*/ 3243448 h 4633498"/>
              <a:gd name="connsiteX83" fmla="*/ 2209868 w 4562635"/>
              <a:gd name="connsiteY83" fmla="*/ 2916471 h 4633498"/>
              <a:gd name="connsiteX84" fmla="*/ 2251067 w 4562635"/>
              <a:gd name="connsiteY84" fmla="*/ 2995733 h 4633498"/>
              <a:gd name="connsiteX85" fmla="*/ 2330115 w 4562635"/>
              <a:gd name="connsiteY85" fmla="*/ 2954645 h 4633498"/>
              <a:gd name="connsiteX86" fmla="*/ 2288916 w 4562635"/>
              <a:gd name="connsiteY86" fmla="*/ 2875383 h 4633498"/>
              <a:gd name="connsiteX87" fmla="*/ 2209868 w 4562635"/>
              <a:gd name="connsiteY87" fmla="*/ 2916471 h 4633498"/>
              <a:gd name="connsiteX88" fmla="*/ 2313040 w 4562635"/>
              <a:gd name="connsiteY88" fmla="*/ 3116517 h 4633498"/>
              <a:gd name="connsiteX89" fmla="*/ 2353591 w 4562635"/>
              <a:gd name="connsiteY89" fmla="*/ 3194530 h 4633498"/>
              <a:gd name="connsiteX90" fmla="*/ 2433913 w 4562635"/>
              <a:gd name="connsiteY90" fmla="*/ 3152780 h 4633498"/>
              <a:gd name="connsiteX91" fmla="*/ 2393363 w 4562635"/>
              <a:gd name="connsiteY91" fmla="*/ 3074766 h 4633498"/>
              <a:gd name="connsiteX92" fmla="*/ 2313040 w 4562635"/>
              <a:gd name="connsiteY92" fmla="*/ 3116517 h 4633498"/>
              <a:gd name="connsiteX93" fmla="*/ 2261136 w 4562635"/>
              <a:gd name="connsiteY93" fmla="*/ 3016660 h 4633498"/>
              <a:gd name="connsiteX94" fmla="*/ 2302011 w 4562635"/>
              <a:gd name="connsiteY94" fmla="*/ 3095298 h 4633498"/>
              <a:gd name="connsiteX95" fmla="*/ 2382333 w 4562635"/>
              <a:gd name="connsiteY95" fmla="*/ 3053548 h 4633498"/>
              <a:gd name="connsiteX96" fmla="*/ 2341458 w 4562635"/>
              <a:gd name="connsiteY96" fmla="*/ 2974909 h 4633498"/>
              <a:gd name="connsiteX97" fmla="*/ 2261136 w 4562635"/>
              <a:gd name="connsiteY97" fmla="*/ 3016660 h 4633498"/>
              <a:gd name="connsiteX98" fmla="*/ 2479841 w 4562635"/>
              <a:gd name="connsiteY98" fmla="*/ 3460294 h 4633498"/>
              <a:gd name="connsiteX99" fmla="*/ 2505654 w 4562635"/>
              <a:gd name="connsiteY99" fmla="*/ 3509955 h 4633498"/>
              <a:gd name="connsiteX100" fmla="*/ 2560666 w 4562635"/>
              <a:gd name="connsiteY100" fmla="*/ 3481360 h 4633498"/>
              <a:gd name="connsiteX101" fmla="*/ 2534853 w 4562635"/>
              <a:gd name="connsiteY101" fmla="*/ 3431699 h 4633498"/>
              <a:gd name="connsiteX102" fmla="*/ 2479841 w 4562635"/>
              <a:gd name="connsiteY102" fmla="*/ 3460294 h 4633498"/>
              <a:gd name="connsiteX103" fmla="*/ 2384615 w 4562635"/>
              <a:gd name="connsiteY103" fmla="*/ 3280583 h 4633498"/>
              <a:gd name="connsiteX104" fmla="*/ 2467869 w 4562635"/>
              <a:gd name="connsiteY104" fmla="*/ 3440753 h 4633498"/>
              <a:gd name="connsiteX105" fmla="*/ 2524310 w 4562635"/>
              <a:gd name="connsiteY105" fmla="*/ 3411415 h 4633498"/>
              <a:gd name="connsiteX106" fmla="*/ 2441055 w 4562635"/>
              <a:gd name="connsiteY106" fmla="*/ 3251246 h 4633498"/>
              <a:gd name="connsiteX107" fmla="*/ 2384615 w 4562635"/>
              <a:gd name="connsiteY107" fmla="*/ 3280583 h 4633498"/>
              <a:gd name="connsiteX108" fmla="*/ 1899892 w 4562635"/>
              <a:gd name="connsiteY108" fmla="*/ 2400656 h 4633498"/>
              <a:gd name="connsiteX109" fmla="*/ 1939864 w 4562635"/>
              <a:gd name="connsiteY109" fmla="*/ 2403570 h 4633498"/>
              <a:gd name="connsiteX110" fmla="*/ 2042636 w 4562635"/>
              <a:gd name="connsiteY110" fmla="*/ 2351139 h 4633498"/>
              <a:gd name="connsiteX111" fmla="*/ 2040742 w 4562635"/>
              <a:gd name="connsiteY111" fmla="*/ 2314611 h 4633498"/>
              <a:gd name="connsiteX112" fmla="*/ 1898004 w 4562635"/>
              <a:gd name="connsiteY112" fmla="*/ 2388805 h 4633498"/>
              <a:gd name="connsiteX113" fmla="*/ 1899892 w 4562635"/>
              <a:gd name="connsiteY113" fmla="*/ 2400656 h 4633498"/>
              <a:gd name="connsiteX114" fmla="*/ 1817606 w 4562635"/>
              <a:gd name="connsiteY114" fmla="*/ 2345699 h 4633498"/>
              <a:gd name="connsiteX115" fmla="*/ 1898325 w 4562635"/>
              <a:gd name="connsiteY115" fmla="*/ 2365933 h 4633498"/>
              <a:gd name="connsiteX116" fmla="*/ 2032488 w 4562635"/>
              <a:gd name="connsiteY116" fmla="*/ 2295209 h 4633498"/>
              <a:gd name="connsiteX117" fmla="*/ 2007442 w 4562635"/>
              <a:gd name="connsiteY117" fmla="*/ 2247024 h 4633498"/>
              <a:gd name="connsiteX118" fmla="*/ 1817606 w 4562635"/>
              <a:gd name="connsiteY118" fmla="*/ 2345699 h 4633498"/>
              <a:gd name="connsiteX119" fmla="*/ 2315665 w 4562635"/>
              <a:gd name="connsiteY119" fmla="*/ 3315533 h 4633498"/>
              <a:gd name="connsiteX120" fmla="*/ 2341478 w 4562635"/>
              <a:gd name="connsiteY120" fmla="*/ 3365193 h 4633498"/>
              <a:gd name="connsiteX121" fmla="*/ 2395775 w 4562635"/>
              <a:gd name="connsiteY121" fmla="*/ 3336970 h 4633498"/>
              <a:gd name="connsiteX122" fmla="*/ 2369962 w 4562635"/>
              <a:gd name="connsiteY122" fmla="*/ 3287310 h 4633498"/>
              <a:gd name="connsiteX123" fmla="*/ 2315665 w 4562635"/>
              <a:gd name="connsiteY123" fmla="*/ 3315533 h 4633498"/>
              <a:gd name="connsiteX124" fmla="*/ 2385857 w 4562635"/>
              <a:gd name="connsiteY124" fmla="*/ 3454064 h 4633498"/>
              <a:gd name="connsiteX125" fmla="*/ 2470203 w 4562635"/>
              <a:gd name="connsiteY125" fmla="*/ 3616333 h 4633498"/>
              <a:gd name="connsiteX126" fmla="*/ 2525929 w 4562635"/>
              <a:gd name="connsiteY126" fmla="*/ 3587367 h 4633498"/>
              <a:gd name="connsiteX127" fmla="*/ 2441584 w 4562635"/>
              <a:gd name="connsiteY127" fmla="*/ 3425098 h 4633498"/>
              <a:gd name="connsiteX128" fmla="*/ 2385857 w 4562635"/>
              <a:gd name="connsiteY128" fmla="*/ 3454064 h 4633498"/>
              <a:gd name="connsiteX129" fmla="*/ 2215504 w 4562635"/>
              <a:gd name="connsiteY129" fmla="*/ 3167215 h 4633498"/>
              <a:gd name="connsiteX130" fmla="*/ 2256703 w 4562635"/>
              <a:gd name="connsiteY130" fmla="*/ 3246477 h 4633498"/>
              <a:gd name="connsiteX131" fmla="*/ 2335115 w 4562635"/>
              <a:gd name="connsiteY131" fmla="*/ 3205720 h 4633498"/>
              <a:gd name="connsiteX132" fmla="*/ 2293916 w 4562635"/>
              <a:gd name="connsiteY132" fmla="*/ 3126458 h 4633498"/>
              <a:gd name="connsiteX133" fmla="*/ 2215504 w 4562635"/>
              <a:gd name="connsiteY133" fmla="*/ 3167215 h 4633498"/>
              <a:gd name="connsiteX134" fmla="*/ 2163286 w 4562635"/>
              <a:gd name="connsiteY134" fmla="*/ 3068314 h 4633498"/>
              <a:gd name="connsiteX135" fmla="*/ 2203837 w 4562635"/>
              <a:gd name="connsiteY135" fmla="*/ 3146328 h 4633498"/>
              <a:gd name="connsiteX136" fmla="*/ 2283524 w 4562635"/>
              <a:gd name="connsiteY136" fmla="*/ 3104908 h 4633498"/>
              <a:gd name="connsiteX137" fmla="*/ 2242973 w 4562635"/>
              <a:gd name="connsiteY137" fmla="*/ 3026893 h 4633498"/>
              <a:gd name="connsiteX138" fmla="*/ 2163286 w 4562635"/>
              <a:gd name="connsiteY138" fmla="*/ 3068314 h 4633498"/>
              <a:gd name="connsiteX139" fmla="*/ 1755553 w 4562635"/>
              <a:gd name="connsiteY139" fmla="*/ 2316749 h 4633498"/>
              <a:gd name="connsiteX140" fmla="*/ 1803432 w 4562635"/>
              <a:gd name="connsiteY140" fmla="*/ 2331348 h 4633498"/>
              <a:gd name="connsiteX141" fmla="*/ 1998883 w 4562635"/>
              <a:gd name="connsiteY141" fmla="*/ 2231730 h 4633498"/>
              <a:gd name="connsiteX142" fmla="*/ 1982877 w 4562635"/>
              <a:gd name="connsiteY142" fmla="*/ 2198588 h 4633498"/>
              <a:gd name="connsiteX143" fmla="*/ 1755553 w 4562635"/>
              <a:gd name="connsiteY143" fmla="*/ 2316749 h 4633498"/>
              <a:gd name="connsiteX144" fmla="*/ 2280917 w 4562635"/>
              <a:gd name="connsiteY144" fmla="*/ 3419771 h 4633498"/>
              <a:gd name="connsiteX145" fmla="*/ 2364898 w 4562635"/>
              <a:gd name="connsiteY145" fmla="*/ 3581341 h 4633498"/>
              <a:gd name="connsiteX146" fmla="*/ 2417767 w 4562635"/>
              <a:gd name="connsiteY146" fmla="*/ 3553860 h 4633498"/>
              <a:gd name="connsiteX147" fmla="*/ 2333785 w 4562635"/>
              <a:gd name="connsiteY147" fmla="*/ 3392291 h 4633498"/>
              <a:gd name="connsiteX148" fmla="*/ 2280917 w 4562635"/>
              <a:gd name="connsiteY148" fmla="*/ 3419771 h 4633498"/>
              <a:gd name="connsiteX149" fmla="*/ 2245287 w 4562635"/>
              <a:gd name="connsiteY149" fmla="*/ 3351226 h 4633498"/>
              <a:gd name="connsiteX150" fmla="*/ 2270737 w 4562635"/>
              <a:gd name="connsiteY150" fmla="*/ 3400187 h 4633498"/>
              <a:gd name="connsiteX151" fmla="*/ 2323605 w 4562635"/>
              <a:gd name="connsiteY151" fmla="*/ 3372707 h 4633498"/>
              <a:gd name="connsiteX152" fmla="*/ 2298156 w 4562635"/>
              <a:gd name="connsiteY152" fmla="*/ 3323746 h 4633498"/>
              <a:gd name="connsiteX153" fmla="*/ 2245287 w 4562635"/>
              <a:gd name="connsiteY153" fmla="*/ 3351226 h 4633498"/>
              <a:gd name="connsiteX154" fmla="*/ 2374727 w 4562635"/>
              <a:gd name="connsiteY154" fmla="*/ 3601995 h 4633498"/>
              <a:gd name="connsiteX155" fmla="*/ 2400540 w 4562635"/>
              <a:gd name="connsiteY155" fmla="*/ 3651655 h 4633498"/>
              <a:gd name="connsiteX156" fmla="*/ 2454837 w 4562635"/>
              <a:gd name="connsiteY156" fmla="*/ 3623432 h 4633498"/>
              <a:gd name="connsiteX157" fmla="*/ 2429024 w 4562635"/>
              <a:gd name="connsiteY157" fmla="*/ 3573772 h 4633498"/>
              <a:gd name="connsiteX158" fmla="*/ 2374727 w 4562635"/>
              <a:gd name="connsiteY158" fmla="*/ 3601995 h 4633498"/>
              <a:gd name="connsiteX159" fmla="*/ 1939366 w 4562635"/>
              <a:gd name="connsiteY159" fmla="*/ 2777608 h 4633498"/>
              <a:gd name="connsiteX160" fmla="*/ 1979483 w 4562635"/>
              <a:gd name="connsiteY160" fmla="*/ 2854788 h 4633498"/>
              <a:gd name="connsiteX161" fmla="*/ 2019004 w 4562635"/>
              <a:gd name="connsiteY161" fmla="*/ 2834245 h 4633498"/>
              <a:gd name="connsiteX162" fmla="*/ 1978887 w 4562635"/>
              <a:gd name="connsiteY162" fmla="*/ 2757066 h 4633498"/>
              <a:gd name="connsiteX163" fmla="*/ 1855706 w 4562635"/>
              <a:gd name="connsiteY163" fmla="*/ 2625009 h 4633498"/>
              <a:gd name="connsiteX164" fmla="*/ 1895823 w 4562635"/>
              <a:gd name="connsiteY164" fmla="*/ 2702188 h 4633498"/>
              <a:gd name="connsiteX165" fmla="*/ 1935344 w 4562635"/>
              <a:gd name="connsiteY165" fmla="*/ 2681646 h 4633498"/>
              <a:gd name="connsiteX166" fmla="*/ 1895227 w 4562635"/>
              <a:gd name="connsiteY166" fmla="*/ 2604466 h 4633498"/>
              <a:gd name="connsiteX167" fmla="*/ 2115419 w 4562635"/>
              <a:gd name="connsiteY167" fmla="*/ 3219239 h 4633498"/>
              <a:gd name="connsiteX168" fmla="*/ 2156294 w 4562635"/>
              <a:gd name="connsiteY168" fmla="*/ 3297877 h 4633498"/>
              <a:gd name="connsiteX169" fmla="*/ 2234704 w 4562635"/>
              <a:gd name="connsiteY169" fmla="*/ 3257120 h 4633498"/>
              <a:gd name="connsiteX170" fmla="*/ 2193829 w 4562635"/>
              <a:gd name="connsiteY170" fmla="*/ 3178482 h 4633498"/>
              <a:gd name="connsiteX171" fmla="*/ 2115419 w 4562635"/>
              <a:gd name="connsiteY171" fmla="*/ 3219239 h 4633498"/>
              <a:gd name="connsiteX172" fmla="*/ 2011621 w 4562635"/>
              <a:gd name="connsiteY172" fmla="*/ 3021105 h 4633498"/>
              <a:gd name="connsiteX173" fmla="*/ 2052171 w 4562635"/>
              <a:gd name="connsiteY173" fmla="*/ 3099117 h 4633498"/>
              <a:gd name="connsiteX174" fmla="*/ 2130582 w 4562635"/>
              <a:gd name="connsiteY174" fmla="*/ 3058360 h 4633498"/>
              <a:gd name="connsiteX175" fmla="*/ 2090032 w 4562635"/>
              <a:gd name="connsiteY175" fmla="*/ 2980348 h 4633498"/>
              <a:gd name="connsiteX176" fmla="*/ 2011621 w 4562635"/>
              <a:gd name="connsiteY176" fmla="*/ 3021105 h 4633498"/>
              <a:gd name="connsiteX177" fmla="*/ 1408063 w 4562635"/>
              <a:gd name="connsiteY177" fmla="*/ 1895720 h 4633498"/>
              <a:gd name="connsiteX178" fmla="*/ 1453363 w 4562635"/>
              <a:gd name="connsiteY178" fmla="*/ 1872173 h 4633498"/>
              <a:gd name="connsiteX179" fmla="*/ 1477369 w 4562635"/>
              <a:gd name="connsiteY179" fmla="*/ 1918356 h 4633498"/>
              <a:gd name="connsiteX180" fmla="*/ 1565350 w 4562635"/>
              <a:gd name="connsiteY180" fmla="*/ 1872624 h 4633498"/>
              <a:gd name="connsiteX181" fmla="*/ 1567833 w 4562635"/>
              <a:gd name="connsiteY181" fmla="*/ 1878316 h 4633498"/>
              <a:gd name="connsiteX182" fmla="*/ 1439880 w 4562635"/>
              <a:gd name="connsiteY182" fmla="*/ 1956931 h 4633498"/>
              <a:gd name="connsiteX183" fmla="*/ 1408063 w 4562635"/>
              <a:gd name="connsiteY183" fmla="*/ 1895720 h 4633498"/>
              <a:gd name="connsiteX184" fmla="*/ 2210200 w 4562635"/>
              <a:gd name="connsiteY184" fmla="*/ 3458305 h 4633498"/>
              <a:gd name="connsiteX185" fmla="*/ 2235649 w 4562635"/>
              <a:gd name="connsiteY185" fmla="*/ 3507265 h 4633498"/>
              <a:gd name="connsiteX186" fmla="*/ 2289232 w 4562635"/>
              <a:gd name="connsiteY186" fmla="*/ 3479413 h 4633498"/>
              <a:gd name="connsiteX187" fmla="*/ 2263783 w 4562635"/>
              <a:gd name="connsiteY187" fmla="*/ 3430453 h 4633498"/>
              <a:gd name="connsiteX188" fmla="*/ 2210200 w 4562635"/>
              <a:gd name="connsiteY188" fmla="*/ 3458305 h 4633498"/>
              <a:gd name="connsiteX189" fmla="*/ 2174208 w 4562635"/>
              <a:gd name="connsiteY189" fmla="*/ 3389061 h 4633498"/>
              <a:gd name="connsiteX190" fmla="*/ 2200021 w 4562635"/>
              <a:gd name="connsiteY190" fmla="*/ 3438721 h 4633498"/>
              <a:gd name="connsiteX191" fmla="*/ 2252889 w 4562635"/>
              <a:gd name="connsiteY191" fmla="*/ 3411240 h 4633498"/>
              <a:gd name="connsiteX192" fmla="*/ 2227076 w 4562635"/>
              <a:gd name="connsiteY192" fmla="*/ 3361580 h 4633498"/>
              <a:gd name="connsiteX193" fmla="*/ 2174208 w 4562635"/>
              <a:gd name="connsiteY193" fmla="*/ 3389061 h 4633498"/>
              <a:gd name="connsiteX194" fmla="*/ 1850573 w 4562635"/>
              <a:gd name="connsiteY194" fmla="*/ 2823762 h 4633498"/>
              <a:gd name="connsiteX195" fmla="*/ 1890690 w 4562635"/>
              <a:gd name="connsiteY195" fmla="*/ 2900942 h 4633498"/>
              <a:gd name="connsiteX196" fmla="*/ 1930211 w 4562635"/>
              <a:gd name="connsiteY196" fmla="*/ 2880399 h 4633498"/>
              <a:gd name="connsiteX197" fmla="*/ 1890094 w 4562635"/>
              <a:gd name="connsiteY197" fmla="*/ 2803220 h 4633498"/>
              <a:gd name="connsiteX198" fmla="*/ 1663654 w 4562635"/>
              <a:gd name="connsiteY198" fmla="*/ 2471131 h 4633498"/>
              <a:gd name="connsiteX199" fmla="*/ 1693547 w 4562635"/>
              <a:gd name="connsiteY199" fmla="*/ 2528642 h 4633498"/>
              <a:gd name="connsiteX200" fmla="*/ 1853106 w 4562635"/>
              <a:gd name="connsiteY200" fmla="*/ 2445706 h 4633498"/>
              <a:gd name="connsiteX201" fmla="*/ 1853775 w 4562635"/>
              <a:gd name="connsiteY201" fmla="*/ 2430550 h 4633498"/>
              <a:gd name="connsiteX202" fmla="*/ 1823414 w 4562635"/>
              <a:gd name="connsiteY202" fmla="*/ 2422640 h 4633498"/>
              <a:gd name="connsiteX203" fmla="*/ 1819395 w 4562635"/>
              <a:gd name="connsiteY203" fmla="*/ 2420780 h 4633498"/>
              <a:gd name="connsiteX204" fmla="*/ 1791416 w 4562635"/>
              <a:gd name="connsiteY204" fmla="*/ 2405708 h 4633498"/>
              <a:gd name="connsiteX205" fmla="*/ 1663654 w 4562635"/>
              <a:gd name="connsiteY205" fmla="*/ 2471131 h 4633498"/>
              <a:gd name="connsiteX206" fmla="*/ 1611138 w 4562635"/>
              <a:gd name="connsiteY206" fmla="*/ 2370098 h 4633498"/>
              <a:gd name="connsiteX207" fmla="*/ 1653150 w 4562635"/>
              <a:gd name="connsiteY207" fmla="*/ 2450924 h 4633498"/>
              <a:gd name="connsiteX208" fmla="*/ 1778107 w 4562635"/>
              <a:gd name="connsiteY208" fmla="*/ 2385973 h 4633498"/>
              <a:gd name="connsiteX209" fmla="*/ 1739742 w 4562635"/>
              <a:gd name="connsiteY209" fmla="*/ 2361492 h 4633498"/>
              <a:gd name="connsiteX210" fmla="*/ 1741108 w 4562635"/>
              <a:gd name="connsiteY210" fmla="*/ 2361770 h 4633498"/>
              <a:gd name="connsiteX211" fmla="*/ 1666003 w 4562635"/>
              <a:gd name="connsiteY211" fmla="*/ 2340591 h 4633498"/>
              <a:gd name="connsiteX212" fmla="*/ 1611138 w 4562635"/>
              <a:gd name="connsiteY212" fmla="*/ 2370098 h 4633498"/>
              <a:gd name="connsiteX213" fmla="*/ 1766914 w 4562635"/>
              <a:gd name="connsiteY213" fmla="*/ 2671162 h 4633498"/>
              <a:gd name="connsiteX214" fmla="*/ 1807031 w 4562635"/>
              <a:gd name="connsiteY214" fmla="*/ 2748341 h 4633498"/>
              <a:gd name="connsiteX215" fmla="*/ 1846551 w 4562635"/>
              <a:gd name="connsiteY215" fmla="*/ 2727799 h 4633498"/>
              <a:gd name="connsiteX216" fmla="*/ 1806434 w 4562635"/>
              <a:gd name="connsiteY216" fmla="*/ 2650620 h 4633498"/>
              <a:gd name="connsiteX217" fmla="*/ 1568567 w 4562635"/>
              <a:gd name="connsiteY217" fmla="*/ 2290547 h 4633498"/>
              <a:gd name="connsiteX218" fmla="*/ 1600481 w 4562635"/>
              <a:gd name="connsiteY218" fmla="*/ 2351945 h 4633498"/>
              <a:gd name="connsiteX219" fmla="*/ 1673532 w 4562635"/>
              <a:gd name="connsiteY219" fmla="*/ 2313974 h 4633498"/>
              <a:gd name="connsiteX220" fmla="*/ 1568567 w 4562635"/>
              <a:gd name="connsiteY220" fmla="*/ 2290547 h 4633498"/>
              <a:gd name="connsiteX221" fmla="*/ 1301922 w 4562635"/>
              <a:gd name="connsiteY221" fmla="*/ 1819602 h 4633498"/>
              <a:gd name="connsiteX222" fmla="*/ 1385179 w 4562635"/>
              <a:gd name="connsiteY222" fmla="*/ 1979777 h 4633498"/>
              <a:gd name="connsiteX223" fmla="*/ 1406306 w 4562635"/>
              <a:gd name="connsiteY223" fmla="*/ 1938999 h 4633498"/>
              <a:gd name="connsiteX224" fmla="*/ 1348198 w 4562635"/>
              <a:gd name="connsiteY224" fmla="*/ 1827208 h 4633498"/>
              <a:gd name="connsiteX225" fmla="*/ 1301922 w 4562635"/>
              <a:gd name="connsiteY225" fmla="*/ 1819602 h 4633498"/>
              <a:gd name="connsiteX226" fmla="*/ 2175815 w 4562635"/>
              <a:gd name="connsiteY226" fmla="*/ 3563242 h 4633498"/>
              <a:gd name="connsiteX227" fmla="*/ 2260525 w 4562635"/>
              <a:gd name="connsiteY227" fmla="*/ 3726211 h 4633498"/>
              <a:gd name="connsiteX228" fmla="*/ 2311964 w 4562635"/>
              <a:gd name="connsiteY228" fmla="*/ 3699474 h 4633498"/>
              <a:gd name="connsiteX229" fmla="*/ 2227254 w 4562635"/>
              <a:gd name="connsiteY229" fmla="*/ 3536504 h 4633498"/>
              <a:gd name="connsiteX230" fmla="*/ 2175815 w 4562635"/>
              <a:gd name="connsiteY230" fmla="*/ 3563242 h 4633498"/>
              <a:gd name="connsiteX231" fmla="*/ 2139460 w 4562635"/>
              <a:gd name="connsiteY231" fmla="*/ 3493299 h 4633498"/>
              <a:gd name="connsiteX232" fmla="*/ 2165636 w 4562635"/>
              <a:gd name="connsiteY232" fmla="*/ 3543658 h 4633498"/>
              <a:gd name="connsiteX233" fmla="*/ 2217789 w 4562635"/>
              <a:gd name="connsiteY233" fmla="*/ 3516549 h 4633498"/>
              <a:gd name="connsiteX234" fmla="*/ 2191613 w 4562635"/>
              <a:gd name="connsiteY234" fmla="*/ 3466190 h 4633498"/>
              <a:gd name="connsiteX235" fmla="*/ 2139460 w 4562635"/>
              <a:gd name="connsiteY235" fmla="*/ 3493299 h 4633498"/>
              <a:gd name="connsiteX236" fmla="*/ 2103480 w 4562635"/>
              <a:gd name="connsiteY236" fmla="*/ 3425824 h 4633498"/>
              <a:gd name="connsiteX237" fmla="*/ 2128929 w 4562635"/>
              <a:gd name="connsiteY237" fmla="*/ 3474785 h 4633498"/>
              <a:gd name="connsiteX238" fmla="*/ 2181083 w 4562635"/>
              <a:gd name="connsiteY238" fmla="*/ 3447677 h 4633498"/>
              <a:gd name="connsiteX239" fmla="*/ 2155633 w 4562635"/>
              <a:gd name="connsiteY239" fmla="*/ 3398716 h 4633498"/>
              <a:gd name="connsiteX240" fmla="*/ 2103480 w 4562635"/>
              <a:gd name="connsiteY240" fmla="*/ 3425824 h 4633498"/>
              <a:gd name="connsiteX241" fmla="*/ 2018531 w 4562635"/>
              <a:gd name="connsiteY241" fmla="*/ 3271185 h 4633498"/>
              <a:gd name="connsiteX242" fmla="*/ 2058433 w 4562635"/>
              <a:gd name="connsiteY242" fmla="*/ 3347950 h 4633498"/>
              <a:gd name="connsiteX243" fmla="*/ 2136845 w 4562635"/>
              <a:gd name="connsiteY243" fmla="*/ 3307193 h 4633498"/>
              <a:gd name="connsiteX244" fmla="*/ 2096943 w 4562635"/>
              <a:gd name="connsiteY244" fmla="*/ 3230428 h 4633498"/>
              <a:gd name="connsiteX245" fmla="*/ 2018531 w 4562635"/>
              <a:gd name="connsiteY245" fmla="*/ 3271185 h 4633498"/>
              <a:gd name="connsiteX246" fmla="*/ 1966627 w 4562635"/>
              <a:gd name="connsiteY246" fmla="*/ 3171329 h 4633498"/>
              <a:gd name="connsiteX247" fmla="*/ 2007177 w 4562635"/>
              <a:gd name="connsiteY247" fmla="*/ 3249342 h 4633498"/>
              <a:gd name="connsiteX248" fmla="*/ 2085589 w 4562635"/>
              <a:gd name="connsiteY248" fmla="*/ 3208584 h 4633498"/>
              <a:gd name="connsiteX249" fmla="*/ 2045039 w 4562635"/>
              <a:gd name="connsiteY249" fmla="*/ 3130571 h 4633498"/>
              <a:gd name="connsiteX250" fmla="*/ 1966627 w 4562635"/>
              <a:gd name="connsiteY250" fmla="*/ 3171329 h 4633498"/>
              <a:gd name="connsiteX251" fmla="*/ 1914084 w 4562635"/>
              <a:gd name="connsiteY251" fmla="*/ 3071803 h 4633498"/>
              <a:gd name="connsiteX252" fmla="*/ 1954634 w 4562635"/>
              <a:gd name="connsiteY252" fmla="*/ 3149816 h 4633498"/>
              <a:gd name="connsiteX253" fmla="*/ 2034321 w 4562635"/>
              <a:gd name="connsiteY253" fmla="*/ 3108395 h 4633498"/>
              <a:gd name="connsiteX254" fmla="*/ 1993771 w 4562635"/>
              <a:gd name="connsiteY254" fmla="*/ 3030383 h 4633498"/>
              <a:gd name="connsiteX255" fmla="*/ 1914084 w 4562635"/>
              <a:gd name="connsiteY255" fmla="*/ 3071803 h 4633498"/>
              <a:gd name="connsiteX256" fmla="*/ 1298404 w 4562635"/>
              <a:gd name="connsiteY256" fmla="*/ 1931769 h 4633498"/>
              <a:gd name="connsiteX257" fmla="*/ 1337650 w 4562635"/>
              <a:gd name="connsiteY257" fmla="*/ 2007274 h 4633498"/>
              <a:gd name="connsiteX258" fmla="*/ 1374342 w 4562635"/>
              <a:gd name="connsiteY258" fmla="*/ 1988202 h 4633498"/>
              <a:gd name="connsiteX259" fmla="*/ 1354528 w 4562635"/>
              <a:gd name="connsiteY259" fmla="*/ 1950084 h 4633498"/>
              <a:gd name="connsiteX260" fmla="*/ 1335095 w 4562635"/>
              <a:gd name="connsiteY260" fmla="*/ 1912697 h 4633498"/>
              <a:gd name="connsiteX261" fmla="*/ 1298404 w 4562635"/>
              <a:gd name="connsiteY261" fmla="*/ 1931769 h 4633498"/>
              <a:gd name="connsiteX262" fmla="*/ 1252679 w 4562635"/>
              <a:gd name="connsiteY262" fmla="*/ 1843802 h 4633498"/>
              <a:gd name="connsiteX263" fmla="*/ 1291926 w 4562635"/>
              <a:gd name="connsiteY263" fmla="*/ 1919307 h 4633498"/>
              <a:gd name="connsiteX264" fmla="*/ 1327494 w 4562635"/>
              <a:gd name="connsiteY264" fmla="*/ 1900819 h 4633498"/>
              <a:gd name="connsiteX265" fmla="*/ 1288247 w 4562635"/>
              <a:gd name="connsiteY265" fmla="*/ 1825314 h 4633498"/>
              <a:gd name="connsiteX266" fmla="*/ 1252679 w 4562635"/>
              <a:gd name="connsiteY266" fmla="*/ 1843802 h 4633498"/>
              <a:gd name="connsiteX267" fmla="*/ 1233868 w 4562635"/>
              <a:gd name="connsiteY267" fmla="*/ 1840545 h 4633498"/>
              <a:gd name="connsiteX268" fmla="*/ 1342815 w 4562635"/>
              <a:gd name="connsiteY268" fmla="*/ 1783915 h 4633498"/>
              <a:gd name="connsiteX269" fmla="*/ 1438455 w 4562635"/>
              <a:gd name="connsiteY269" fmla="*/ 1967913 h 4633498"/>
              <a:gd name="connsiteX270" fmla="*/ 1329508 w 4562635"/>
              <a:gd name="connsiteY270" fmla="*/ 2024543 h 4633498"/>
              <a:gd name="connsiteX271" fmla="*/ 1233868 w 4562635"/>
              <a:gd name="connsiteY271" fmla="*/ 1840545 h 4633498"/>
              <a:gd name="connsiteX272" fmla="*/ 1761780 w 4562635"/>
              <a:gd name="connsiteY272" fmla="*/ 2869916 h 4633498"/>
              <a:gd name="connsiteX273" fmla="*/ 1801897 w 4562635"/>
              <a:gd name="connsiteY273" fmla="*/ 2947095 h 4633498"/>
              <a:gd name="connsiteX274" fmla="*/ 1841418 w 4562635"/>
              <a:gd name="connsiteY274" fmla="*/ 2926553 h 4633498"/>
              <a:gd name="connsiteX275" fmla="*/ 1801301 w 4562635"/>
              <a:gd name="connsiteY275" fmla="*/ 2849373 h 4633498"/>
              <a:gd name="connsiteX276" fmla="*/ 1678121 w 4562635"/>
              <a:gd name="connsiteY276" fmla="*/ 2717316 h 4633498"/>
              <a:gd name="connsiteX277" fmla="*/ 1718238 w 4562635"/>
              <a:gd name="connsiteY277" fmla="*/ 2794495 h 4633498"/>
              <a:gd name="connsiteX278" fmla="*/ 1757758 w 4562635"/>
              <a:gd name="connsiteY278" fmla="*/ 2773953 h 4633498"/>
              <a:gd name="connsiteX279" fmla="*/ 1717641 w 4562635"/>
              <a:gd name="connsiteY279" fmla="*/ 2696774 h 4633498"/>
              <a:gd name="connsiteX280" fmla="*/ 2068017 w 4562635"/>
              <a:gd name="connsiteY280" fmla="*/ 3530435 h 4633498"/>
              <a:gd name="connsiteX281" fmla="*/ 2152726 w 4562635"/>
              <a:gd name="connsiteY281" fmla="*/ 3693403 h 4633498"/>
              <a:gd name="connsiteX282" fmla="*/ 2204879 w 4562635"/>
              <a:gd name="connsiteY282" fmla="*/ 3666294 h 4633498"/>
              <a:gd name="connsiteX283" fmla="*/ 2120170 w 4562635"/>
              <a:gd name="connsiteY283" fmla="*/ 3503326 h 4633498"/>
              <a:gd name="connsiteX284" fmla="*/ 2068017 w 4562635"/>
              <a:gd name="connsiteY284" fmla="*/ 3530435 h 4633498"/>
              <a:gd name="connsiteX285" fmla="*/ 2161465 w 4562635"/>
              <a:gd name="connsiteY285" fmla="*/ 3711958 h 4633498"/>
              <a:gd name="connsiteX286" fmla="*/ 2187641 w 4562635"/>
              <a:gd name="connsiteY286" fmla="*/ 3762318 h 4633498"/>
              <a:gd name="connsiteX287" fmla="*/ 2240508 w 4562635"/>
              <a:gd name="connsiteY287" fmla="*/ 3734838 h 4633498"/>
              <a:gd name="connsiteX288" fmla="*/ 2214331 w 4562635"/>
              <a:gd name="connsiteY288" fmla="*/ 3684478 h 4633498"/>
              <a:gd name="connsiteX289" fmla="*/ 2161465 w 4562635"/>
              <a:gd name="connsiteY289" fmla="*/ 3711958 h 4633498"/>
              <a:gd name="connsiteX290" fmla="*/ 1173120 w 4562635"/>
              <a:gd name="connsiteY290" fmla="*/ 1884691 h 4633498"/>
              <a:gd name="connsiteX291" fmla="*/ 1197506 w 4562635"/>
              <a:gd name="connsiteY291" fmla="*/ 1931607 h 4633498"/>
              <a:gd name="connsiteX292" fmla="*/ 1243181 w 4562635"/>
              <a:gd name="connsiteY292" fmla="*/ 1907865 h 4633498"/>
              <a:gd name="connsiteX293" fmla="*/ 1218795 w 4562635"/>
              <a:gd name="connsiteY293" fmla="*/ 1860949 h 4633498"/>
              <a:gd name="connsiteX294" fmla="*/ 1173120 w 4562635"/>
              <a:gd name="connsiteY294" fmla="*/ 1884691 h 4633498"/>
              <a:gd name="connsiteX295" fmla="*/ 1203228 w 4562635"/>
              <a:gd name="connsiteY295" fmla="*/ 1943530 h 4633498"/>
              <a:gd name="connsiteX296" fmla="*/ 1227233 w 4562635"/>
              <a:gd name="connsiteY296" fmla="*/ 1989713 h 4633498"/>
              <a:gd name="connsiteX297" fmla="*/ 1273656 w 4562635"/>
              <a:gd name="connsiteY297" fmla="*/ 1965583 h 4633498"/>
              <a:gd name="connsiteX298" fmla="*/ 1249651 w 4562635"/>
              <a:gd name="connsiteY298" fmla="*/ 1919400 h 4633498"/>
              <a:gd name="connsiteX299" fmla="*/ 1203228 w 4562635"/>
              <a:gd name="connsiteY299" fmla="*/ 1943530 h 4633498"/>
              <a:gd name="connsiteX300" fmla="*/ 1317646 w 4562635"/>
              <a:gd name="connsiteY300" fmla="*/ 2166461 h 4633498"/>
              <a:gd name="connsiteX301" fmla="*/ 1357763 w 4562635"/>
              <a:gd name="connsiteY301" fmla="*/ 2243640 h 4633498"/>
              <a:gd name="connsiteX302" fmla="*/ 1397284 w 4562635"/>
              <a:gd name="connsiteY302" fmla="*/ 2223098 h 4633498"/>
              <a:gd name="connsiteX303" fmla="*/ 1357167 w 4562635"/>
              <a:gd name="connsiteY303" fmla="*/ 2145919 h 4633498"/>
              <a:gd name="connsiteX304" fmla="*/ 1813362 w 4562635"/>
              <a:gd name="connsiteY304" fmla="*/ 3124157 h 4633498"/>
              <a:gd name="connsiteX305" fmla="*/ 1853912 w 4562635"/>
              <a:gd name="connsiteY305" fmla="*/ 3202170 h 4633498"/>
              <a:gd name="connsiteX306" fmla="*/ 1932322 w 4562635"/>
              <a:gd name="connsiteY306" fmla="*/ 3161413 h 4633498"/>
              <a:gd name="connsiteX307" fmla="*/ 1891772 w 4562635"/>
              <a:gd name="connsiteY307" fmla="*/ 3083401 h 4633498"/>
              <a:gd name="connsiteX308" fmla="*/ 1813362 w 4562635"/>
              <a:gd name="connsiteY308" fmla="*/ 3124157 h 4633498"/>
              <a:gd name="connsiteX309" fmla="*/ 1055762 w 4562635"/>
              <a:gd name="connsiteY309" fmla="*/ 1727730 h 4633498"/>
              <a:gd name="connsiteX310" fmla="*/ 1086061 w 4562635"/>
              <a:gd name="connsiteY310" fmla="*/ 1786021 h 4633498"/>
              <a:gd name="connsiteX311" fmla="*/ 1115910 w 4562635"/>
              <a:gd name="connsiteY311" fmla="*/ 1770506 h 4633498"/>
              <a:gd name="connsiteX312" fmla="*/ 1085611 w 4562635"/>
              <a:gd name="connsiteY312" fmla="*/ 1712215 h 4633498"/>
              <a:gd name="connsiteX313" fmla="*/ 1672988 w 4562635"/>
              <a:gd name="connsiteY313" fmla="*/ 2916069 h 4633498"/>
              <a:gd name="connsiteX314" fmla="*/ 1713105 w 4562635"/>
              <a:gd name="connsiteY314" fmla="*/ 2993248 h 4633498"/>
              <a:gd name="connsiteX315" fmla="*/ 1752625 w 4562635"/>
              <a:gd name="connsiteY315" fmla="*/ 2972706 h 4633498"/>
              <a:gd name="connsiteX316" fmla="*/ 1712508 w 4562635"/>
              <a:gd name="connsiteY316" fmla="*/ 2895527 h 4633498"/>
              <a:gd name="connsiteX317" fmla="*/ 992577 w 4562635"/>
              <a:gd name="connsiteY317" fmla="*/ 1612477 h 4633498"/>
              <a:gd name="connsiteX318" fmla="*/ 1022875 w 4562635"/>
              <a:gd name="connsiteY318" fmla="*/ 1670768 h 4633498"/>
              <a:gd name="connsiteX319" fmla="*/ 1052725 w 4562635"/>
              <a:gd name="connsiteY319" fmla="*/ 1655252 h 4633498"/>
              <a:gd name="connsiteX320" fmla="*/ 1022426 w 4562635"/>
              <a:gd name="connsiteY320" fmla="*/ 1596962 h 4633498"/>
              <a:gd name="connsiteX321" fmla="*/ 1589329 w 4562635"/>
              <a:gd name="connsiteY321" fmla="*/ 2763469 h 4633498"/>
              <a:gd name="connsiteX322" fmla="*/ 1629446 w 4562635"/>
              <a:gd name="connsiteY322" fmla="*/ 2840648 h 4633498"/>
              <a:gd name="connsiteX323" fmla="*/ 1668966 w 4562635"/>
              <a:gd name="connsiteY323" fmla="*/ 2820106 h 4633498"/>
              <a:gd name="connsiteX324" fmla="*/ 1628849 w 4562635"/>
              <a:gd name="connsiteY324" fmla="*/ 2742927 h 4633498"/>
              <a:gd name="connsiteX325" fmla="*/ 1386420 w 4562635"/>
              <a:gd name="connsiteY325" fmla="*/ 2385225 h 4633498"/>
              <a:gd name="connsiteX326" fmla="*/ 1419142 w 4562635"/>
              <a:gd name="connsiteY326" fmla="*/ 2448178 h 4633498"/>
              <a:gd name="connsiteX327" fmla="*/ 1587833 w 4562635"/>
              <a:gd name="connsiteY327" fmla="*/ 2360494 h 4633498"/>
              <a:gd name="connsiteX328" fmla="*/ 1555110 w 4562635"/>
              <a:gd name="connsiteY328" fmla="*/ 2297541 h 4633498"/>
              <a:gd name="connsiteX329" fmla="*/ 1386420 w 4562635"/>
              <a:gd name="connsiteY329" fmla="*/ 2385225 h 4633498"/>
              <a:gd name="connsiteX330" fmla="*/ 1480872 w 4562635"/>
              <a:gd name="connsiteY330" fmla="*/ 2568113 h 4633498"/>
              <a:gd name="connsiteX331" fmla="*/ 1510362 w 4562635"/>
              <a:gd name="connsiteY331" fmla="*/ 2624847 h 4633498"/>
              <a:gd name="connsiteX332" fmla="*/ 1679053 w 4562635"/>
              <a:gd name="connsiteY332" fmla="*/ 2537164 h 4633498"/>
              <a:gd name="connsiteX333" fmla="*/ 1649563 w 4562635"/>
              <a:gd name="connsiteY333" fmla="*/ 2480429 h 4633498"/>
              <a:gd name="connsiteX334" fmla="*/ 1480872 w 4562635"/>
              <a:gd name="connsiteY334" fmla="*/ 2568113 h 4633498"/>
              <a:gd name="connsiteX335" fmla="*/ 1427549 w 4562635"/>
              <a:gd name="connsiteY335" fmla="*/ 2465526 h 4633498"/>
              <a:gd name="connsiteX336" fmla="*/ 1468753 w 4562635"/>
              <a:gd name="connsiteY336" fmla="*/ 2544797 h 4633498"/>
              <a:gd name="connsiteX337" fmla="*/ 1637444 w 4562635"/>
              <a:gd name="connsiteY337" fmla="*/ 2457114 h 4633498"/>
              <a:gd name="connsiteX338" fmla="*/ 1596239 w 4562635"/>
              <a:gd name="connsiteY338" fmla="*/ 2377842 h 4633498"/>
              <a:gd name="connsiteX339" fmla="*/ 1427549 w 4562635"/>
              <a:gd name="connsiteY339" fmla="*/ 2465526 h 4633498"/>
              <a:gd name="connsiteX340" fmla="*/ 1960946 w 4562635"/>
              <a:gd name="connsiteY340" fmla="*/ 3499024 h 4633498"/>
              <a:gd name="connsiteX341" fmla="*/ 2044927 w 4562635"/>
              <a:gd name="connsiteY341" fmla="*/ 3660593 h 4633498"/>
              <a:gd name="connsiteX342" fmla="*/ 2097080 w 4562635"/>
              <a:gd name="connsiteY342" fmla="*/ 3633485 h 4633498"/>
              <a:gd name="connsiteX343" fmla="*/ 2013098 w 4562635"/>
              <a:gd name="connsiteY343" fmla="*/ 3471916 h 4633498"/>
              <a:gd name="connsiteX344" fmla="*/ 1960946 w 4562635"/>
              <a:gd name="connsiteY344" fmla="*/ 3499024 h 4633498"/>
              <a:gd name="connsiteX345" fmla="*/ 2054393 w 4562635"/>
              <a:gd name="connsiteY345" fmla="*/ 3680550 h 4633498"/>
              <a:gd name="connsiteX346" fmla="*/ 2080569 w 4562635"/>
              <a:gd name="connsiteY346" fmla="*/ 3730909 h 4633498"/>
              <a:gd name="connsiteX347" fmla="*/ 2132722 w 4562635"/>
              <a:gd name="connsiteY347" fmla="*/ 3703801 h 4633498"/>
              <a:gd name="connsiteX348" fmla="*/ 2106546 w 4562635"/>
              <a:gd name="connsiteY348" fmla="*/ 3653441 h 4633498"/>
              <a:gd name="connsiteX349" fmla="*/ 2054393 w 4562635"/>
              <a:gd name="connsiteY349" fmla="*/ 3680550 h 4633498"/>
              <a:gd name="connsiteX350" fmla="*/ 1175122 w 4562635"/>
              <a:gd name="connsiteY350" fmla="*/ 2033094 h 4633498"/>
              <a:gd name="connsiteX351" fmla="*/ 1198937 w 4562635"/>
              <a:gd name="connsiteY351" fmla="*/ 2078912 h 4633498"/>
              <a:gd name="connsiteX352" fmla="*/ 1244988 w 4562635"/>
              <a:gd name="connsiteY352" fmla="*/ 2054975 h 4633498"/>
              <a:gd name="connsiteX353" fmla="*/ 1221172 w 4562635"/>
              <a:gd name="connsiteY353" fmla="*/ 2009158 h 4633498"/>
              <a:gd name="connsiteX354" fmla="*/ 1175122 w 4562635"/>
              <a:gd name="connsiteY354" fmla="*/ 2033094 h 4633498"/>
              <a:gd name="connsiteX355" fmla="*/ 1144448 w 4562635"/>
              <a:gd name="connsiteY355" fmla="*/ 1974083 h 4633498"/>
              <a:gd name="connsiteX356" fmla="*/ 1168644 w 4562635"/>
              <a:gd name="connsiteY356" fmla="*/ 2020632 h 4633498"/>
              <a:gd name="connsiteX357" fmla="*/ 1215443 w 4562635"/>
              <a:gd name="connsiteY357" fmla="*/ 1996307 h 4633498"/>
              <a:gd name="connsiteX358" fmla="*/ 1191247 w 4562635"/>
              <a:gd name="connsiteY358" fmla="*/ 1949758 h 4633498"/>
              <a:gd name="connsiteX359" fmla="*/ 1144448 w 4562635"/>
              <a:gd name="connsiteY359" fmla="*/ 1974083 h 4633498"/>
              <a:gd name="connsiteX360" fmla="*/ 2137941 w 4562635"/>
              <a:gd name="connsiteY360" fmla="*/ 3953220 h 4633498"/>
              <a:gd name="connsiteX361" fmla="*/ 2178058 w 4562635"/>
              <a:gd name="connsiteY361" fmla="*/ 4030400 h 4633498"/>
              <a:gd name="connsiteX362" fmla="*/ 2217579 w 4562635"/>
              <a:gd name="connsiteY362" fmla="*/ 4009858 h 4633498"/>
              <a:gd name="connsiteX363" fmla="*/ 2177462 w 4562635"/>
              <a:gd name="connsiteY363" fmla="*/ 3932677 h 4633498"/>
              <a:gd name="connsiteX364" fmla="*/ 1228853 w 4562635"/>
              <a:gd name="connsiteY364" fmla="*/ 2212614 h 4633498"/>
              <a:gd name="connsiteX365" fmla="*/ 1268970 w 4562635"/>
              <a:gd name="connsiteY365" fmla="*/ 2289794 h 4633498"/>
              <a:gd name="connsiteX366" fmla="*/ 1308490 w 4562635"/>
              <a:gd name="connsiteY366" fmla="*/ 2269252 h 4633498"/>
              <a:gd name="connsiteX367" fmla="*/ 1268373 w 4562635"/>
              <a:gd name="connsiteY367" fmla="*/ 2192072 h 4633498"/>
              <a:gd name="connsiteX368" fmla="*/ 988700 w 4562635"/>
              <a:gd name="connsiteY368" fmla="*/ 1762588 h 4633498"/>
              <a:gd name="connsiteX369" fmla="*/ 1018999 w 4562635"/>
              <a:gd name="connsiteY369" fmla="*/ 1820879 h 4633498"/>
              <a:gd name="connsiteX370" fmla="*/ 1048847 w 4562635"/>
              <a:gd name="connsiteY370" fmla="*/ 1805364 h 4633498"/>
              <a:gd name="connsiteX371" fmla="*/ 1018548 w 4562635"/>
              <a:gd name="connsiteY371" fmla="*/ 1747073 h 4633498"/>
              <a:gd name="connsiteX372" fmla="*/ 925515 w 4562635"/>
              <a:gd name="connsiteY372" fmla="*/ 1647335 h 4633498"/>
              <a:gd name="connsiteX373" fmla="*/ 955814 w 4562635"/>
              <a:gd name="connsiteY373" fmla="*/ 1705626 h 4633498"/>
              <a:gd name="connsiteX374" fmla="*/ 985662 w 4562635"/>
              <a:gd name="connsiteY374" fmla="*/ 1690111 h 4633498"/>
              <a:gd name="connsiteX375" fmla="*/ 955363 w 4562635"/>
              <a:gd name="connsiteY375" fmla="*/ 1631820 h 4633498"/>
              <a:gd name="connsiteX376" fmla="*/ 1818036 w 4562635"/>
              <a:gd name="connsiteY376" fmla="*/ 3374608 h 4633498"/>
              <a:gd name="connsiteX377" fmla="*/ 1858587 w 4562635"/>
              <a:gd name="connsiteY377" fmla="*/ 3452622 h 4633498"/>
              <a:gd name="connsiteX378" fmla="*/ 1937635 w 4562635"/>
              <a:gd name="connsiteY378" fmla="*/ 3411533 h 4633498"/>
              <a:gd name="connsiteX379" fmla="*/ 1897084 w 4562635"/>
              <a:gd name="connsiteY379" fmla="*/ 3333520 h 4633498"/>
              <a:gd name="connsiteX380" fmla="*/ 1818036 w 4562635"/>
              <a:gd name="connsiteY380" fmla="*/ 3374608 h 4633498"/>
              <a:gd name="connsiteX381" fmla="*/ 1713902 w 4562635"/>
              <a:gd name="connsiteY381" fmla="*/ 3174269 h 4633498"/>
              <a:gd name="connsiteX382" fmla="*/ 1754777 w 4562635"/>
              <a:gd name="connsiteY382" fmla="*/ 3252907 h 4633498"/>
              <a:gd name="connsiteX383" fmla="*/ 1833187 w 4562635"/>
              <a:gd name="connsiteY383" fmla="*/ 3212150 h 4633498"/>
              <a:gd name="connsiteX384" fmla="*/ 1792312 w 4562635"/>
              <a:gd name="connsiteY384" fmla="*/ 3133512 h 4633498"/>
              <a:gd name="connsiteX385" fmla="*/ 1713902 w 4562635"/>
              <a:gd name="connsiteY385" fmla="*/ 3174269 h 4633498"/>
              <a:gd name="connsiteX386" fmla="*/ 1765181 w 4562635"/>
              <a:gd name="connsiteY386" fmla="*/ 3276038 h 4633498"/>
              <a:gd name="connsiteX387" fmla="*/ 1805083 w 4562635"/>
              <a:gd name="connsiteY387" fmla="*/ 3352803 h 4633498"/>
              <a:gd name="connsiteX388" fmla="*/ 1885406 w 4562635"/>
              <a:gd name="connsiteY388" fmla="*/ 3311052 h 4633498"/>
              <a:gd name="connsiteX389" fmla="*/ 1845504 w 4562635"/>
              <a:gd name="connsiteY389" fmla="*/ 3234287 h 4633498"/>
              <a:gd name="connsiteX390" fmla="*/ 1765181 w 4562635"/>
              <a:gd name="connsiteY390" fmla="*/ 3276038 h 4633498"/>
              <a:gd name="connsiteX391" fmla="*/ 1312813 w 4562635"/>
              <a:gd name="connsiteY391" fmla="*/ 2424474 h 4633498"/>
              <a:gd name="connsiteX392" fmla="*/ 1331395 w 4562635"/>
              <a:gd name="connsiteY392" fmla="*/ 2460224 h 4633498"/>
              <a:gd name="connsiteX393" fmla="*/ 1379455 w 4562635"/>
              <a:gd name="connsiteY393" fmla="*/ 2435242 h 4633498"/>
              <a:gd name="connsiteX394" fmla="*/ 1360873 w 4562635"/>
              <a:gd name="connsiteY394" fmla="*/ 2399492 h 4633498"/>
              <a:gd name="connsiteX395" fmla="*/ 1312813 w 4562635"/>
              <a:gd name="connsiteY395" fmla="*/ 2424474 h 4633498"/>
              <a:gd name="connsiteX396" fmla="*/ 1926209 w 4562635"/>
              <a:gd name="connsiteY396" fmla="*/ 3605033 h 4633498"/>
              <a:gd name="connsiteX397" fmla="*/ 2009828 w 4562635"/>
              <a:gd name="connsiteY397" fmla="*/ 3765903 h 4633498"/>
              <a:gd name="connsiteX398" fmla="*/ 2064124 w 4562635"/>
              <a:gd name="connsiteY398" fmla="*/ 3737680 h 4633498"/>
              <a:gd name="connsiteX399" fmla="*/ 1980505 w 4562635"/>
              <a:gd name="connsiteY399" fmla="*/ 3576810 h 4633498"/>
              <a:gd name="connsiteX400" fmla="*/ 1926209 w 4562635"/>
              <a:gd name="connsiteY400" fmla="*/ 3605033 h 4633498"/>
              <a:gd name="connsiteX401" fmla="*/ 1418172 w 4562635"/>
              <a:gd name="connsiteY401" fmla="*/ 2628345 h 4633498"/>
              <a:gd name="connsiteX402" fmla="*/ 1436351 w 4562635"/>
              <a:gd name="connsiteY402" fmla="*/ 2663318 h 4633498"/>
              <a:gd name="connsiteX403" fmla="*/ 1484411 w 4562635"/>
              <a:gd name="connsiteY403" fmla="*/ 2638336 h 4633498"/>
              <a:gd name="connsiteX404" fmla="*/ 1466232 w 4562635"/>
              <a:gd name="connsiteY404" fmla="*/ 2603364 h 4633498"/>
              <a:gd name="connsiteX405" fmla="*/ 1418172 w 4562635"/>
              <a:gd name="connsiteY405" fmla="*/ 2628345 h 4633498"/>
              <a:gd name="connsiteX406" fmla="*/ 1341418 w 4562635"/>
              <a:gd name="connsiteY406" fmla="*/ 2480681 h 4633498"/>
              <a:gd name="connsiteX407" fmla="*/ 1407669 w 4562635"/>
              <a:gd name="connsiteY407" fmla="*/ 2608138 h 4633498"/>
              <a:gd name="connsiteX408" fmla="*/ 1455248 w 4562635"/>
              <a:gd name="connsiteY408" fmla="*/ 2583407 h 4633498"/>
              <a:gd name="connsiteX409" fmla="*/ 1388997 w 4562635"/>
              <a:gd name="connsiteY409" fmla="*/ 2455950 h 4633498"/>
              <a:gd name="connsiteX410" fmla="*/ 1341418 w 4562635"/>
              <a:gd name="connsiteY410" fmla="*/ 2480681 h 4633498"/>
              <a:gd name="connsiteX411" fmla="*/ 2019657 w 4562635"/>
              <a:gd name="connsiteY411" fmla="*/ 3786557 h 4633498"/>
              <a:gd name="connsiteX412" fmla="*/ 2045469 w 4562635"/>
              <a:gd name="connsiteY412" fmla="*/ 3836217 h 4633498"/>
              <a:gd name="connsiteX413" fmla="*/ 2099765 w 4562635"/>
              <a:gd name="connsiteY413" fmla="*/ 3807995 h 4633498"/>
              <a:gd name="connsiteX414" fmla="*/ 2073953 w 4562635"/>
              <a:gd name="connsiteY414" fmla="*/ 3758335 h 4633498"/>
              <a:gd name="connsiteX415" fmla="*/ 2019657 w 4562635"/>
              <a:gd name="connsiteY415" fmla="*/ 3786557 h 4633498"/>
              <a:gd name="connsiteX416" fmla="*/ 1889502 w 4562635"/>
              <a:gd name="connsiteY416" fmla="*/ 3536160 h 4633498"/>
              <a:gd name="connsiteX417" fmla="*/ 1914588 w 4562635"/>
              <a:gd name="connsiteY417" fmla="*/ 3584421 h 4633498"/>
              <a:gd name="connsiteX418" fmla="*/ 1967455 w 4562635"/>
              <a:gd name="connsiteY418" fmla="*/ 3556942 h 4633498"/>
              <a:gd name="connsiteX419" fmla="*/ 1942369 w 4562635"/>
              <a:gd name="connsiteY419" fmla="*/ 3508680 h 4633498"/>
              <a:gd name="connsiteX420" fmla="*/ 1889502 w 4562635"/>
              <a:gd name="connsiteY420" fmla="*/ 3536160 h 4633498"/>
              <a:gd name="connsiteX421" fmla="*/ 1584195 w 4562635"/>
              <a:gd name="connsiteY421" fmla="*/ 2962222 h 4633498"/>
              <a:gd name="connsiteX422" fmla="*/ 1624312 w 4562635"/>
              <a:gd name="connsiteY422" fmla="*/ 3039402 h 4633498"/>
              <a:gd name="connsiteX423" fmla="*/ 1663832 w 4562635"/>
              <a:gd name="connsiteY423" fmla="*/ 3018860 h 4633498"/>
              <a:gd name="connsiteX424" fmla="*/ 1623715 w 4562635"/>
              <a:gd name="connsiteY424" fmla="*/ 2941680 h 4633498"/>
              <a:gd name="connsiteX425" fmla="*/ 1055561 w 4562635"/>
              <a:gd name="connsiteY425" fmla="*/ 1945797 h 4633498"/>
              <a:gd name="connsiteX426" fmla="*/ 1079757 w 4562635"/>
              <a:gd name="connsiteY426" fmla="*/ 1992346 h 4633498"/>
              <a:gd name="connsiteX427" fmla="*/ 1126181 w 4562635"/>
              <a:gd name="connsiteY427" fmla="*/ 1968216 h 4633498"/>
              <a:gd name="connsiteX428" fmla="*/ 1101985 w 4562635"/>
              <a:gd name="connsiteY428" fmla="*/ 1921666 h 4633498"/>
              <a:gd name="connsiteX429" fmla="*/ 1055561 w 4562635"/>
              <a:gd name="connsiteY429" fmla="*/ 1945797 h 4633498"/>
              <a:gd name="connsiteX430" fmla="*/ 1116153 w 4562635"/>
              <a:gd name="connsiteY430" fmla="*/ 2063281 h 4633498"/>
              <a:gd name="connsiteX431" fmla="*/ 1139967 w 4562635"/>
              <a:gd name="connsiteY431" fmla="*/ 2109097 h 4633498"/>
              <a:gd name="connsiteX432" fmla="*/ 1187140 w 4562635"/>
              <a:gd name="connsiteY432" fmla="*/ 2084577 h 4633498"/>
              <a:gd name="connsiteX433" fmla="*/ 1163326 w 4562635"/>
              <a:gd name="connsiteY433" fmla="*/ 2038761 h 4633498"/>
              <a:gd name="connsiteX434" fmla="*/ 1116153 w 4562635"/>
              <a:gd name="connsiteY434" fmla="*/ 2063281 h 4633498"/>
              <a:gd name="connsiteX435" fmla="*/ 1085670 w 4562635"/>
              <a:gd name="connsiteY435" fmla="*/ 2004636 h 4633498"/>
              <a:gd name="connsiteX436" fmla="*/ 1109675 w 4562635"/>
              <a:gd name="connsiteY436" fmla="*/ 2050819 h 4633498"/>
              <a:gd name="connsiteX437" fmla="*/ 1156848 w 4562635"/>
              <a:gd name="connsiteY437" fmla="*/ 2026299 h 4633498"/>
              <a:gd name="connsiteX438" fmla="*/ 1132843 w 4562635"/>
              <a:gd name="connsiteY438" fmla="*/ 1980116 h 4633498"/>
              <a:gd name="connsiteX439" fmla="*/ 1085670 w 4562635"/>
              <a:gd name="connsiteY439" fmla="*/ 2004636 h 4633498"/>
              <a:gd name="connsiteX440" fmla="*/ 1500535 w 4562635"/>
              <a:gd name="connsiteY440" fmla="*/ 2809623 h 4633498"/>
              <a:gd name="connsiteX441" fmla="*/ 1540652 w 4562635"/>
              <a:gd name="connsiteY441" fmla="*/ 2886802 h 4633498"/>
              <a:gd name="connsiteX442" fmla="*/ 1580172 w 4562635"/>
              <a:gd name="connsiteY442" fmla="*/ 2866260 h 4633498"/>
              <a:gd name="connsiteX443" fmla="*/ 1540055 w 4562635"/>
              <a:gd name="connsiteY443" fmla="*/ 2789081 h 4633498"/>
              <a:gd name="connsiteX444" fmla="*/ 921637 w 4562635"/>
              <a:gd name="connsiteY444" fmla="*/ 1797447 h 4633498"/>
              <a:gd name="connsiteX445" fmla="*/ 951936 w 4562635"/>
              <a:gd name="connsiteY445" fmla="*/ 1855738 h 4633498"/>
              <a:gd name="connsiteX446" fmla="*/ 981785 w 4562635"/>
              <a:gd name="connsiteY446" fmla="*/ 1840223 h 4633498"/>
              <a:gd name="connsiteX447" fmla="*/ 951486 w 4562635"/>
              <a:gd name="connsiteY447" fmla="*/ 1781932 h 4633498"/>
              <a:gd name="connsiteX448" fmla="*/ 858452 w 4562635"/>
              <a:gd name="connsiteY448" fmla="*/ 1682193 h 4633498"/>
              <a:gd name="connsiteX449" fmla="*/ 888751 w 4562635"/>
              <a:gd name="connsiteY449" fmla="*/ 1740484 h 4633498"/>
              <a:gd name="connsiteX450" fmla="*/ 918600 w 4562635"/>
              <a:gd name="connsiteY450" fmla="*/ 1724969 h 4633498"/>
              <a:gd name="connsiteX451" fmla="*/ 888301 w 4562635"/>
              <a:gd name="connsiteY451" fmla="*/ 1666678 h 4633498"/>
              <a:gd name="connsiteX452" fmla="*/ 1329896 w 4562635"/>
              <a:gd name="connsiteY452" fmla="*/ 2604141 h 4633498"/>
              <a:gd name="connsiteX453" fmla="*/ 1348074 w 4562635"/>
              <a:gd name="connsiteY453" fmla="*/ 2639114 h 4633498"/>
              <a:gd name="connsiteX454" fmla="*/ 1395654 w 4562635"/>
              <a:gd name="connsiteY454" fmla="*/ 2614383 h 4633498"/>
              <a:gd name="connsiteX455" fmla="*/ 1379878 w 4562635"/>
              <a:gd name="connsiteY455" fmla="*/ 2578160 h 4633498"/>
              <a:gd name="connsiteX456" fmla="*/ 1329896 w 4562635"/>
              <a:gd name="connsiteY456" fmla="*/ 2604141 h 4633498"/>
              <a:gd name="connsiteX457" fmla="*/ 1253141 w 4562635"/>
              <a:gd name="connsiteY457" fmla="*/ 2456476 h 4633498"/>
              <a:gd name="connsiteX458" fmla="*/ 1319393 w 4562635"/>
              <a:gd name="connsiteY458" fmla="*/ 2583934 h 4633498"/>
              <a:gd name="connsiteX459" fmla="*/ 1367453 w 4562635"/>
              <a:gd name="connsiteY459" fmla="*/ 2558953 h 4633498"/>
              <a:gd name="connsiteX460" fmla="*/ 1301201 w 4562635"/>
              <a:gd name="connsiteY460" fmla="*/ 2431495 h 4633498"/>
              <a:gd name="connsiteX461" fmla="*/ 1253141 w 4562635"/>
              <a:gd name="connsiteY461" fmla="*/ 2456476 h 4633498"/>
              <a:gd name="connsiteX462" fmla="*/ 1058872 w 4562635"/>
              <a:gd name="connsiteY462" fmla="*/ 2093055 h 4633498"/>
              <a:gd name="connsiteX463" fmla="*/ 1083067 w 4562635"/>
              <a:gd name="connsiteY463" fmla="*/ 2139604 h 4633498"/>
              <a:gd name="connsiteX464" fmla="*/ 1129117 w 4562635"/>
              <a:gd name="connsiteY464" fmla="*/ 2115668 h 4633498"/>
              <a:gd name="connsiteX465" fmla="*/ 1104921 w 4562635"/>
              <a:gd name="connsiteY465" fmla="*/ 2069118 h 4633498"/>
              <a:gd name="connsiteX466" fmla="*/ 1058872 w 4562635"/>
              <a:gd name="connsiteY466" fmla="*/ 2093055 h 4633498"/>
              <a:gd name="connsiteX467" fmla="*/ 1028204 w 4562635"/>
              <a:gd name="connsiteY467" fmla="*/ 2034971 h 4633498"/>
              <a:gd name="connsiteX468" fmla="*/ 1052019 w 4562635"/>
              <a:gd name="connsiteY468" fmla="*/ 2080788 h 4633498"/>
              <a:gd name="connsiteX469" fmla="*/ 1098817 w 4562635"/>
              <a:gd name="connsiteY469" fmla="*/ 2056462 h 4633498"/>
              <a:gd name="connsiteX470" fmla="*/ 1075002 w 4562635"/>
              <a:gd name="connsiteY470" fmla="*/ 2010646 h 4633498"/>
              <a:gd name="connsiteX471" fmla="*/ 1028204 w 4562635"/>
              <a:gd name="connsiteY471" fmla="*/ 2034971 h 4633498"/>
              <a:gd name="connsiteX472" fmla="*/ 2049147 w 4562635"/>
              <a:gd name="connsiteY472" fmla="*/ 3999374 h 4633498"/>
              <a:gd name="connsiteX473" fmla="*/ 2089265 w 4562635"/>
              <a:gd name="connsiteY473" fmla="*/ 4076554 h 4633498"/>
              <a:gd name="connsiteX474" fmla="*/ 2128786 w 4562635"/>
              <a:gd name="connsiteY474" fmla="*/ 4056012 h 4633498"/>
              <a:gd name="connsiteX475" fmla="*/ 2088668 w 4562635"/>
              <a:gd name="connsiteY475" fmla="*/ 3978831 h 4633498"/>
              <a:gd name="connsiteX476" fmla="*/ 1140060 w 4562635"/>
              <a:gd name="connsiteY476" fmla="*/ 2258768 h 4633498"/>
              <a:gd name="connsiteX477" fmla="*/ 1180177 w 4562635"/>
              <a:gd name="connsiteY477" fmla="*/ 2335947 h 4633498"/>
              <a:gd name="connsiteX478" fmla="*/ 1219697 w 4562635"/>
              <a:gd name="connsiteY478" fmla="*/ 2315405 h 4633498"/>
              <a:gd name="connsiteX479" fmla="*/ 1179580 w 4562635"/>
              <a:gd name="connsiteY479" fmla="*/ 2238226 h 4633498"/>
              <a:gd name="connsiteX480" fmla="*/ 1891836 w 4562635"/>
              <a:gd name="connsiteY480" fmla="*/ 3711740 h 4633498"/>
              <a:gd name="connsiteX481" fmla="*/ 1975818 w 4562635"/>
              <a:gd name="connsiteY481" fmla="*/ 3873309 h 4633498"/>
              <a:gd name="connsiteX482" fmla="*/ 2030829 w 4562635"/>
              <a:gd name="connsiteY482" fmla="*/ 3844715 h 4633498"/>
              <a:gd name="connsiteX483" fmla="*/ 1946848 w 4562635"/>
              <a:gd name="connsiteY483" fmla="*/ 3683146 h 4633498"/>
              <a:gd name="connsiteX484" fmla="*/ 1891836 w 4562635"/>
              <a:gd name="connsiteY484" fmla="*/ 3711740 h 4633498"/>
              <a:gd name="connsiteX485" fmla="*/ 1855480 w 4562635"/>
              <a:gd name="connsiteY485" fmla="*/ 3641797 h 4633498"/>
              <a:gd name="connsiteX486" fmla="*/ 1881656 w 4562635"/>
              <a:gd name="connsiteY486" fmla="*/ 3692155 h 4633498"/>
              <a:gd name="connsiteX487" fmla="*/ 1935952 w 4562635"/>
              <a:gd name="connsiteY487" fmla="*/ 3663933 h 4633498"/>
              <a:gd name="connsiteX488" fmla="*/ 1909777 w 4562635"/>
              <a:gd name="connsiteY488" fmla="*/ 3613574 h 4633498"/>
              <a:gd name="connsiteX489" fmla="*/ 1855480 w 4562635"/>
              <a:gd name="connsiteY489" fmla="*/ 3641797 h 4633498"/>
              <a:gd name="connsiteX490" fmla="*/ 2108679 w 4562635"/>
              <a:gd name="connsiteY490" fmla="*/ 4161864 h 4633498"/>
              <a:gd name="connsiteX491" fmla="*/ 2116017 w 4562635"/>
              <a:gd name="connsiteY491" fmla="*/ 4161406 h 4633498"/>
              <a:gd name="connsiteX492" fmla="*/ 2129608 w 4562635"/>
              <a:gd name="connsiteY492" fmla="*/ 4153760 h 4633498"/>
              <a:gd name="connsiteX493" fmla="*/ 2127983 w 4562635"/>
              <a:gd name="connsiteY493" fmla="*/ 4170527 h 4633498"/>
              <a:gd name="connsiteX494" fmla="*/ 2169298 w 4562635"/>
              <a:gd name="connsiteY494" fmla="*/ 4142002 h 4633498"/>
              <a:gd name="connsiteX495" fmla="*/ 2192312 w 4562635"/>
              <a:gd name="connsiteY495" fmla="*/ 4150848 h 4633498"/>
              <a:gd name="connsiteX496" fmla="*/ 2209472 w 4562635"/>
              <a:gd name="connsiteY496" fmla="*/ 4127195 h 4633498"/>
              <a:gd name="connsiteX497" fmla="*/ 2230710 w 4562635"/>
              <a:gd name="connsiteY497" fmla="*/ 4119027 h 4633498"/>
              <a:gd name="connsiteX498" fmla="*/ 2237331 w 4562635"/>
              <a:gd name="connsiteY498" fmla="*/ 4122824 h 4633498"/>
              <a:gd name="connsiteX499" fmla="*/ 2241883 w 4562635"/>
              <a:gd name="connsiteY499" fmla="*/ 4122307 h 4633498"/>
              <a:gd name="connsiteX500" fmla="*/ 2263192 w 4562635"/>
              <a:gd name="connsiteY500" fmla="*/ 4124553 h 4633498"/>
              <a:gd name="connsiteX501" fmla="*/ 2285584 w 4562635"/>
              <a:gd name="connsiteY501" fmla="*/ 4115621 h 4633498"/>
              <a:gd name="connsiteX502" fmla="*/ 2296808 w 4562635"/>
              <a:gd name="connsiteY502" fmla="*/ 4107727 h 4633498"/>
              <a:gd name="connsiteX503" fmla="*/ 2315488 w 4562635"/>
              <a:gd name="connsiteY503" fmla="*/ 4089657 h 4633498"/>
              <a:gd name="connsiteX504" fmla="*/ 2298089 w 4562635"/>
              <a:gd name="connsiteY504" fmla="*/ 4114836 h 4633498"/>
              <a:gd name="connsiteX505" fmla="*/ 2289785 w 4562635"/>
              <a:gd name="connsiteY505" fmla="*/ 4130345 h 4633498"/>
              <a:gd name="connsiteX506" fmla="*/ 2290696 w 4562635"/>
              <a:gd name="connsiteY506" fmla="*/ 4131105 h 4633498"/>
              <a:gd name="connsiteX507" fmla="*/ 2292577 w 4562635"/>
              <a:gd name="connsiteY507" fmla="*/ 4130085 h 4633498"/>
              <a:gd name="connsiteX508" fmla="*/ 2287853 w 4562635"/>
              <a:gd name="connsiteY508" fmla="*/ 4142540 h 4633498"/>
              <a:gd name="connsiteX509" fmla="*/ 2301079 w 4562635"/>
              <a:gd name="connsiteY509" fmla="*/ 4132863 h 4633498"/>
              <a:gd name="connsiteX510" fmla="*/ 2312375 w 4562635"/>
              <a:gd name="connsiteY510" fmla="*/ 4139699 h 4633498"/>
              <a:gd name="connsiteX511" fmla="*/ 2344959 w 4562635"/>
              <a:gd name="connsiteY511" fmla="*/ 4122874 h 4633498"/>
              <a:gd name="connsiteX512" fmla="*/ 2352358 w 4562635"/>
              <a:gd name="connsiteY512" fmla="*/ 4115241 h 4633498"/>
              <a:gd name="connsiteX513" fmla="*/ 2375189 w 4562635"/>
              <a:gd name="connsiteY513" fmla="*/ 4123071 h 4633498"/>
              <a:gd name="connsiteX514" fmla="*/ 2385559 w 4562635"/>
              <a:gd name="connsiteY514" fmla="*/ 4111876 h 4633498"/>
              <a:gd name="connsiteX515" fmla="*/ 2410967 w 4562635"/>
              <a:gd name="connsiteY515" fmla="*/ 4079572 h 4633498"/>
              <a:gd name="connsiteX516" fmla="*/ 2438559 w 4562635"/>
              <a:gd name="connsiteY516" fmla="*/ 4046501 h 4633498"/>
              <a:gd name="connsiteX517" fmla="*/ 2458751 w 4562635"/>
              <a:gd name="connsiteY517" fmla="*/ 4021064 h 4633498"/>
              <a:gd name="connsiteX518" fmla="*/ 2456640 w 4562635"/>
              <a:gd name="connsiteY518" fmla="*/ 4036561 h 4633498"/>
              <a:gd name="connsiteX519" fmla="*/ 2464958 w 4562635"/>
              <a:gd name="connsiteY519" fmla="*/ 4038323 h 4633498"/>
              <a:gd name="connsiteX520" fmla="*/ 2486736 w 4562635"/>
              <a:gd name="connsiteY520" fmla="*/ 4020249 h 4633498"/>
              <a:gd name="connsiteX521" fmla="*/ 2511608 w 4562635"/>
              <a:gd name="connsiteY521" fmla="*/ 4002169 h 4633498"/>
              <a:gd name="connsiteX522" fmla="*/ 2524284 w 4562635"/>
              <a:gd name="connsiteY522" fmla="*/ 3989446 h 4633498"/>
              <a:gd name="connsiteX523" fmla="*/ 2564150 w 4562635"/>
              <a:gd name="connsiteY523" fmla="*/ 3970066 h 4633498"/>
              <a:gd name="connsiteX524" fmla="*/ 2568578 w 4562635"/>
              <a:gd name="connsiteY524" fmla="*/ 3965994 h 4633498"/>
              <a:gd name="connsiteX525" fmla="*/ 2595442 w 4562635"/>
              <a:gd name="connsiteY525" fmla="*/ 3933179 h 4633498"/>
              <a:gd name="connsiteX526" fmla="*/ 2613988 w 4562635"/>
              <a:gd name="connsiteY526" fmla="*/ 3898602 h 4633498"/>
              <a:gd name="connsiteX527" fmla="*/ 2591844 w 4562635"/>
              <a:gd name="connsiteY527" fmla="*/ 3914644 h 4633498"/>
              <a:gd name="connsiteX528" fmla="*/ 2577280 w 4562635"/>
              <a:gd name="connsiteY528" fmla="*/ 3919751 h 4633498"/>
              <a:gd name="connsiteX529" fmla="*/ 2578165 w 4562635"/>
              <a:gd name="connsiteY529" fmla="*/ 3912291 h 4633498"/>
              <a:gd name="connsiteX530" fmla="*/ 2569903 w 4562635"/>
              <a:gd name="connsiteY530" fmla="*/ 3916586 h 4633498"/>
              <a:gd name="connsiteX531" fmla="*/ 2564063 w 4562635"/>
              <a:gd name="connsiteY531" fmla="*/ 3921034 h 4633498"/>
              <a:gd name="connsiteX532" fmla="*/ 2561918 w 4562635"/>
              <a:gd name="connsiteY532" fmla="*/ 3920736 h 4633498"/>
              <a:gd name="connsiteX533" fmla="*/ 2106529 w 4562635"/>
              <a:gd name="connsiteY533" fmla="*/ 4157443 h 4633498"/>
              <a:gd name="connsiteX534" fmla="*/ 1615416 w 4562635"/>
              <a:gd name="connsiteY534" fmla="*/ 3226254 h 4633498"/>
              <a:gd name="connsiteX535" fmla="*/ 1655967 w 4562635"/>
              <a:gd name="connsiteY535" fmla="*/ 3304268 h 4633498"/>
              <a:gd name="connsiteX536" fmla="*/ 1735015 w 4562635"/>
              <a:gd name="connsiteY536" fmla="*/ 3263180 h 4633498"/>
              <a:gd name="connsiteX537" fmla="*/ 1694464 w 4562635"/>
              <a:gd name="connsiteY537" fmla="*/ 3185166 h 4633498"/>
              <a:gd name="connsiteX538" fmla="*/ 1615416 w 4562635"/>
              <a:gd name="connsiteY538" fmla="*/ 3226254 h 4633498"/>
              <a:gd name="connsiteX539" fmla="*/ 1667007 w 4562635"/>
              <a:gd name="connsiteY539" fmla="*/ 3327068 h 4633498"/>
              <a:gd name="connsiteX540" fmla="*/ 1706909 w 4562635"/>
              <a:gd name="connsiteY540" fmla="*/ 3403833 h 4633498"/>
              <a:gd name="connsiteX541" fmla="*/ 1785958 w 4562635"/>
              <a:gd name="connsiteY541" fmla="*/ 3362744 h 4633498"/>
              <a:gd name="connsiteX542" fmla="*/ 1746056 w 4562635"/>
              <a:gd name="connsiteY542" fmla="*/ 3285979 h 4633498"/>
              <a:gd name="connsiteX543" fmla="*/ 1667007 w 4562635"/>
              <a:gd name="connsiteY543" fmla="*/ 3327068 h 4633498"/>
              <a:gd name="connsiteX544" fmla="*/ 1495402 w 4562635"/>
              <a:gd name="connsiteY544" fmla="*/ 3008376 h 4633498"/>
              <a:gd name="connsiteX545" fmla="*/ 1535519 w 4562635"/>
              <a:gd name="connsiteY545" fmla="*/ 3085556 h 4633498"/>
              <a:gd name="connsiteX546" fmla="*/ 1575039 w 4562635"/>
              <a:gd name="connsiteY546" fmla="*/ 3065014 h 4633498"/>
              <a:gd name="connsiteX547" fmla="*/ 1534922 w 4562635"/>
              <a:gd name="connsiteY547" fmla="*/ 2987834 h 4633498"/>
              <a:gd name="connsiteX548" fmla="*/ 1411742 w 4562635"/>
              <a:gd name="connsiteY548" fmla="*/ 2855777 h 4633498"/>
              <a:gd name="connsiteX549" fmla="*/ 1451859 w 4562635"/>
              <a:gd name="connsiteY549" fmla="*/ 2932956 h 4633498"/>
              <a:gd name="connsiteX550" fmla="*/ 1491379 w 4562635"/>
              <a:gd name="connsiteY550" fmla="*/ 2912414 h 4633498"/>
              <a:gd name="connsiteX551" fmla="*/ 1451262 w 4562635"/>
              <a:gd name="connsiteY551" fmla="*/ 2835235 h 4633498"/>
              <a:gd name="connsiteX552" fmla="*/ 683068 w 4562635"/>
              <a:gd name="connsiteY552" fmla="*/ 1476875 h 4633498"/>
              <a:gd name="connsiteX553" fmla="*/ 716237 w 4562635"/>
              <a:gd name="connsiteY553" fmla="*/ 1540687 h 4633498"/>
              <a:gd name="connsiteX554" fmla="*/ 748913 w 4562635"/>
              <a:gd name="connsiteY554" fmla="*/ 1523703 h 4633498"/>
              <a:gd name="connsiteX555" fmla="*/ 715744 w 4562635"/>
              <a:gd name="connsiteY555" fmla="*/ 1459890 h 4633498"/>
              <a:gd name="connsiteX556" fmla="*/ 854575 w 4562635"/>
              <a:gd name="connsiteY556" fmla="*/ 1832305 h 4633498"/>
              <a:gd name="connsiteX557" fmla="*/ 884874 w 4562635"/>
              <a:gd name="connsiteY557" fmla="*/ 1890596 h 4633498"/>
              <a:gd name="connsiteX558" fmla="*/ 914722 w 4562635"/>
              <a:gd name="connsiteY558" fmla="*/ 1875081 h 4633498"/>
              <a:gd name="connsiteX559" fmla="*/ 884423 w 4562635"/>
              <a:gd name="connsiteY559" fmla="*/ 1816790 h 4633498"/>
              <a:gd name="connsiteX560" fmla="*/ 791390 w 4562635"/>
              <a:gd name="connsiteY560" fmla="*/ 1717052 h 4633498"/>
              <a:gd name="connsiteX561" fmla="*/ 821689 w 4562635"/>
              <a:gd name="connsiteY561" fmla="*/ 1775342 h 4633498"/>
              <a:gd name="connsiteX562" fmla="*/ 851537 w 4562635"/>
              <a:gd name="connsiteY562" fmla="*/ 1759827 h 4633498"/>
              <a:gd name="connsiteX563" fmla="*/ 821238 w 4562635"/>
              <a:gd name="connsiteY563" fmla="*/ 1701537 h 4633498"/>
              <a:gd name="connsiteX564" fmla="*/ 1248508 w 4562635"/>
              <a:gd name="connsiteY564" fmla="*/ 2599062 h 4633498"/>
              <a:gd name="connsiteX565" fmla="*/ 1314355 w 4562635"/>
              <a:gd name="connsiteY565" fmla="*/ 2725742 h 4633498"/>
              <a:gd name="connsiteX566" fmla="*/ 1362896 w 4562635"/>
              <a:gd name="connsiteY566" fmla="*/ 2700511 h 4633498"/>
              <a:gd name="connsiteX567" fmla="*/ 1297048 w 4562635"/>
              <a:gd name="connsiteY567" fmla="*/ 2573831 h 4633498"/>
              <a:gd name="connsiteX568" fmla="*/ 1248508 w 4562635"/>
              <a:gd name="connsiteY568" fmla="*/ 2599062 h 4633498"/>
              <a:gd name="connsiteX569" fmla="*/ 1190336 w 4562635"/>
              <a:gd name="connsiteY569" fmla="*/ 2487147 h 4633498"/>
              <a:gd name="connsiteX570" fmla="*/ 1209323 w 4562635"/>
              <a:gd name="connsiteY570" fmla="*/ 2523675 h 4633498"/>
              <a:gd name="connsiteX571" fmla="*/ 1257383 w 4562635"/>
              <a:gd name="connsiteY571" fmla="*/ 2498694 h 4633498"/>
              <a:gd name="connsiteX572" fmla="*/ 1238397 w 4562635"/>
              <a:gd name="connsiteY572" fmla="*/ 2462166 h 4633498"/>
              <a:gd name="connsiteX573" fmla="*/ 1190336 w 4562635"/>
              <a:gd name="connsiteY573" fmla="*/ 2487147 h 4633498"/>
              <a:gd name="connsiteX574" fmla="*/ 1000093 w 4562635"/>
              <a:gd name="connsiteY574" fmla="*/ 2123607 h 4633498"/>
              <a:gd name="connsiteX575" fmla="*/ 1024099 w 4562635"/>
              <a:gd name="connsiteY575" fmla="*/ 2169791 h 4633498"/>
              <a:gd name="connsiteX576" fmla="*/ 1070148 w 4562635"/>
              <a:gd name="connsiteY576" fmla="*/ 2145855 h 4633498"/>
              <a:gd name="connsiteX577" fmla="*/ 1046142 w 4562635"/>
              <a:gd name="connsiteY577" fmla="*/ 2099671 h 4633498"/>
              <a:gd name="connsiteX578" fmla="*/ 1000093 w 4562635"/>
              <a:gd name="connsiteY578" fmla="*/ 2123607 h 4633498"/>
              <a:gd name="connsiteX579" fmla="*/ 939133 w 4562635"/>
              <a:gd name="connsiteY579" fmla="*/ 2007246 h 4633498"/>
              <a:gd name="connsiteX580" fmla="*/ 962948 w 4562635"/>
              <a:gd name="connsiteY580" fmla="*/ 2053063 h 4633498"/>
              <a:gd name="connsiteX581" fmla="*/ 1008998 w 4562635"/>
              <a:gd name="connsiteY581" fmla="*/ 2029126 h 4633498"/>
              <a:gd name="connsiteX582" fmla="*/ 985183 w 4562635"/>
              <a:gd name="connsiteY582" fmla="*/ 1983309 h 4633498"/>
              <a:gd name="connsiteX583" fmla="*/ 939133 w 4562635"/>
              <a:gd name="connsiteY583" fmla="*/ 2007246 h 4633498"/>
              <a:gd name="connsiteX584" fmla="*/ 1960355 w 4562635"/>
              <a:gd name="connsiteY584" fmla="*/ 4045527 h 4633498"/>
              <a:gd name="connsiteX585" fmla="*/ 2000473 w 4562635"/>
              <a:gd name="connsiteY585" fmla="*/ 4122707 h 4633498"/>
              <a:gd name="connsiteX586" fmla="*/ 2039993 w 4562635"/>
              <a:gd name="connsiteY586" fmla="*/ 4102165 h 4633498"/>
              <a:gd name="connsiteX587" fmla="*/ 1999875 w 4562635"/>
              <a:gd name="connsiteY587" fmla="*/ 4024985 h 4633498"/>
              <a:gd name="connsiteX588" fmla="*/ 1051267 w 4562635"/>
              <a:gd name="connsiteY588" fmla="*/ 2304922 h 4633498"/>
              <a:gd name="connsiteX589" fmla="*/ 1091384 w 4562635"/>
              <a:gd name="connsiteY589" fmla="*/ 2382101 h 4633498"/>
              <a:gd name="connsiteX590" fmla="*/ 1130904 w 4562635"/>
              <a:gd name="connsiteY590" fmla="*/ 2361559 h 4633498"/>
              <a:gd name="connsiteX591" fmla="*/ 1090787 w 4562635"/>
              <a:gd name="connsiteY591" fmla="*/ 2284380 h 4633498"/>
              <a:gd name="connsiteX592" fmla="*/ 575685 w 4562635"/>
              <a:gd name="connsiteY592" fmla="*/ 1434702 h 4633498"/>
              <a:gd name="connsiteX593" fmla="*/ 584444 w 4562635"/>
              <a:gd name="connsiteY593" fmla="*/ 1445345 h 4633498"/>
              <a:gd name="connsiteX594" fmla="*/ 585810 w 4562635"/>
              <a:gd name="connsiteY594" fmla="*/ 1453132 h 4633498"/>
              <a:gd name="connsiteX595" fmla="*/ 604932 w 4562635"/>
              <a:gd name="connsiteY595" fmla="*/ 1443193 h 4633498"/>
              <a:gd name="connsiteX596" fmla="*/ 610286 w 4562635"/>
              <a:gd name="connsiteY596" fmla="*/ 1434827 h 4633498"/>
              <a:gd name="connsiteX597" fmla="*/ 602334 w 4562635"/>
              <a:gd name="connsiteY597" fmla="*/ 1408240 h 4633498"/>
              <a:gd name="connsiteX598" fmla="*/ 575685 w 4562635"/>
              <a:gd name="connsiteY598" fmla="*/ 1434702 h 4633498"/>
              <a:gd name="connsiteX599" fmla="*/ 943192 w 4562635"/>
              <a:gd name="connsiteY599" fmla="*/ 2154116 h 4633498"/>
              <a:gd name="connsiteX600" fmla="*/ 966626 w 4562635"/>
              <a:gd name="connsiteY600" fmla="*/ 2199198 h 4633498"/>
              <a:gd name="connsiteX601" fmla="*/ 1012675 w 4562635"/>
              <a:gd name="connsiteY601" fmla="*/ 2175262 h 4633498"/>
              <a:gd name="connsiteX602" fmla="*/ 989242 w 4562635"/>
              <a:gd name="connsiteY602" fmla="*/ 2130179 h 4633498"/>
              <a:gd name="connsiteX603" fmla="*/ 943192 w 4562635"/>
              <a:gd name="connsiteY603" fmla="*/ 2154116 h 4633498"/>
              <a:gd name="connsiteX604" fmla="*/ 912709 w 4562635"/>
              <a:gd name="connsiteY604" fmla="*/ 2095471 h 4633498"/>
              <a:gd name="connsiteX605" fmla="*/ 936524 w 4562635"/>
              <a:gd name="connsiteY605" fmla="*/ 2141286 h 4633498"/>
              <a:gd name="connsiteX606" fmla="*/ 982573 w 4562635"/>
              <a:gd name="connsiteY606" fmla="*/ 2117350 h 4633498"/>
              <a:gd name="connsiteX607" fmla="*/ 958759 w 4562635"/>
              <a:gd name="connsiteY607" fmla="*/ 2071535 h 4633498"/>
              <a:gd name="connsiteX608" fmla="*/ 912709 w 4562635"/>
              <a:gd name="connsiteY608" fmla="*/ 2095471 h 4633498"/>
              <a:gd name="connsiteX609" fmla="*/ 881852 w 4562635"/>
              <a:gd name="connsiteY609" fmla="*/ 2037020 h 4633498"/>
              <a:gd name="connsiteX610" fmla="*/ 905667 w 4562635"/>
              <a:gd name="connsiteY610" fmla="*/ 2082837 h 4633498"/>
              <a:gd name="connsiteX611" fmla="*/ 952465 w 4562635"/>
              <a:gd name="connsiteY611" fmla="*/ 2058511 h 4633498"/>
              <a:gd name="connsiteX612" fmla="*/ 928650 w 4562635"/>
              <a:gd name="connsiteY612" fmla="*/ 2012694 h 4633498"/>
              <a:gd name="connsiteX613" fmla="*/ 881852 w 4562635"/>
              <a:gd name="connsiteY613" fmla="*/ 2037020 h 4633498"/>
              <a:gd name="connsiteX614" fmla="*/ 1131627 w 4562635"/>
              <a:gd name="connsiteY614" fmla="*/ 2518652 h 4633498"/>
              <a:gd name="connsiteX615" fmla="*/ 1150209 w 4562635"/>
              <a:gd name="connsiteY615" fmla="*/ 2554402 h 4633498"/>
              <a:gd name="connsiteX616" fmla="*/ 1196827 w 4562635"/>
              <a:gd name="connsiteY616" fmla="*/ 2530170 h 4633498"/>
              <a:gd name="connsiteX617" fmla="*/ 1178245 w 4562635"/>
              <a:gd name="connsiteY617" fmla="*/ 2494421 h 4633498"/>
              <a:gd name="connsiteX618" fmla="*/ 1131627 w 4562635"/>
              <a:gd name="connsiteY618" fmla="*/ 2518652 h 4633498"/>
              <a:gd name="connsiteX619" fmla="*/ 609655 w 4562635"/>
              <a:gd name="connsiteY619" fmla="*/ 1515034 h 4633498"/>
              <a:gd name="connsiteX620" fmla="*/ 642824 w 4562635"/>
              <a:gd name="connsiteY620" fmla="*/ 1578847 h 4633498"/>
              <a:gd name="connsiteX621" fmla="*/ 675500 w 4562635"/>
              <a:gd name="connsiteY621" fmla="*/ 1561862 h 4633498"/>
              <a:gd name="connsiteX622" fmla="*/ 642331 w 4562635"/>
              <a:gd name="connsiteY622" fmla="*/ 1498049 h 4633498"/>
              <a:gd name="connsiteX623" fmla="*/ 1236582 w 4562635"/>
              <a:gd name="connsiteY623" fmla="*/ 2721745 h 4633498"/>
              <a:gd name="connsiteX624" fmla="*/ 1255165 w 4562635"/>
              <a:gd name="connsiteY624" fmla="*/ 2757496 h 4633498"/>
              <a:gd name="connsiteX625" fmla="*/ 1301783 w 4562635"/>
              <a:gd name="connsiteY625" fmla="*/ 2733265 h 4633498"/>
              <a:gd name="connsiteX626" fmla="*/ 1283200 w 4562635"/>
              <a:gd name="connsiteY626" fmla="*/ 2697514 h 4633498"/>
              <a:gd name="connsiteX627" fmla="*/ 1236582 w 4562635"/>
              <a:gd name="connsiteY627" fmla="*/ 2721745 h 4633498"/>
              <a:gd name="connsiteX628" fmla="*/ 1159348 w 4562635"/>
              <a:gd name="connsiteY628" fmla="*/ 2574330 h 4633498"/>
              <a:gd name="connsiteX629" fmla="*/ 1225195 w 4562635"/>
              <a:gd name="connsiteY629" fmla="*/ 2701011 h 4633498"/>
              <a:gd name="connsiteX630" fmla="*/ 1272774 w 4562635"/>
              <a:gd name="connsiteY630" fmla="*/ 2676280 h 4633498"/>
              <a:gd name="connsiteX631" fmla="*/ 1206926 w 4562635"/>
              <a:gd name="connsiteY631" fmla="*/ 2549600 h 4633498"/>
              <a:gd name="connsiteX632" fmla="*/ 1159348 w 4562635"/>
              <a:gd name="connsiteY632" fmla="*/ 2574330 h 4633498"/>
              <a:gd name="connsiteX633" fmla="*/ 1406609 w 4562635"/>
              <a:gd name="connsiteY633" fmla="*/ 3054530 h 4633498"/>
              <a:gd name="connsiteX634" fmla="*/ 1446726 w 4562635"/>
              <a:gd name="connsiteY634" fmla="*/ 3131709 h 4633498"/>
              <a:gd name="connsiteX635" fmla="*/ 1486246 w 4562635"/>
              <a:gd name="connsiteY635" fmla="*/ 3111167 h 4633498"/>
              <a:gd name="connsiteX636" fmla="*/ 1446129 w 4562635"/>
              <a:gd name="connsiteY636" fmla="*/ 3033988 h 4633498"/>
              <a:gd name="connsiteX637" fmla="*/ 787512 w 4562635"/>
              <a:gd name="connsiteY637" fmla="*/ 1867164 h 4633498"/>
              <a:gd name="connsiteX638" fmla="*/ 817811 w 4562635"/>
              <a:gd name="connsiteY638" fmla="*/ 1925454 h 4633498"/>
              <a:gd name="connsiteX639" fmla="*/ 847660 w 4562635"/>
              <a:gd name="connsiteY639" fmla="*/ 1909939 h 4633498"/>
              <a:gd name="connsiteX640" fmla="*/ 817361 w 4562635"/>
              <a:gd name="connsiteY640" fmla="*/ 1851649 h 4633498"/>
              <a:gd name="connsiteX641" fmla="*/ 1322949 w 4562635"/>
              <a:gd name="connsiteY641" fmla="*/ 2901930 h 4633498"/>
              <a:gd name="connsiteX642" fmla="*/ 1363066 w 4562635"/>
              <a:gd name="connsiteY642" fmla="*/ 2979110 h 4633498"/>
              <a:gd name="connsiteX643" fmla="*/ 1402587 w 4562635"/>
              <a:gd name="connsiteY643" fmla="*/ 2958567 h 4633498"/>
              <a:gd name="connsiteX644" fmla="*/ 1362470 w 4562635"/>
              <a:gd name="connsiteY644" fmla="*/ 2881388 h 4633498"/>
              <a:gd name="connsiteX645" fmla="*/ 724327 w 4562635"/>
              <a:gd name="connsiteY645" fmla="*/ 1751910 h 4633498"/>
              <a:gd name="connsiteX646" fmla="*/ 754626 w 4562635"/>
              <a:gd name="connsiteY646" fmla="*/ 1810201 h 4633498"/>
              <a:gd name="connsiteX647" fmla="*/ 784475 w 4562635"/>
              <a:gd name="connsiteY647" fmla="*/ 1794686 h 4633498"/>
              <a:gd name="connsiteX648" fmla="*/ 754176 w 4562635"/>
              <a:gd name="connsiteY648" fmla="*/ 1736395 h 4633498"/>
              <a:gd name="connsiteX649" fmla="*/ 1618502 w 4562635"/>
              <a:gd name="connsiteY649" fmla="*/ 3478324 h 4633498"/>
              <a:gd name="connsiteX650" fmla="*/ 1658728 w 4562635"/>
              <a:gd name="connsiteY650" fmla="*/ 3555713 h 4633498"/>
              <a:gd name="connsiteX651" fmla="*/ 1736502 w 4562635"/>
              <a:gd name="connsiteY651" fmla="*/ 3515287 h 4633498"/>
              <a:gd name="connsiteX652" fmla="*/ 1696276 w 4562635"/>
              <a:gd name="connsiteY652" fmla="*/ 3437898 h 4633498"/>
              <a:gd name="connsiteX653" fmla="*/ 1618502 w 4562635"/>
              <a:gd name="connsiteY653" fmla="*/ 3478324 h 4633498"/>
              <a:gd name="connsiteX654" fmla="*/ 1566921 w 4562635"/>
              <a:gd name="connsiteY654" fmla="*/ 3379091 h 4633498"/>
              <a:gd name="connsiteX655" fmla="*/ 1607148 w 4562635"/>
              <a:gd name="connsiteY655" fmla="*/ 3456481 h 4633498"/>
              <a:gd name="connsiteX656" fmla="*/ 1684922 w 4562635"/>
              <a:gd name="connsiteY656" fmla="*/ 3416055 h 4633498"/>
              <a:gd name="connsiteX657" fmla="*/ 1644695 w 4562635"/>
              <a:gd name="connsiteY657" fmla="*/ 3338665 h 4633498"/>
              <a:gd name="connsiteX658" fmla="*/ 1566921 w 4562635"/>
              <a:gd name="connsiteY658" fmla="*/ 3379091 h 4633498"/>
              <a:gd name="connsiteX659" fmla="*/ 822698 w 4562635"/>
              <a:gd name="connsiteY659" fmla="*/ 2067767 h 4633498"/>
              <a:gd name="connsiteX660" fmla="*/ 846514 w 4562635"/>
              <a:gd name="connsiteY660" fmla="*/ 2113584 h 4633498"/>
              <a:gd name="connsiteX661" fmla="*/ 892563 w 4562635"/>
              <a:gd name="connsiteY661" fmla="*/ 2089648 h 4633498"/>
              <a:gd name="connsiteX662" fmla="*/ 868748 w 4562635"/>
              <a:gd name="connsiteY662" fmla="*/ 2043831 h 4633498"/>
              <a:gd name="connsiteX663" fmla="*/ 822698 w 4562635"/>
              <a:gd name="connsiteY663" fmla="*/ 2067767 h 4633498"/>
              <a:gd name="connsiteX664" fmla="*/ 1099753 w 4562635"/>
              <a:gd name="connsiteY664" fmla="*/ 2605307 h 4633498"/>
              <a:gd name="connsiteX665" fmla="*/ 1118336 w 4562635"/>
              <a:gd name="connsiteY665" fmla="*/ 2641058 h 4633498"/>
              <a:gd name="connsiteX666" fmla="*/ 1165434 w 4562635"/>
              <a:gd name="connsiteY666" fmla="*/ 2616577 h 4633498"/>
              <a:gd name="connsiteX667" fmla="*/ 1149255 w 4562635"/>
              <a:gd name="connsiteY667" fmla="*/ 2579577 h 4633498"/>
              <a:gd name="connsiteX668" fmla="*/ 1099753 w 4562635"/>
              <a:gd name="connsiteY668" fmla="*/ 2605307 h 4633498"/>
              <a:gd name="connsiteX669" fmla="*/ 1871562 w 4562635"/>
              <a:gd name="connsiteY669" fmla="*/ 4091681 h 4633498"/>
              <a:gd name="connsiteX670" fmla="*/ 1911679 w 4562635"/>
              <a:gd name="connsiteY670" fmla="*/ 4168861 h 4633498"/>
              <a:gd name="connsiteX671" fmla="*/ 1951200 w 4562635"/>
              <a:gd name="connsiteY671" fmla="*/ 4148319 h 4633498"/>
              <a:gd name="connsiteX672" fmla="*/ 1911082 w 4562635"/>
              <a:gd name="connsiteY672" fmla="*/ 4071139 h 4633498"/>
              <a:gd name="connsiteX673" fmla="*/ 1086443 w 4562635"/>
              <a:gd name="connsiteY673" fmla="*/ 2585573 h 4633498"/>
              <a:gd name="connsiteX674" fmla="*/ 1136425 w 4562635"/>
              <a:gd name="connsiteY674" fmla="*/ 2559592 h 4633498"/>
              <a:gd name="connsiteX675" fmla="*/ 1118651 w 4562635"/>
              <a:gd name="connsiteY675" fmla="*/ 2525397 h 4633498"/>
              <a:gd name="connsiteX676" fmla="*/ 1071071 w 4562635"/>
              <a:gd name="connsiteY676" fmla="*/ 2550128 h 4633498"/>
              <a:gd name="connsiteX677" fmla="*/ 1086443 w 4562635"/>
              <a:gd name="connsiteY677" fmla="*/ 2585573 h 4633498"/>
              <a:gd name="connsiteX678" fmla="*/ 962474 w 4562635"/>
              <a:gd name="connsiteY678" fmla="*/ 2351076 h 4633498"/>
              <a:gd name="connsiteX679" fmla="*/ 1002591 w 4562635"/>
              <a:gd name="connsiteY679" fmla="*/ 2428255 h 4633498"/>
              <a:gd name="connsiteX680" fmla="*/ 1042111 w 4562635"/>
              <a:gd name="connsiteY680" fmla="*/ 2407713 h 4633498"/>
              <a:gd name="connsiteX681" fmla="*/ 1001994 w 4562635"/>
              <a:gd name="connsiteY681" fmla="*/ 2330534 h 4633498"/>
              <a:gd name="connsiteX682" fmla="*/ 720450 w 4562635"/>
              <a:gd name="connsiteY682" fmla="*/ 1902022 h 4633498"/>
              <a:gd name="connsiteX683" fmla="*/ 750749 w 4562635"/>
              <a:gd name="connsiteY683" fmla="*/ 1960313 h 4633498"/>
              <a:gd name="connsiteX684" fmla="*/ 780597 w 4562635"/>
              <a:gd name="connsiteY684" fmla="*/ 1944798 h 4633498"/>
              <a:gd name="connsiteX685" fmla="*/ 750298 w 4562635"/>
              <a:gd name="connsiteY685" fmla="*/ 1886507 h 4633498"/>
              <a:gd name="connsiteX686" fmla="*/ 536243 w 4562635"/>
              <a:gd name="connsiteY686" fmla="*/ 1553193 h 4633498"/>
              <a:gd name="connsiteX687" fmla="*/ 569412 w 4562635"/>
              <a:gd name="connsiteY687" fmla="*/ 1617005 h 4633498"/>
              <a:gd name="connsiteX688" fmla="*/ 602086 w 4562635"/>
              <a:gd name="connsiteY688" fmla="*/ 1600022 h 4633498"/>
              <a:gd name="connsiteX689" fmla="*/ 568917 w 4562635"/>
              <a:gd name="connsiteY689" fmla="*/ 1536209 h 4633498"/>
              <a:gd name="connsiteX690" fmla="*/ 657265 w 4562635"/>
              <a:gd name="connsiteY690" fmla="*/ 1786768 h 4633498"/>
              <a:gd name="connsiteX691" fmla="*/ 687564 w 4562635"/>
              <a:gd name="connsiteY691" fmla="*/ 1845059 h 4633498"/>
              <a:gd name="connsiteX692" fmla="*/ 717411 w 4562635"/>
              <a:gd name="connsiteY692" fmla="*/ 1829545 h 4633498"/>
              <a:gd name="connsiteX693" fmla="*/ 687113 w 4562635"/>
              <a:gd name="connsiteY693" fmla="*/ 1771254 h 4633498"/>
              <a:gd name="connsiteX694" fmla="*/ 1317816 w 4562635"/>
              <a:gd name="connsiteY694" fmla="*/ 3100684 h 4633498"/>
              <a:gd name="connsiteX695" fmla="*/ 1357933 w 4562635"/>
              <a:gd name="connsiteY695" fmla="*/ 3177863 h 4633498"/>
              <a:gd name="connsiteX696" fmla="*/ 1397454 w 4562635"/>
              <a:gd name="connsiteY696" fmla="*/ 3157321 h 4633498"/>
              <a:gd name="connsiteX697" fmla="*/ 1357336 w 4562635"/>
              <a:gd name="connsiteY697" fmla="*/ 3080141 h 4633498"/>
              <a:gd name="connsiteX698" fmla="*/ 1234156 w 4562635"/>
              <a:gd name="connsiteY698" fmla="*/ 2948084 h 4633498"/>
              <a:gd name="connsiteX699" fmla="*/ 1274273 w 4562635"/>
              <a:gd name="connsiteY699" fmla="*/ 3025264 h 4633498"/>
              <a:gd name="connsiteX700" fmla="*/ 1313794 w 4562635"/>
              <a:gd name="connsiteY700" fmla="*/ 3004721 h 4633498"/>
              <a:gd name="connsiteX701" fmla="*/ 1273677 w 4562635"/>
              <a:gd name="connsiteY701" fmla="*/ 2927542 h 4633498"/>
              <a:gd name="connsiteX702" fmla="*/ 1418443 w 4562635"/>
              <a:gd name="connsiteY702" fmla="*/ 3330224 h 4633498"/>
              <a:gd name="connsiteX703" fmla="*/ 1458345 w 4562635"/>
              <a:gd name="connsiteY703" fmla="*/ 3406989 h 4633498"/>
              <a:gd name="connsiteX704" fmla="*/ 1536756 w 4562635"/>
              <a:gd name="connsiteY704" fmla="*/ 3366232 h 4633498"/>
              <a:gd name="connsiteX705" fmla="*/ 1496854 w 4562635"/>
              <a:gd name="connsiteY705" fmla="*/ 3289467 h 4633498"/>
              <a:gd name="connsiteX706" fmla="*/ 1418443 w 4562635"/>
              <a:gd name="connsiteY706" fmla="*/ 3330224 h 4633498"/>
              <a:gd name="connsiteX707" fmla="*/ 1469061 w 4562635"/>
              <a:gd name="connsiteY707" fmla="*/ 3429164 h 4633498"/>
              <a:gd name="connsiteX708" fmla="*/ 1509936 w 4562635"/>
              <a:gd name="connsiteY708" fmla="*/ 3507803 h 4633498"/>
              <a:gd name="connsiteX709" fmla="*/ 1587710 w 4562635"/>
              <a:gd name="connsiteY709" fmla="*/ 3467377 h 4633498"/>
              <a:gd name="connsiteX710" fmla="*/ 1546835 w 4562635"/>
              <a:gd name="connsiteY710" fmla="*/ 3388738 h 4633498"/>
              <a:gd name="connsiteX711" fmla="*/ 1469061 w 4562635"/>
              <a:gd name="connsiteY711" fmla="*/ 3429164 h 4633498"/>
              <a:gd name="connsiteX712" fmla="*/ 825443 w 4562635"/>
              <a:gd name="connsiteY712" fmla="*/ 2214854 h 4633498"/>
              <a:gd name="connsiteX713" fmla="*/ 849258 w 4562635"/>
              <a:gd name="connsiteY713" fmla="*/ 2260671 h 4633498"/>
              <a:gd name="connsiteX714" fmla="*/ 895682 w 4562635"/>
              <a:gd name="connsiteY714" fmla="*/ 2236540 h 4633498"/>
              <a:gd name="connsiteX715" fmla="*/ 871867 w 4562635"/>
              <a:gd name="connsiteY715" fmla="*/ 2190723 h 4633498"/>
              <a:gd name="connsiteX716" fmla="*/ 825443 w 4562635"/>
              <a:gd name="connsiteY716" fmla="*/ 2214854 h 4633498"/>
              <a:gd name="connsiteX717" fmla="*/ 764287 w 4562635"/>
              <a:gd name="connsiteY717" fmla="*/ 2097198 h 4633498"/>
              <a:gd name="connsiteX718" fmla="*/ 788292 w 4562635"/>
              <a:gd name="connsiteY718" fmla="*/ 2143381 h 4633498"/>
              <a:gd name="connsiteX719" fmla="*/ 834342 w 4562635"/>
              <a:gd name="connsiteY719" fmla="*/ 2119444 h 4633498"/>
              <a:gd name="connsiteX720" fmla="*/ 810336 w 4562635"/>
              <a:gd name="connsiteY720" fmla="*/ 2073262 h 4633498"/>
              <a:gd name="connsiteX721" fmla="*/ 764287 w 4562635"/>
              <a:gd name="connsiteY721" fmla="*/ 2097198 h 4633498"/>
              <a:gd name="connsiteX722" fmla="*/ 794402 w 4562635"/>
              <a:gd name="connsiteY722" fmla="*/ 2156966 h 4633498"/>
              <a:gd name="connsiteX723" fmla="*/ 817836 w 4562635"/>
              <a:gd name="connsiteY723" fmla="*/ 2202048 h 4633498"/>
              <a:gd name="connsiteX724" fmla="*/ 865009 w 4562635"/>
              <a:gd name="connsiteY724" fmla="*/ 2177528 h 4633498"/>
              <a:gd name="connsiteX725" fmla="*/ 841575 w 4562635"/>
              <a:gd name="connsiteY725" fmla="*/ 2132446 h 4633498"/>
              <a:gd name="connsiteX726" fmla="*/ 794402 w 4562635"/>
              <a:gd name="connsiteY726" fmla="*/ 2156966 h 4633498"/>
              <a:gd name="connsiteX727" fmla="*/ 1038160 w 4562635"/>
              <a:gd name="connsiteY727" fmla="*/ 2638311 h 4633498"/>
              <a:gd name="connsiteX728" fmla="*/ 1055531 w 4562635"/>
              <a:gd name="connsiteY728" fmla="*/ 2671729 h 4633498"/>
              <a:gd name="connsiteX729" fmla="*/ 1103590 w 4562635"/>
              <a:gd name="connsiteY729" fmla="*/ 2646748 h 4633498"/>
              <a:gd name="connsiteX730" fmla="*/ 1086220 w 4562635"/>
              <a:gd name="connsiteY730" fmla="*/ 2613330 h 4633498"/>
              <a:gd name="connsiteX731" fmla="*/ 1038160 w 4562635"/>
              <a:gd name="connsiteY731" fmla="*/ 2638311 h 4633498"/>
              <a:gd name="connsiteX732" fmla="*/ 1009075 w 4562635"/>
              <a:gd name="connsiteY732" fmla="*/ 2582354 h 4633498"/>
              <a:gd name="connsiteX733" fmla="*/ 1027253 w 4562635"/>
              <a:gd name="connsiteY733" fmla="*/ 2617326 h 4633498"/>
              <a:gd name="connsiteX734" fmla="*/ 1074351 w 4562635"/>
              <a:gd name="connsiteY734" fmla="*/ 2592845 h 4633498"/>
              <a:gd name="connsiteX735" fmla="*/ 1058096 w 4562635"/>
              <a:gd name="connsiteY735" fmla="*/ 2556873 h 4633498"/>
              <a:gd name="connsiteX736" fmla="*/ 1009075 w 4562635"/>
              <a:gd name="connsiteY736" fmla="*/ 2582354 h 4633498"/>
              <a:gd name="connsiteX737" fmla="*/ 1066765 w 4562635"/>
              <a:gd name="connsiteY737" fmla="*/ 2694517 h 4633498"/>
              <a:gd name="connsiteX738" fmla="*/ 1131804 w 4562635"/>
              <a:gd name="connsiteY738" fmla="*/ 2819643 h 4633498"/>
              <a:gd name="connsiteX739" fmla="*/ 1179384 w 4562635"/>
              <a:gd name="connsiteY739" fmla="*/ 2794912 h 4633498"/>
              <a:gd name="connsiteX740" fmla="*/ 1113132 w 4562635"/>
              <a:gd name="connsiteY740" fmla="*/ 2667454 h 4633498"/>
              <a:gd name="connsiteX741" fmla="*/ 1075646 w 4562635"/>
              <a:gd name="connsiteY741" fmla="*/ 2686939 h 4633498"/>
              <a:gd name="connsiteX742" fmla="*/ 1066765 w 4562635"/>
              <a:gd name="connsiteY742" fmla="*/ 2694517 h 4633498"/>
              <a:gd name="connsiteX743" fmla="*/ 653387 w 4562635"/>
              <a:gd name="connsiteY743" fmla="*/ 1936880 h 4633498"/>
              <a:gd name="connsiteX744" fmla="*/ 683686 w 4562635"/>
              <a:gd name="connsiteY744" fmla="*/ 1995171 h 4633498"/>
              <a:gd name="connsiteX745" fmla="*/ 713535 w 4562635"/>
              <a:gd name="connsiteY745" fmla="*/ 1979656 h 4633498"/>
              <a:gd name="connsiteX746" fmla="*/ 683236 w 4562635"/>
              <a:gd name="connsiteY746" fmla="*/ 1921365 h 4633498"/>
              <a:gd name="connsiteX747" fmla="*/ 590202 w 4562635"/>
              <a:gd name="connsiteY747" fmla="*/ 1821627 h 4633498"/>
              <a:gd name="connsiteX748" fmla="*/ 620501 w 4562635"/>
              <a:gd name="connsiteY748" fmla="*/ 1879918 h 4633498"/>
              <a:gd name="connsiteX749" fmla="*/ 650350 w 4562635"/>
              <a:gd name="connsiteY749" fmla="*/ 1864403 h 4633498"/>
              <a:gd name="connsiteX750" fmla="*/ 620051 w 4562635"/>
              <a:gd name="connsiteY750" fmla="*/ 1806112 h 4633498"/>
              <a:gd name="connsiteX751" fmla="*/ 462830 w 4562635"/>
              <a:gd name="connsiteY751" fmla="*/ 1591352 h 4633498"/>
              <a:gd name="connsiteX752" fmla="*/ 495999 w 4562635"/>
              <a:gd name="connsiteY752" fmla="*/ 1655165 h 4633498"/>
              <a:gd name="connsiteX753" fmla="*/ 528673 w 4562635"/>
              <a:gd name="connsiteY753" fmla="*/ 1638181 h 4633498"/>
              <a:gd name="connsiteX754" fmla="*/ 495504 w 4562635"/>
              <a:gd name="connsiteY754" fmla="*/ 1574368 h 4633498"/>
              <a:gd name="connsiteX755" fmla="*/ 1782769 w 4562635"/>
              <a:gd name="connsiteY755" fmla="*/ 4137835 h 4633498"/>
              <a:gd name="connsiteX756" fmla="*/ 1822886 w 4562635"/>
              <a:gd name="connsiteY756" fmla="*/ 4215015 h 4633498"/>
              <a:gd name="connsiteX757" fmla="*/ 1862406 w 4562635"/>
              <a:gd name="connsiteY757" fmla="*/ 4194473 h 4633498"/>
              <a:gd name="connsiteX758" fmla="*/ 1822289 w 4562635"/>
              <a:gd name="connsiteY758" fmla="*/ 4117293 h 4633498"/>
              <a:gd name="connsiteX759" fmla="*/ 873680 w 4562635"/>
              <a:gd name="connsiteY759" fmla="*/ 2397229 h 4633498"/>
              <a:gd name="connsiteX760" fmla="*/ 913797 w 4562635"/>
              <a:gd name="connsiteY760" fmla="*/ 2474409 h 4633498"/>
              <a:gd name="connsiteX761" fmla="*/ 953318 w 4562635"/>
              <a:gd name="connsiteY761" fmla="*/ 2453866 h 4633498"/>
              <a:gd name="connsiteX762" fmla="*/ 913201 w 4562635"/>
              <a:gd name="connsiteY762" fmla="*/ 2376687 h 4633498"/>
              <a:gd name="connsiteX763" fmla="*/ 706448 w 4562635"/>
              <a:gd name="connsiteY763" fmla="*/ 2127727 h 4633498"/>
              <a:gd name="connsiteX764" fmla="*/ 730263 w 4562635"/>
              <a:gd name="connsiteY764" fmla="*/ 2173543 h 4633498"/>
              <a:gd name="connsiteX765" fmla="*/ 776686 w 4562635"/>
              <a:gd name="connsiteY765" fmla="*/ 2149413 h 4633498"/>
              <a:gd name="connsiteX766" fmla="*/ 752871 w 4562635"/>
              <a:gd name="connsiteY766" fmla="*/ 2103597 h 4633498"/>
              <a:gd name="connsiteX767" fmla="*/ 706448 w 4562635"/>
              <a:gd name="connsiteY767" fmla="*/ 2127727 h 4633498"/>
              <a:gd name="connsiteX768" fmla="*/ 736747 w 4562635"/>
              <a:gd name="connsiteY768" fmla="*/ 2186934 h 4633498"/>
              <a:gd name="connsiteX769" fmla="*/ 760180 w 4562635"/>
              <a:gd name="connsiteY769" fmla="*/ 2232017 h 4633498"/>
              <a:gd name="connsiteX770" fmla="*/ 806604 w 4562635"/>
              <a:gd name="connsiteY770" fmla="*/ 2207886 h 4633498"/>
              <a:gd name="connsiteX771" fmla="*/ 783171 w 4562635"/>
              <a:gd name="connsiteY771" fmla="*/ 2162804 h 4633498"/>
              <a:gd name="connsiteX772" fmla="*/ 736747 w 4562635"/>
              <a:gd name="connsiteY772" fmla="*/ 2186934 h 4633498"/>
              <a:gd name="connsiteX773" fmla="*/ 1229022 w 4562635"/>
              <a:gd name="connsiteY773" fmla="*/ 3146838 h 4633498"/>
              <a:gd name="connsiteX774" fmla="*/ 1269139 w 4562635"/>
              <a:gd name="connsiteY774" fmla="*/ 3224017 h 4633498"/>
              <a:gd name="connsiteX775" fmla="*/ 1308660 w 4562635"/>
              <a:gd name="connsiteY775" fmla="*/ 3203474 h 4633498"/>
              <a:gd name="connsiteX776" fmla="*/ 1268543 w 4562635"/>
              <a:gd name="connsiteY776" fmla="*/ 3126295 h 4633498"/>
              <a:gd name="connsiteX777" fmla="*/ 979931 w 4562635"/>
              <a:gd name="connsiteY777" fmla="*/ 2669564 h 4633498"/>
              <a:gd name="connsiteX778" fmla="*/ 1044566 w 4562635"/>
              <a:gd name="connsiteY778" fmla="*/ 2793913 h 4633498"/>
              <a:gd name="connsiteX779" fmla="*/ 1089743 w 4562635"/>
              <a:gd name="connsiteY779" fmla="*/ 2770431 h 4633498"/>
              <a:gd name="connsiteX780" fmla="*/ 1025107 w 4562635"/>
              <a:gd name="connsiteY780" fmla="*/ 2646082 h 4633498"/>
              <a:gd name="connsiteX781" fmla="*/ 979931 w 4562635"/>
              <a:gd name="connsiteY781" fmla="*/ 2669564 h 4633498"/>
              <a:gd name="connsiteX782" fmla="*/ 1062830 w 4562635"/>
              <a:gd name="connsiteY782" fmla="*/ 2830554 h 4633498"/>
              <a:gd name="connsiteX783" fmla="*/ 1074613 w 4562635"/>
              <a:gd name="connsiteY783" fmla="*/ 2849371 h 4633498"/>
              <a:gd name="connsiteX784" fmla="*/ 1117387 w 4562635"/>
              <a:gd name="connsiteY784" fmla="*/ 2827137 h 4633498"/>
              <a:gd name="connsiteX785" fmla="*/ 1077832 w 4562635"/>
              <a:gd name="connsiteY785" fmla="*/ 2806236 h 4633498"/>
              <a:gd name="connsiteX786" fmla="*/ 1062830 w 4562635"/>
              <a:gd name="connsiteY786" fmla="*/ 2830554 h 4633498"/>
              <a:gd name="connsiteX787" fmla="*/ 1145363 w 4562635"/>
              <a:gd name="connsiteY787" fmla="*/ 2994237 h 4633498"/>
              <a:gd name="connsiteX788" fmla="*/ 1185480 w 4562635"/>
              <a:gd name="connsiteY788" fmla="*/ 3071417 h 4633498"/>
              <a:gd name="connsiteX789" fmla="*/ 1225001 w 4562635"/>
              <a:gd name="connsiteY789" fmla="*/ 3050874 h 4633498"/>
              <a:gd name="connsiteX790" fmla="*/ 1184884 w 4562635"/>
              <a:gd name="connsiteY790" fmla="*/ 2973695 h 4633498"/>
              <a:gd name="connsiteX791" fmla="*/ 586325 w 4562635"/>
              <a:gd name="connsiteY791" fmla="*/ 1971739 h 4633498"/>
              <a:gd name="connsiteX792" fmla="*/ 616624 w 4562635"/>
              <a:gd name="connsiteY792" fmla="*/ 2030029 h 4633498"/>
              <a:gd name="connsiteX793" fmla="*/ 646472 w 4562635"/>
              <a:gd name="connsiteY793" fmla="*/ 2014515 h 4633498"/>
              <a:gd name="connsiteX794" fmla="*/ 616173 w 4562635"/>
              <a:gd name="connsiteY794" fmla="*/ 1956224 h 4633498"/>
              <a:gd name="connsiteX795" fmla="*/ 523140 w 4562635"/>
              <a:gd name="connsiteY795" fmla="*/ 1856485 h 4633498"/>
              <a:gd name="connsiteX796" fmla="*/ 553439 w 4562635"/>
              <a:gd name="connsiteY796" fmla="*/ 1914776 h 4633498"/>
              <a:gd name="connsiteX797" fmla="*/ 583287 w 4562635"/>
              <a:gd name="connsiteY797" fmla="*/ 1899261 h 4633498"/>
              <a:gd name="connsiteX798" fmla="*/ 552988 w 4562635"/>
              <a:gd name="connsiteY798" fmla="*/ 1840970 h 4633498"/>
              <a:gd name="connsiteX799" fmla="*/ 389416 w 4562635"/>
              <a:gd name="connsiteY799" fmla="*/ 1629512 h 4633498"/>
              <a:gd name="connsiteX800" fmla="*/ 422585 w 4562635"/>
              <a:gd name="connsiteY800" fmla="*/ 1693324 h 4633498"/>
              <a:gd name="connsiteX801" fmla="*/ 455260 w 4562635"/>
              <a:gd name="connsiteY801" fmla="*/ 1676340 h 4633498"/>
              <a:gd name="connsiteX802" fmla="*/ 422091 w 4562635"/>
              <a:gd name="connsiteY802" fmla="*/ 1612528 h 4633498"/>
              <a:gd name="connsiteX803" fmla="*/ 708259 w 4562635"/>
              <a:gd name="connsiteY803" fmla="*/ 2275765 h 4633498"/>
              <a:gd name="connsiteX804" fmla="*/ 731883 w 4562635"/>
              <a:gd name="connsiteY804" fmla="*/ 2321215 h 4633498"/>
              <a:gd name="connsiteX805" fmla="*/ 777560 w 4562635"/>
              <a:gd name="connsiteY805" fmla="*/ 2297473 h 4633498"/>
              <a:gd name="connsiteX806" fmla="*/ 753935 w 4562635"/>
              <a:gd name="connsiteY806" fmla="*/ 2252023 h 4633498"/>
              <a:gd name="connsiteX807" fmla="*/ 708259 w 4562635"/>
              <a:gd name="connsiteY807" fmla="*/ 2275765 h 4633498"/>
              <a:gd name="connsiteX808" fmla="*/ 677967 w 4562635"/>
              <a:gd name="connsiteY808" fmla="*/ 2217487 h 4633498"/>
              <a:gd name="connsiteX809" fmla="*/ 701591 w 4562635"/>
              <a:gd name="connsiteY809" fmla="*/ 2262936 h 4633498"/>
              <a:gd name="connsiteX810" fmla="*/ 747267 w 4562635"/>
              <a:gd name="connsiteY810" fmla="*/ 2239194 h 4633498"/>
              <a:gd name="connsiteX811" fmla="*/ 723643 w 4562635"/>
              <a:gd name="connsiteY811" fmla="*/ 2193745 h 4633498"/>
              <a:gd name="connsiteX812" fmla="*/ 677967 w 4562635"/>
              <a:gd name="connsiteY812" fmla="*/ 2217487 h 4633498"/>
              <a:gd name="connsiteX813" fmla="*/ 1693975 w 4562635"/>
              <a:gd name="connsiteY813" fmla="*/ 4183988 h 4633498"/>
              <a:gd name="connsiteX814" fmla="*/ 1734093 w 4562635"/>
              <a:gd name="connsiteY814" fmla="*/ 4261169 h 4633498"/>
              <a:gd name="connsiteX815" fmla="*/ 1773614 w 4562635"/>
              <a:gd name="connsiteY815" fmla="*/ 4240626 h 4633498"/>
              <a:gd name="connsiteX816" fmla="*/ 1733496 w 4562635"/>
              <a:gd name="connsiteY816" fmla="*/ 4163446 h 4633498"/>
              <a:gd name="connsiteX817" fmla="*/ 784888 w 4562635"/>
              <a:gd name="connsiteY817" fmla="*/ 2443383 h 4633498"/>
              <a:gd name="connsiteX818" fmla="*/ 825005 w 4562635"/>
              <a:gd name="connsiteY818" fmla="*/ 2520562 h 4633498"/>
              <a:gd name="connsiteX819" fmla="*/ 864526 w 4562635"/>
              <a:gd name="connsiteY819" fmla="*/ 2500020 h 4633498"/>
              <a:gd name="connsiteX820" fmla="*/ 824409 w 4562635"/>
              <a:gd name="connsiteY820" fmla="*/ 2422840 h 4633498"/>
              <a:gd name="connsiteX821" fmla="*/ 890060 w 4562635"/>
              <a:gd name="connsiteY821" fmla="*/ 2648164 h 4633498"/>
              <a:gd name="connsiteX822" fmla="*/ 954291 w 4562635"/>
              <a:gd name="connsiteY822" fmla="*/ 2771736 h 4633498"/>
              <a:gd name="connsiteX823" fmla="*/ 1001390 w 4562635"/>
              <a:gd name="connsiteY823" fmla="*/ 2747254 h 4633498"/>
              <a:gd name="connsiteX824" fmla="*/ 937158 w 4562635"/>
              <a:gd name="connsiteY824" fmla="*/ 2623683 h 4633498"/>
              <a:gd name="connsiteX825" fmla="*/ 890060 w 4562635"/>
              <a:gd name="connsiteY825" fmla="*/ 2648164 h 4633498"/>
              <a:gd name="connsiteX826" fmla="*/ 966737 w 4562635"/>
              <a:gd name="connsiteY826" fmla="*/ 2796856 h 4633498"/>
              <a:gd name="connsiteX827" fmla="*/ 982896 w 4562635"/>
              <a:gd name="connsiteY827" fmla="*/ 2827943 h 4633498"/>
              <a:gd name="connsiteX828" fmla="*/ 1027265 w 4562635"/>
              <a:gd name="connsiteY828" fmla="*/ 2802906 h 4633498"/>
              <a:gd name="connsiteX829" fmla="*/ 1017200 w 4562635"/>
              <a:gd name="connsiteY829" fmla="*/ 2770625 h 4633498"/>
              <a:gd name="connsiteX830" fmla="*/ 966737 w 4562635"/>
              <a:gd name="connsiteY830" fmla="*/ 2796856 h 4633498"/>
              <a:gd name="connsiteX831" fmla="*/ 1140229 w 4562635"/>
              <a:gd name="connsiteY831" fmla="*/ 3192991 h 4633498"/>
              <a:gd name="connsiteX832" fmla="*/ 1180346 w 4562635"/>
              <a:gd name="connsiteY832" fmla="*/ 3270171 h 4633498"/>
              <a:gd name="connsiteX833" fmla="*/ 1219866 w 4562635"/>
              <a:gd name="connsiteY833" fmla="*/ 3249629 h 4633498"/>
              <a:gd name="connsiteX834" fmla="*/ 1179749 w 4562635"/>
              <a:gd name="connsiteY834" fmla="*/ 3172449 h 4633498"/>
              <a:gd name="connsiteX835" fmla="*/ 519262 w 4562635"/>
              <a:gd name="connsiteY835" fmla="*/ 2006597 h 4633498"/>
              <a:gd name="connsiteX836" fmla="*/ 549561 w 4562635"/>
              <a:gd name="connsiteY836" fmla="*/ 2064888 h 4633498"/>
              <a:gd name="connsiteX837" fmla="*/ 579410 w 4562635"/>
              <a:gd name="connsiteY837" fmla="*/ 2049373 h 4633498"/>
              <a:gd name="connsiteX838" fmla="*/ 549111 w 4562635"/>
              <a:gd name="connsiteY838" fmla="*/ 1991082 h 4633498"/>
              <a:gd name="connsiteX839" fmla="*/ 1056569 w 4562635"/>
              <a:gd name="connsiteY839" fmla="*/ 3040392 h 4633498"/>
              <a:gd name="connsiteX840" fmla="*/ 1096686 w 4562635"/>
              <a:gd name="connsiteY840" fmla="*/ 3117571 h 4633498"/>
              <a:gd name="connsiteX841" fmla="*/ 1136206 w 4562635"/>
              <a:gd name="connsiteY841" fmla="*/ 3097029 h 4633498"/>
              <a:gd name="connsiteX842" fmla="*/ 1096089 w 4562635"/>
              <a:gd name="connsiteY842" fmla="*/ 3019850 h 4633498"/>
              <a:gd name="connsiteX843" fmla="*/ 456077 w 4562635"/>
              <a:gd name="connsiteY843" fmla="*/ 1891344 h 4633498"/>
              <a:gd name="connsiteX844" fmla="*/ 486376 w 4562635"/>
              <a:gd name="connsiteY844" fmla="*/ 1949634 h 4633498"/>
              <a:gd name="connsiteX845" fmla="*/ 516225 w 4562635"/>
              <a:gd name="connsiteY845" fmla="*/ 1934119 h 4633498"/>
              <a:gd name="connsiteX846" fmla="*/ 485926 w 4562635"/>
              <a:gd name="connsiteY846" fmla="*/ 1875829 h 4633498"/>
              <a:gd name="connsiteX847" fmla="*/ 590768 w 4562635"/>
              <a:gd name="connsiteY847" fmla="*/ 2188788 h 4633498"/>
              <a:gd name="connsiteX848" fmla="*/ 614202 w 4562635"/>
              <a:gd name="connsiteY848" fmla="*/ 2233871 h 4633498"/>
              <a:gd name="connsiteX849" fmla="*/ 660251 w 4562635"/>
              <a:gd name="connsiteY849" fmla="*/ 2209935 h 4633498"/>
              <a:gd name="connsiteX850" fmla="*/ 636818 w 4562635"/>
              <a:gd name="connsiteY850" fmla="*/ 2164852 h 4633498"/>
              <a:gd name="connsiteX851" fmla="*/ 590768 w 4562635"/>
              <a:gd name="connsiteY851" fmla="*/ 2188788 h 4633498"/>
              <a:gd name="connsiteX852" fmla="*/ 620496 w 4562635"/>
              <a:gd name="connsiteY852" fmla="*/ 2246894 h 4633498"/>
              <a:gd name="connsiteX853" fmla="*/ 644501 w 4562635"/>
              <a:gd name="connsiteY853" fmla="*/ 2293076 h 4633498"/>
              <a:gd name="connsiteX854" fmla="*/ 690176 w 4562635"/>
              <a:gd name="connsiteY854" fmla="*/ 2269335 h 4633498"/>
              <a:gd name="connsiteX855" fmla="*/ 666170 w 4562635"/>
              <a:gd name="connsiteY855" fmla="*/ 2223153 h 4633498"/>
              <a:gd name="connsiteX856" fmla="*/ 620496 w 4562635"/>
              <a:gd name="connsiteY856" fmla="*/ 2246894 h 4633498"/>
              <a:gd name="connsiteX857" fmla="*/ 316003 w 4562635"/>
              <a:gd name="connsiteY857" fmla="*/ 1667671 h 4633498"/>
              <a:gd name="connsiteX858" fmla="*/ 349172 w 4562635"/>
              <a:gd name="connsiteY858" fmla="*/ 1731484 h 4633498"/>
              <a:gd name="connsiteX859" fmla="*/ 381847 w 4562635"/>
              <a:gd name="connsiteY859" fmla="*/ 1714500 h 4633498"/>
              <a:gd name="connsiteX860" fmla="*/ 348678 w 4562635"/>
              <a:gd name="connsiteY860" fmla="*/ 1650687 h 4633498"/>
              <a:gd name="connsiteX861" fmla="*/ 1605183 w 4562635"/>
              <a:gd name="connsiteY861" fmla="*/ 4230142 h 4633498"/>
              <a:gd name="connsiteX862" fmla="*/ 1645301 w 4562635"/>
              <a:gd name="connsiteY862" fmla="*/ 4307322 h 4633498"/>
              <a:gd name="connsiteX863" fmla="*/ 1684822 w 4562635"/>
              <a:gd name="connsiteY863" fmla="*/ 4286779 h 4633498"/>
              <a:gd name="connsiteX864" fmla="*/ 1644704 w 4562635"/>
              <a:gd name="connsiteY864" fmla="*/ 4209599 h 4633498"/>
              <a:gd name="connsiteX865" fmla="*/ 696095 w 4562635"/>
              <a:gd name="connsiteY865" fmla="*/ 2489537 h 4633498"/>
              <a:gd name="connsiteX866" fmla="*/ 736212 w 4562635"/>
              <a:gd name="connsiteY866" fmla="*/ 2566716 h 4633498"/>
              <a:gd name="connsiteX867" fmla="*/ 775733 w 4562635"/>
              <a:gd name="connsiteY867" fmla="*/ 2546173 h 4633498"/>
              <a:gd name="connsiteX868" fmla="*/ 735616 w 4562635"/>
              <a:gd name="connsiteY868" fmla="*/ 2468994 h 4633498"/>
              <a:gd name="connsiteX869" fmla="*/ 452199 w 4562635"/>
              <a:gd name="connsiteY869" fmla="*/ 2041456 h 4633498"/>
              <a:gd name="connsiteX870" fmla="*/ 482498 w 4562635"/>
              <a:gd name="connsiteY870" fmla="*/ 2099747 h 4633498"/>
              <a:gd name="connsiteX871" fmla="*/ 512346 w 4562635"/>
              <a:gd name="connsiteY871" fmla="*/ 2084232 h 4633498"/>
              <a:gd name="connsiteX872" fmla="*/ 482047 w 4562635"/>
              <a:gd name="connsiteY872" fmla="*/ 2025941 h 4633498"/>
              <a:gd name="connsiteX873" fmla="*/ 389014 w 4562635"/>
              <a:gd name="connsiteY873" fmla="*/ 1926202 h 4633498"/>
              <a:gd name="connsiteX874" fmla="*/ 419313 w 4562635"/>
              <a:gd name="connsiteY874" fmla="*/ 1984493 h 4633498"/>
              <a:gd name="connsiteX875" fmla="*/ 449161 w 4562635"/>
              <a:gd name="connsiteY875" fmla="*/ 1968978 h 4633498"/>
              <a:gd name="connsiteX876" fmla="*/ 418862 w 4562635"/>
              <a:gd name="connsiteY876" fmla="*/ 1910687 h 4633498"/>
              <a:gd name="connsiteX877" fmla="*/ 242590 w 4562635"/>
              <a:gd name="connsiteY877" fmla="*/ 1705830 h 4633498"/>
              <a:gd name="connsiteX878" fmla="*/ 275759 w 4562635"/>
              <a:gd name="connsiteY878" fmla="*/ 1769643 h 4633498"/>
              <a:gd name="connsiteX879" fmla="*/ 308435 w 4562635"/>
              <a:gd name="connsiteY879" fmla="*/ 1752658 h 4633498"/>
              <a:gd name="connsiteX880" fmla="*/ 275266 w 4562635"/>
              <a:gd name="connsiteY880" fmla="*/ 1688846 h 4633498"/>
              <a:gd name="connsiteX881" fmla="*/ 1516390 w 4562635"/>
              <a:gd name="connsiteY881" fmla="*/ 4276295 h 4633498"/>
              <a:gd name="connsiteX882" fmla="*/ 1556507 w 4562635"/>
              <a:gd name="connsiteY882" fmla="*/ 4353476 h 4633498"/>
              <a:gd name="connsiteX883" fmla="*/ 1596028 w 4562635"/>
              <a:gd name="connsiteY883" fmla="*/ 4332933 h 4633498"/>
              <a:gd name="connsiteX884" fmla="*/ 1555911 w 4562635"/>
              <a:gd name="connsiteY884" fmla="*/ 4255753 h 4633498"/>
              <a:gd name="connsiteX885" fmla="*/ 607303 w 4562635"/>
              <a:gd name="connsiteY885" fmla="*/ 2535690 h 4633498"/>
              <a:gd name="connsiteX886" fmla="*/ 647420 w 4562635"/>
              <a:gd name="connsiteY886" fmla="*/ 2612869 h 4633498"/>
              <a:gd name="connsiteX887" fmla="*/ 686940 w 4562635"/>
              <a:gd name="connsiteY887" fmla="*/ 2592327 h 4633498"/>
              <a:gd name="connsiteX888" fmla="*/ 646823 w 4562635"/>
              <a:gd name="connsiteY888" fmla="*/ 2515148 h 4633498"/>
              <a:gd name="connsiteX889" fmla="*/ 169177 w 4562635"/>
              <a:gd name="connsiteY889" fmla="*/ 1743990 h 4633498"/>
              <a:gd name="connsiteX890" fmla="*/ 202346 w 4562635"/>
              <a:gd name="connsiteY890" fmla="*/ 1807802 h 4633498"/>
              <a:gd name="connsiteX891" fmla="*/ 235022 w 4562635"/>
              <a:gd name="connsiteY891" fmla="*/ 1790818 h 4633498"/>
              <a:gd name="connsiteX892" fmla="*/ 201853 w 4562635"/>
              <a:gd name="connsiteY892" fmla="*/ 1727005 h 4633498"/>
              <a:gd name="connsiteX893" fmla="*/ 36456 w 4562635"/>
              <a:gd name="connsiteY893" fmla="*/ 1738680 h 4633498"/>
              <a:gd name="connsiteX894" fmla="*/ 400014 w 4562635"/>
              <a:gd name="connsiteY894" fmla="*/ 1549706 h 4633498"/>
              <a:gd name="connsiteX895" fmla="*/ 392453 w 4562635"/>
              <a:gd name="connsiteY895" fmla="*/ 1552688 h 4633498"/>
              <a:gd name="connsiteX896" fmla="*/ 377710 w 4562635"/>
              <a:gd name="connsiteY896" fmla="*/ 1551363 h 4633498"/>
              <a:gd name="connsiteX897" fmla="*/ 333978 w 4562635"/>
              <a:gd name="connsiteY897" fmla="*/ 1566603 h 4633498"/>
              <a:gd name="connsiteX898" fmla="*/ 298197 w 4562635"/>
              <a:gd name="connsiteY898" fmla="*/ 1568591 h 4633498"/>
              <a:gd name="connsiteX899" fmla="*/ 296872 w 4562635"/>
              <a:gd name="connsiteY899" fmla="*/ 1569916 h 4633498"/>
              <a:gd name="connsiteX900" fmla="*/ 291571 w 4562635"/>
              <a:gd name="connsiteY900" fmla="*/ 1569916 h 4633498"/>
              <a:gd name="connsiteX901" fmla="*/ 279644 w 4562635"/>
              <a:gd name="connsiteY901" fmla="*/ 1585819 h 4633498"/>
              <a:gd name="connsiteX902" fmla="*/ 271030 w 4562635"/>
              <a:gd name="connsiteY902" fmla="*/ 1591782 h 4633498"/>
              <a:gd name="connsiteX903" fmla="*/ 253802 w 4562635"/>
              <a:gd name="connsiteY903" fmla="*/ 1577867 h 4633498"/>
              <a:gd name="connsiteX904" fmla="*/ 251152 w 4562635"/>
              <a:gd name="connsiteY904" fmla="*/ 1575879 h 4633498"/>
              <a:gd name="connsiteX905" fmla="*/ 248501 w 4562635"/>
              <a:gd name="connsiteY905" fmla="*/ 1595758 h 4633498"/>
              <a:gd name="connsiteX906" fmla="*/ 245851 w 4562635"/>
              <a:gd name="connsiteY906" fmla="*/ 1599734 h 4633498"/>
              <a:gd name="connsiteX907" fmla="*/ 245188 w 4562635"/>
              <a:gd name="connsiteY907" fmla="*/ 1599734 h 4633498"/>
              <a:gd name="connsiteX908" fmla="*/ 221997 w 4562635"/>
              <a:gd name="connsiteY908" fmla="*/ 1606360 h 4633498"/>
              <a:gd name="connsiteX909" fmla="*/ 217359 w 4562635"/>
              <a:gd name="connsiteY909" fmla="*/ 1617624 h 4633498"/>
              <a:gd name="connsiteX910" fmla="*/ 192842 w 4562635"/>
              <a:gd name="connsiteY910" fmla="*/ 1606360 h 4633498"/>
              <a:gd name="connsiteX911" fmla="*/ 188866 w 4562635"/>
              <a:gd name="connsiteY911" fmla="*/ 1554013 h 4633498"/>
              <a:gd name="connsiteX912" fmla="*/ 179590 w 4562635"/>
              <a:gd name="connsiteY912" fmla="*/ 1598408 h 4633498"/>
              <a:gd name="connsiteX913" fmla="*/ 180915 w 4562635"/>
              <a:gd name="connsiteY913" fmla="*/ 1617624 h 4633498"/>
              <a:gd name="connsiteX914" fmla="*/ 163687 w 4562635"/>
              <a:gd name="connsiteY914" fmla="*/ 1628888 h 4633498"/>
              <a:gd name="connsiteX915" fmla="*/ 86825 w 4562635"/>
              <a:gd name="connsiteY915" fmla="*/ 1660693 h 4633498"/>
              <a:gd name="connsiteX916" fmla="*/ 80861 w 4562635"/>
              <a:gd name="connsiteY916" fmla="*/ 1662019 h 4633498"/>
              <a:gd name="connsiteX917" fmla="*/ 21226 w 4562635"/>
              <a:gd name="connsiteY917" fmla="*/ 1644128 h 4633498"/>
              <a:gd name="connsiteX918" fmla="*/ 10790 w 4562635"/>
              <a:gd name="connsiteY918" fmla="*/ 1668727 h 4633498"/>
              <a:gd name="connsiteX919" fmla="*/ 0 w 4562635"/>
              <a:gd name="connsiteY919" fmla="*/ 1667915 h 4633498"/>
              <a:gd name="connsiteX920" fmla="*/ 257327 w 4562635"/>
              <a:gd name="connsiteY920" fmla="*/ 2167420 h 4633498"/>
              <a:gd name="connsiteX921" fmla="*/ 422016 w 4562635"/>
              <a:gd name="connsiteY921" fmla="*/ 2081816 h 4633498"/>
              <a:gd name="connsiteX922" fmla="*/ 371518 w 4562635"/>
              <a:gd name="connsiteY922" fmla="*/ 1984665 h 4633498"/>
              <a:gd name="connsiteX923" fmla="*/ 207183 w 4562635"/>
              <a:gd name="connsiteY923" fmla="*/ 2070084 h 4633498"/>
              <a:gd name="connsiteX924" fmla="*/ 1343695 w 4562635"/>
              <a:gd name="connsiteY924" fmla="*/ 4276198 h 4633498"/>
              <a:gd name="connsiteX925" fmla="*/ 2226064 w 4562635"/>
              <a:gd name="connsiteY925" fmla="*/ 3817552 h 4633498"/>
              <a:gd name="connsiteX926" fmla="*/ 2583126 w 4562635"/>
              <a:gd name="connsiteY926" fmla="*/ 3890181 h 4633498"/>
              <a:gd name="connsiteX927" fmla="*/ 2585447 w 4562635"/>
              <a:gd name="connsiteY927" fmla="*/ 3887734 h 4633498"/>
              <a:gd name="connsiteX928" fmla="*/ 2592122 w 4562635"/>
              <a:gd name="connsiteY928" fmla="*/ 3884673 h 4633498"/>
              <a:gd name="connsiteX929" fmla="*/ 2604502 w 4562635"/>
              <a:gd name="connsiteY929" fmla="*/ 3880332 h 4633498"/>
              <a:gd name="connsiteX930" fmla="*/ 2617490 w 4562635"/>
              <a:gd name="connsiteY930" fmla="*/ 3876497 h 4633498"/>
              <a:gd name="connsiteX931" fmla="*/ 2646054 w 4562635"/>
              <a:gd name="connsiteY931" fmla="*/ 3845965 h 4633498"/>
              <a:gd name="connsiteX932" fmla="*/ 2623922 w 4562635"/>
              <a:gd name="connsiteY932" fmla="*/ 3874961 h 4633498"/>
              <a:gd name="connsiteX933" fmla="*/ 2650318 w 4562635"/>
              <a:gd name="connsiteY933" fmla="*/ 3862466 h 4633498"/>
              <a:gd name="connsiteX934" fmla="*/ 2654291 w 4562635"/>
              <a:gd name="connsiteY934" fmla="*/ 3824360 h 4633498"/>
              <a:gd name="connsiteX935" fmla="*/ 2693587 w 4562635"/>
              <a:gd name="connsiteY935" fmla="*/ 3847653 h 4633498"/>
              <a:gd name="connsiteX936" fmla="*/ 2696927 w 4562635"/>
              <a:gd name="connsiteY936" fmla="*/ 3850440 h 4633498"/>
              <a:gd name="connsiteX937" fmla="*/ 2703961 w 4562635"/>
              <a:gd name="connsiteY937" fmla="*/ 3840775 h 4633498"/>
              <a:gd name="connsiteX938" fmla="*/ 2710511 w 4562635"/>
              <a:gd name="connsiteY938" fmla="*/ 3834159 h 4633498"/>
              <a:gd name="connsiteX939" fmla="*/ 2725435 w 4562635"/>
              <a:gd name="connsiteY939" fmla="*/ 3822447 h 4633498"/>
              <a:gd name="connsiteX940" fmla="*/ 2731744 w 4562635"/>
              <a:gd name="connsiteY940" fmla="*/ 3817356 h 4633498"/>
              <a:gd name="connsiteX941" fmla="*/ 2740661 w 4562635"/>
              <a:gd name="connsiteY941" fmla="*/ 3810989 h 4633498"/>
              <a:gd name="connsiteX942" fmla="*/ 2752862 w 4562635"/>
              <a:gd name="connsiteY942" fmla="*/ 3809950 h 4633498"/>
              <a:gd name="connsiteX943" fmla="*/ 2775200 w 4562635"/>
              <a:gd name="connsiteY943" fmla="*/ 3807876 h 4633498"/>
              <a:gd name="connsiteX944" fmla="*/ 2785259 w 4562635"/>
              <a:gd name="connsiteY944" fmla="*/ 3787792 h 4633498"/>
              <a:gd name="connsiteX945" fmla="*/ 2830226 w 4562635"/>
              <a:gd name="connsiteY945" fmla="*/ 3770943 h 4633498"/>
              <a:gd name="connsiteX946" fmla="*/ 2861364 w 4562635"/>
              <a:gd name="connsiteY946" fmla="*/ 3767583 h 4633498"/>
              <a:gd name="connsiteX947" fmla="*/ 2905968 w 4562635"/>
              <a:gd name="connsiteY947" fmla="*/ 3753021 h 4633498"/>
              <a:gd name="connsiteX948" fmla="*/ 2938194 w 4562635"/>
              <a:gd name="connsiteY948" fmla="*/ 3742801 h 4633498"/>
              <a:gd name="connsiteX949" fmla="*/ 2956342 w 4562635"/>
              <a:gd name="connsiteY949" fmla="*/ 3738956 h 4633498"/>
              <a:gd name="connsiteX950" fmla="*/ 2966243 w 4562635"/>
              <a:gd name="connsiteY950" fmla="*/ 3748081 h 4633498"/>
              <a:gd name="connsiteX951" fmla="*/ 2967206 w 4562635"/>
              <a:gd name="connsiteY951" fmla="*/ 3737666 h 4633498"/>
              <a:gd name="connsiteX952" fmla="*/ 2972841 w 4562635"/>
              <a:gd name="connsiteY952" fmla="*/ 3725971 h 4633498"/>
              <a:gd name="connsiteX953" fmla="*/ 2995775 w 4562635"/>
              <a:gd name="connsiteY953" fmla="*/ 3711451 h 4633498"/>
              <a:gd name="connsiteX954" fmla="*/ 3022709 w 4562635"/>
              <a:gd name="connsiteY954" fmla="*/ 3689049 h 4633498"/>
              <a:gd name="connsiteX955" fmla="*/ 3076465 w 4562635"/>
              <a:gd name="connsiteY955" fmla="*/ 3657961 h 4633498"/>
              <a:gd name="connsiteX956" fmla="*/ 3174939 w 4562635"/>
              <a:gd name="connsiteY956" fmla="*/ 3602912 h 4633498"/>
              <a:gd name="connsiteX957" fmla="*/ 3182951 w 4562635"/>
              <a:gd name="connsiteY957" fmla="*/ 3600103 h 4633498"/>
              <a:gd name="connsiteX958" fmla="*/ 3176221 w 4562635"/>
              <a:gd name="connsiteY958" fmla="*/ 3610021 h 4633498"/>
              <a:gd name="connsiteX959" fmla="*/ 3103490 w 4562635"/>
              <a:gd name="connsiteY959" fmla="*/ 3671879 h 4633498"/>
              <a:gd name="connsiteX960" fmla="*/ 3048160 w 4562635"/>
              <a:gd name="connsiteY960" fmla="*/ 3708558 h 4633498"/>
              <a:gd name="connsiteX961" fmla="*/ 3102462 w 4562635"/>
              <a:gd name="connsiteY961" fmla="*/ 3676198 h 4633498"/>
              <a:gd name="connsiteX962" fmla="*/ 3152822 w 4562635"/>
              <a:gd name="connsiteY962" fmla="*/ 3649180 h 4633498"/>
              <a:gd name="connsiteX963" fmla="*/ 3167076 w 4562635"/>
              <a:gd name="connsiteY963" fmla="*/ 3635184 h 4633498"/>
              <a:gd name="connsiteX964" fmla="*/ 3196516 w 4562635"/>
              <a:gd name="connsiteY964" fmla="*/ 3633859 h 4633498"/>
              <a:gd name="connsiteX965" fmla="*/ 3212237 w 4562635"/>
              <a:gd name="connsiteY965" fmla="*/ 3632305 h 4633498"/>
              <a:gd name="connsiteX966" fmla="*/ 3223811 w 4562635"/>
              <a:gd name="connsiteY966" fmla="*/ 3609170 h 4633498"/>
              <a:gd name="connsiteX967" fmla="*/ 3246812 w 4562635"/>
              <a:gd name="connsiteY967" fmla="*/ 3600745 h 4633498"/>
              <a:gd name="connsiteX968" fmla="*/ 3262257 w 4562635"/>
              <a:gd name="connsiteY968" fmla="*/ 3561855 h 4633498"/>
              <a:gd name="connsiteX969" fmla="*/ 3265107 w 4562635"/>
              <a:gd name="connsiteY969" fmla="*/ 3559055 h 4633498"/>
              <a:gd name="connsiteX970" fmla="*/ 3311337 w 4562635"/>
              <a:gd name="connsiteY970" fmla="*/ 3527728 h 4633498"/>
              <a:gd name="connsiteX971" fmla="*/ 3326022 w 4562635"/>
              <a:gd name="connsiteY971" fmla="*/ 3521858 h 4633498"/>
              <a:gd name="connsiteX972" fmla="*/ 3338147 w 4562635"/>
              <a:gd name="connsiteY972" fmla="*/ 3501770 h 4633498"/>
              <a:gd name="connsiteX973" fmla="*/ 3345553 w 4562635"/>
              <a:gd name="connsiteY973" fmla="*/ 3502772 h 4633498"/>
              <a:gd name="connsiteX974" fmla="*/ 3357867 w 4562635"/>
              <a:gd name="connsiteY974" fmla="*/ 3492335 h 4633498"/>
              <a:gd name="connsiteX975" fmla="*/ 3364355 w 4562635"/>
              <a:gd name="connsiteY975" fmla="*/ 3483941 h 4633498"/>
              <a:gd name="connsiteX976" fmla="*/ 3395245 w 4562635"/>
              <a:gd name="connsiteY976" fmla="*/ 3473470 h 4633498"/>
              <a:gd name="connsiteX977" fmla="*/ 3410647 w 4562635"/>
              <a:gd name="connsiteY977" fmla="*/ 3454391 h 4633498"/>
              <a:gd name="connsiteX978" fmla="*/ 3435640 w 4562635"/>
              <a:gd name="connsiteY978" fmla="*/ 3435548 h 4633498"/>
              <a:gd name="connsiteX979" fmla="*/ 3447709 w 4562635"/>
              <a:gd name="connsiteY979" fmla="*/ 3422318 h 4633498"/>
              <a:gd name="connsiteX980" fmla="*/ 3475250 w 4562635"/>
              <a:gd name="connsiteY980" fmla="*/ 3400423 h 4633498"/>
              <a:gd name="connsiteX981" fmla="*/ 3478334 w 4562635"/>
              <a:gd name="connsiteY981" fmla="*/ 3387464 h 4633498"/>
              <a:gd name="connsiteX982" fmla="*/ 3467415 w 4562635"/>
              <a:gd name="connsiteY982" fmla="*/ 3395613 h 4633498"/>
              <a:gd name="connsiteX983" fmla="*/ 3457286 w 4562635"/>
              <a:gd name="connsiteY983" fmla="*/ 3405283 h 4633498"/>
              <a:gd name="connsiteX984" fmla="*/ 3461585 w 4562635"/>
              <a:gd name="connsiteY984" fmla="*/ 3393337 h 4633498"/>
              <a:gd name="connsiteX985" fmla="*/ 3466793 w 4562635"/>
              <a:gd name="connsiteY985" fmla="*/ 3377835 h 4633498"/>
              <a:gd name="connsiteX986" fmla="*/ 3479103 w 4562635"/>
              <a:gd name="connsiteY986" fmla="*/ 3363080 h 4633498"/>
              <a:gd name="connsiteX987" fmla="*/ 3481540 w 4562635"/>
              <a:gd name="connsiteY987" fmla="*/ 3373742 h 4633498"/>
              <a:gd name="connsiteX988" fmla="*/ 3487859 w 4562635"/>
              <a:gd name="connsiteY988" fmla="*/ 3381604 h 4633498"/>
              <a:gd name="connsiteX989" fmla="*/ 3535257 w 4562635"/>
              <a:gd name="connsiteY989" fmla="*/ 3366783 h 4633498"/>
              <a:gd name="connsiteX990" fmla="*/ 3553034 w 4562635"/>
              <a:gd name="connsiteY990" fmla="*/ 3356590 h 4633498"/>
              <a:gd name="connsiteX991" fmla="*/ 3569670 w 4562635"/>
              <a:gd name="connsiteY991" fmla="*/ 3360115 h 4633498"/>
              <a:gd name="connsiteX992" fmla="*/ 3594986 w 4562635"/>
              <a:gd name="connsiteY992" fmla="*/ 3363115 h 4633498"/>
              <a:gd name="connsiteX993" fmla="*/ 3562072 w 4562635"/>
              <a:gd name="connsiteY993" fmla="*/ 3349461 h 4633498"/>
              <a:gd name="connsiteX994" fmla="*/ 3591077 w 4562635"/>
              <a:gd name="connsiteY994" fmla="*/ 3335691 h 4633498"/>
              <a:gd name="connsiteX995" fmla="*/ 3597273 w 4562635"/>
              <a:gd name="connsiteY995" fmla="*/ 3339997 h 4633498"/>
              <a:gd name="connsiteX996" fmla="*/ 3602869 w 4562635"/>
              <a:gd name="connsiteY996" fmla="*/ 3352432 h 4633498"/>
              <a:gd name="connsiteX997" fmla="*/ 3619911 w 4562635"/>
              <a:gd name="connsiteY997" fmla="*/ 3333858 h 4633498"/>
              <a:gd name="connsiteX998" fmla="*/ 3626885 w 4562635"/>
              <a:gd name="connsiteY998" fmla="*/ 3326733 h 4633498"/>
              <a:gd name="connsiteX999" fmla="*/ 3662498 w 4562635"/>
              <a:gd name="connsiteY999" fmla="*/ 3303807 h 4633498"/>
              <a:gd name="connsiteX1000" fmla="*/ 3681553 w 4562635"/>
              <a:gd name="connsiteY1000" fmla="*/ 3296404 h 4633498"/>
              <a:gd name="connsiteX1001" fmla="*/ 3724577 w 4562635"/>
              <a:gd name="connsiteY1001" fmla="*/ 3278799 h 4633498"/>
              <a:gd name="connsiteX1002" fmla="*/ 3743094 w 4562635"/>
              <a:gd name="connsiteY1002" fmla="*/ 3281304 h 4633498"/>
              <a:gd name="connsiteX1003" fmla="*/ 3770264 w 4562635"/>
              <a:gd name="connsiteY1003" fmla="*/ 3253059 h 4633498"/>
              <a:gd name="connsiteX1004" fmla="*/ 3831411 w 4562635"/>
              <a:gd name="connsiteY1004" fmla="*/ 3201384 h 4633498"/>
              <a:gd name="connsiteX1005" fmla="*/ 3829357 w 4562635"/>
              <a:gd name="connsiteY1005" fmla="*/ 3214341 h 4633498"/>
              <a:gd name="connsiteX1006" fmla="*/ 3857820 w 4562635"/>
              <a:gd name="connsiteY1006" fmla="*/ 3206159 h 4633498"/>
              <a:gd name="connsiteX1007" fmla="*/ 3869169 w 4562635"/>
              <a:gd name="connsiteY1007" fmla="*/ 3201820 h 4633498"/>
              <a:gd name="connsiteX1008" fmla="*/ 3914567 w 4562635"/>
              <a:gd name="connsiteY1008" fmla="*/ 3193098 h 4633498"/>
              <a:gd name="connsiteX1009" fmla="*/ 3905802 w 4562635"/>
              <a:gd name="connsiteY1009" fmla="*/ 3165939 h 4633498"/>
              <a:gd name="connsiteX1010" fmla="*/ 3876014 w 4562635"/>
              <a:gd name="connsiteY1010" fmla="*/ 3186822 h 4633498"/>
              <a:gd name="connsiteX1011" fmla="*/ 3876066 w 4562635"/>
              <a:gd name="connsiteY1011" fmla="*/ 3175646 h 4633498"/>
              <a:gd name="connsiteX1012" fmla="*/ 3884669 w 4562635"/>
              <a:gd name="connsiteY1012" fmla="*/ 3156073 h 4633498"/>
              <a:gd name="connsiteX1013" fmla="*/ 3886261 w 4562635"/>
              <a:gd name="connsiteY1013" fmla="*/ 3172071 h 4633498"/>
              <a:gd name="connsiteX1014" fmla="*/ 3906464 w 4562635"/>
              <a:gd name="connsiteY1014" fmla="*/ 3159588 h 4633498"/>
              <a:gd name="connsiteX1015" fmla="*/ 3909378 w 4562635"/>
              <a:gd name="connsiteY1015" fmla="*/ 3158566 h 4633498"/>
              <a:gd name="connsiteX1016" fmla="*/ 3953474 w 4562635"/>
              <a:gd name="connsiteY1016" fmla="*/ 3116829 h 4633498"/>
              <a:gd name="connsiteX1017" fmla="*/ 3966333 w 4562635"/>
              <a:gd name="connsiteY1017" fmla="*/ 3105121 h 4633498"/>
              <a:gd name="connsiteX1018" fmla="*/ 3973374 w 4562635"/>
              <a:gd name="connsiteY1018" fmla="*/ 3104091 h 4633498"/>
              <a:gd name="connsiteX1019" fmla="*/ 3968645 w 4562635"/>
              <a:gd name="connsiteY1019" fmla="*/ 3112228 h 4633498"/>
              <a:gd name="connsiteX1020" fmla="*/ 3948332 w 4562635"/>
              <a:gd name="connsiteY1020" fmla="*/ 3138427 h 4633498"/>
              <a:gd name="connsiteX1021" fmla="*/ 3973443 w 4562635"/>
              <a:gd name="connsiteY1021" fmla="*/ 3114505 h 4633498"/>
              <a:gd name="connsiteX1022" fmla="*/ 3981275 w 4562635"/>
              <a:gd name="connsiteY1022" fmla="*/ 3114998 h 4633498"/>
              <a:gd name="connsiteX1023" fmla="*/ 3991165 w 4562635"/>
              <a:gd name="connsiteY1023" fmla="*/ 3111170 h 4633498"/>
              <a:gd name="connsiteX1024" fmla="*/ 4036374 w 4562635"/>
              <a:gd name="connsiteY1024" fmla="*/ 3092797 h 4633498"/>
              <a:gd name="connsiteX1025" fmla="*/ 4040155 w 4562635"/>
              <a:gd name="connsiteY1025" fmla="*/ 3112346 h 4633498"/>
              <a:gd name="connsiteX1026" fmla="*/ 4056842 w 4562635"/>
              <a:gd name="connsiteY1026" fmla="*/ 3104695 h 4633498"/>
              <a:gd name="connsiteX1027" fmla="*/ 4059524 w 4562635"/>
              <a:gd name="connsiteY1027" fmla="*/ 3118152 h 4633498"/>
              <a:gd name="connsiteX1028" fmla="*/ 4097381 w 4562635"/>
              <a:gd name="connsiteY1028" fmla="*/ 3091920 h 4633498"/>
              <a:gd name="connsiteX1029" fmla="*/ 4117907 w 4562635"/>
              <a:gd name="connsiteY1029" fmla="*/ 3101278 h 4633498"/>
              <a:gd name="connsiteX1030" fmla="*/ 4129734 w 4562635"/>
              <a:gd name="connsiteY1030" fmla="*/ 3089572 h 4633498"/>
              <a:gd name="connsiteX1031" fmla="*/ 4170189 w 4562635"/>
              <a:gd name="connsiteY1031" fmla="*/ 3049112 h 4633498"/>
              <a:gd name="connsiteX1032" fmla="*/ 4231492 w 4562635"/>
              <a:gd name="connsiteY1032" fmla="*/ 3039852 h 4633498"/>
              <a:gd name="connsiteX1033" fmla="*/ 4356135 w 4562635"/>
              <a:gd name="connsiteY1033" fmla="*/ 2991104 h 4633498"/>
              <a:gd name="connsiteX1034" fmla="*/ 4356859 w 4562635"/>
              <a:gd name="connsiteY1034" fmla="*/ 2986531 h 4633498"/>
              <a:gd name="connsiteX1035" fmla="*/ 4341867 w 4562635"/>
              <a:gd name="connsiteY1035" fmla="*/ 2987829 h 4633498"/>
              <a:gd name="connsiteX1036" fmla="*/ 4406733 w 4562635"/>
              <a:gd name="connsiteY1036" fmla="*/ 2958244 h 4633498"/>
              <a:gd name="connsiteX1037" fmla="*/ 4424511 w 4562635"/>
              <a:gd name="connsiteY1037" fmla="*/ 2948051 h 4633498"/>
              <a:gd name="connsiteX1038" fmla="*/ 4490465 w 4562635"/>
              <a:gd name="connsiteY1038" fmla="*/ 2911606 h 4633498"/>
              <a:gd name="connsiteX1039" fmla="*/ 4481477 w 4562635"/>
              <a:gd name="connsiteY1039" fmla="*/ 2907559 h 4633498"/>
              <a:gd name="connsiteX1040" fmla="*/ 4512725 w 4562635"/>
              <a:gd name="connsiteY1040" fmla="*/ 2890482 h 4633498"/>
              <a:gd name="connsiteX1041" fmla="*/ 4553791 w 4562635"/>
              <a:gd name="connsiteY1041" fmla="*/ 2854847 h 4633498"/>
              <a:gd name="connsiteX1042" fmla="*/ 4478616 w 4562635"/>
              <a:gd name="connsiteY1042" fmla="*/ 2897405 h 4633498"/>
              <a:gd name="connsiteX1043" fmla="*/ 4478312 w 4562635"/>
              <a:gd name="connsiteY1043" fmla="*/ 2897151 h 4633498"/>
              <a:gd name="connsiteX1044" fmla="*/ 4531758 w 4562635"/>
              <a:gd name="connsiteY1044" fmla="*/ 2857173 h 4633498"/>
              <a:gd name="connsiteX1045" fmla="*/ 4555054 w 4562635"/>
              <a:gd name="connsiteY1045" fmla="*/ 2840367 h 4633498"/>
              <a:gd name="connsiteX1046" fmla="*/ 4559115 w 4562635"/>
              <a:gd name="connsiteY1046" fmla="*/ 2834264 h 4633498"/>
              <a:gd name="connsiteX1047" fmla="*/ 4557421 w 4562635"/>
              <a:gd name="connsiteY1047" fmla="*/ 2840615 h 4633498"/>
              <a:gd name="connsiteX1048" fmla="*/ 4562635 w 4562635"/>
              <a:gd name="connsiteY1048" fmla="*/ 2837706 h 4633498"/>
              <a:gd name="connsiteX1049" fmla="*/ 3895860 w 4562635"/>
              <a:gd name="connsiteY1049" fmla="*/ 1023582 h 4633498"/>
              <a:gd name="connsiteX1050" fmla="*/ 3757209 w 4562635"/>
              <a:gd name="connsiteY1050" fmla="*/ 907902 h 4633498"/>
              <a:gd name="connsiteX1051" fmla="*/ 3423513 w 4562635"/>
              <a:gd name="connsiteY1051" fmla="*/ 0 h 4633498"/>
              <a:gd name="connsiteX1052" fmla="*/ 3347489 w 4562635"/>
              <a:gd name="connsiteY1052" fmla="*/ 17395 h 4633498"/>
              <a:gd name="connsiteX1053" fmla="*/ 3328969 w 4562635"/>
              <a:gd name="connsiteY1053" fmla="*/ 32664 h 4633498"/>
              <a:gd name="connsiteX1054" fmla="*/ 3291200 w 4562635"/>
              <a:gd name="connsiteY1054" fmla="*/ 59831 h 4633498"/>
              <a:gd name="connsiteX1055" fmla="*/ 3278611 w 4562635"/>
              <a:gd name="connsiteY1055" fmla="*/ 65132 h 4633498"/>
              <a:gd name="connsiteX1056" fmla="*/ 3276623 w 4562635"/>
              <a:gd name="connsiteY1056" fmla="*/ 52542 h 4633498"/>
              <a:gd name="connsiteX1057" fmla="*/ 3286562 w 4562635"/>
              <a:gd name="connsiteY1057" fmla="*/ 43266 h 4633498"/>
              <a:gd name="connsiteX1058" fmla="*/ 3264696 w 4562635"/>
              <a:gd name="connsiteY1058" fmla="*/ 43928 h 4633498"/>
              <a:gd name="connsiteX1059" fmla="*/ 3221626 w 4562635"/>
              <a:gd name="connsiteY1059" fmla="*/ 58505 h 4633498"/>
              <a:gd name="connsiteX1060" fmla="*/ 3212350 w 4562635"/>
              <a:gd name="connsiteY1060" fmla="*/ 81034 h 4633498"/>
              <a:gd name="connsiteX1061" fmla="*/ 3160667 w 4562635"/>
              <a:gd name="connsiteY1061" fmla="*/ 93624 h 4633498"/>
              <a:gd name="connsiteX1062" fmla="*/ 3081154 w 4562635"/>
              <a:gd name="connsiteY1062" fmla="*/ 114827 h 4633498"/>
              <a:gd name="connsiteX1063" fmla="*/ 3066576 w 4562635"/>
              <a:gd name="connsiteY1063" fmla="*/ 136693 h 4633498"/>
              <a:gd name="connsiteX1064" fmla="*/ 3079166 w 4562635"/>
              <a:gd name="connsiteY1064" fmla="*/ 151271 h 4633498"/>
              <a:gd name="connsiteX1065" fmla="*/ 3049348 w 4562635"/>
              <a:gd name="connsiteY1065" fmla="*/ 151271 h 4633498"/>
              <a:gd name="connsiteX1066" fmla="*/ 2969173 w 4562635"/>
              <a:gd name="connsiteY1066" fmla="*/ 159884 h 4633498"/>
              <a:gd name="connsiteX1067" fmla="*/ 2926103 w 4562635"/>
              <a:gd name="connsiteY1067" fmla="*/ 161873 h 4633498"/>
              <a:gd name="connsiteX1068" fmla="*/ 2887672 w 4562635"/>
              <a:gd name="connsiteY1068" fmla="*/ 167173 h 4633498"/>
              <a:gd name="connsiteX1069" fmla="*/ 2887672 w 4562635"/>
              <a:gd name="connsiteY1069" fmla="*/ 201629 h 4633498"/>
              <a:gd name="connsiteX1070" fmla="*/ 2835988 w 4562635"/>
              <a:gd name="connsiteY1070" fmla="*/ 238073 h 4633498"/>
              <a:gd name="connsiteX1071" fmla="*/ 2826049 w 4562635"/>
              <a:gd name="connsiteY1071" fmla="*/ 244036 h 4633498"/>
              <a:gd name="connsiteX1072" fmla="*/ 2796232 w 4562635"/>
              <a:gd name="connsiteY1072" fmla="*/ 305659 h 4633498"/>
              <a:gd name="connsiteX1073" fmla="*/ 2739247 w 4562635"/>
              <a:gd name="connsiteY1073" fmla="*/ 327525 h 4633498"/>
              <a:gd name="connsiteX1074" fmla="*/ 2748524 w 4562635"/>
              <a:gd name="connsiteY1074" fmla="*/ 345415 h 4633498"/>
              <a:gd name="connsiteX1075" fmla="*/ 2710755 w 4562635"/>
              <a:gd name="connsiteY1075" fmla="*/ 358005 h 4633498"/>
              <a:gd name="connsiteX1076" fmla="*/ 2747861 w 4562635"/>
              <a:gd name="connsiteY1076" fmla="*/ 388485 h 4633498"/>
              <a:gd name="connsiteX1077" fmla="*/ 2699491 w 4562635"/>
              <a:gd name="connsiteY1077" fmla="*/ 399087 h 4633498"/>
              <a:gd name="connsiteX1078" fmla="*/ 2726658 w 4562635"/>
              <a:gd name="connsiteY1078" fmla="*/ 401074 h 4633498"/>
              <a:gd name="connsiteX1079" fmla="*/ 2694852 w 4562635"/>
              <a:gd name="connsiteY1079" fmla="*/ 407038 h 4633498"/>
              <a:gd name="connsiteX1080" fmla="*/ 2641844 w 4562635"/>
              <a:gd name="connsiteY1080" fmla="*/ 423603 h 4633498"/>
              <a:gd name="connsiteX1081" fmla="*/ 2612689 w 4562635"/>
              <a:gd name="connsiteY1081" fmla="*/ 456071 h 4633498"/>
              <a:gd name="connsiteX1082" fmla="*/ 2594799 w 4562635"/>
              <a:gd name="connsiteY1082" fmla="*/ 482575 h 4633498"/>
              <a:gd name="connsiteX1083" fmla="*/ 2588173 w 4562635"/>
              <a:gd name="connsiteY1083" fmla="*/ 486551 h 4633498"/>
              <a:gd name="connsiteX1084" fmla="*/ 2539139 w 4562635"/>
              <a:gd name="connsiteY1084" fmla="*/ 499140 h 4633498"/>
              <a:gd name="connsiteX1085" fmla="*/ 2504684 w 4562635"/>
              <a:gd name="connsiteY1085" fmla="*/ 508417 h 4633498"/>
              <a:gd name="connsiteX1086" fmla="*/ 2504021 w 4562635"/>
              <a:gd name="connsiteY1086" fmla="*/ 519019 h 4633498"/>
              <a:gd name="connsiteX1087" fmla="*/ 2555705 w 4562635"/>
              <a:gd name="connsiteY1087" fmla="*/ 514380 h 4633498"/>
              <a:gd name="connsiteX1088" fmla="*/ 2527875 w 4562635"/>
              <a:gd name="connsiteY1088" fmla="*/ 535584 h 4633498"/>
              <a:gd name="connsiteX1089" fmla="*/ 2410594 w 4562635"/>
              <a:gd name="connsiteY1089" fmla="*/ 561426 h 4633498"/>
              <a:gd name="connsiteX1090" fmla="*/ 2392041 w 4562635"/>
              <a:gd name="connsiteY1090" fmla="*/ 579316 h 4633498"/>
              <a:gd name="connsiteX1091" fmla="*/ 2405954 w 4562635"/>
              <a:gd name="connsiteY1091" fmla="*/ 583954 h 4633498"/>
              <a:gd name="connsiteX1092" fmla="*/ 2420533 w 4562635"/>
              <a:gd name="connsiteY1092" fmla="*/ 595881 h 4633498"/>
              <a:gd name="connsiteX1093" fmla="*/ 2401980 w 4562635"/>
              <a:gd name="connsiteY1093" fmla="*/ 601182 h 4633498"/>
              <a:gd name="connsiteX1094" fmla="*/ 2321804 w 4562635"/>
              <a:gd name="connsiteY1094" fmla="*/ 605158 h 4633498"/>
              <a:gd name="connsiteX1095" fmla="*/ 2366199 w 4562635"/>
              <a:gd name="connsiteY1095" fmla="*/ 584617 h 4633498"/>
              <a:gd name="connsiteX1096" fmla="*/ 2380113 w 4562635"/>
              <a:gd name="connsiteY1096" fmla="*/ 554800 h 4633498"/>
              <a:gd name="connsiteX1097" fmla="*/ 2338369 w 4562635"/>
              <a:gd name="connsiteY1097" fmla="*/ 556125 h 4633498"/>
              <a:gd name="connsiteX1098" fmla="*/ 2340357 w 4562635"/>
              <a:gd name="connsiteY1098" fmla="*/ 552149 h 4633498"/>
              <a:gd name="connsiteX1099" fmla="*/ 2323129 w 4562635"/>
              <a:gd name="connsiteY1099" fmla="*/ 543535 h 4633498"/>
              <a:gd name="connsiteX1100" fmla="*/ 2262168 w 4562635"/>
              <a:gd name="connsiteY1100" fmla="*/ 539560 h 4633498"/>
              <a:gd name="connsiteX1101" fmla="*/ 2181330 w 4562635"/>
              <a:gd name="connsiteY1101" fmla="*/ 583292 h 4633498"/>
              <a:gd name="connsiteX1102" fmla="*/ 2148863 w 4562635"/>
              <a:gd name="connsiteY1102" fmla="*/ 571365 h 4633498"/>
              <a:gd name="connsiteX1103" fmla="*/ 2073325 w 4562635"/>
              <a:gd name="connsiteY1103" fmla="*/ 599195 h 4633498"/>
              <a:gd name="connsiteX1104" fmla="*/ 2123021 w 4562635"/>
              <a:gd name="connsiteY1104" fmla="*/ 588593 h 4633498"/>
              <a:gd name="connsiteX1105" fmla="*/ 2079289 w 4562635"/>
              <a:gd name="connsiteY1105" fmla="*/ 605821 h 4633498"/>
              <a:gd name="connsiteX1106" fmla="*/ 2053447 w 4562635"/>
              <a:gd name="connsiteY1106" fmla="*/ 619735 h 4633498"/>
              <a:gd name="connsiteX1107" fmla="*/ 2062061 w 4562635"/>
              <a:gd name="connsiteY1107" fmla="*/ 623711 h 4633498"/>
              <a:gd name="connsiteX1108" fmla="*/ 2051459 w 4562635"/>
              <a:gd name="connsiteY1108" fmla="*/ 623711 h 4633498"/>
              <a:gd name="connsiteX1109" fmla="*/ 2032907 w 4562635"/>
              <a:gd name="connsiteY1109" fmla="*/ 626361 h 4633498"/>
              <a:gd name="connsiteX1110" fmla="*/ 2042183 w 4562635"/>
              <a:gd name="connsiteY1110" fmla="*/ 613109 h 4633498"/>
              <a:gd name="connsiteX1111" fmla="*/ 2041519 w 4562635"/>
              <a:gd name="connsiteY1111" fmla="*/ 601845 h 4633498"/>
              <a:gd name="connsiteX1112" fmla="*/ 2021642 w 4562635"/>
              <a:gd name="connsiteY1112" fmla="*/ 609796 h 4633498"/>
              <a:gd name="connsiteX1113" fmla="*/ 2004413 w 4562635"/>
              <a:gd name="connsiteY1113" fmla="*/ 642264 h 4633498"/>
              <a:gd name="connsiteX1114" fmla="*/ 2008390 w 4562635"/>
              <a:gd name="connsiteY1114" fmla="*/ 641601 h 4633498"/>
              <a:gd name="connsiteX1115" fmla="*/ 1933515 w 4562635"/>
              <a:gd name="connsiteY1115" fmla="*/ 669431 h 4633498"/>
              <a:gd name="connsiteX1116" fmla="*/ 1952731 w 4562635"/>
              <a:gd name="connsiteY1116" fmla="*/ 642927 h 4633498"/>
              <a:gd name="connsiteX1117" fmla="*/ 1954055 w 4562635"/>
              <a:gd name="connsiteY1117" fmla="*/ 641601 h 4633498"/>
              <a:gd name="connsiteX1118" fmla="*/ 1949417 w 4562635"/>
              <a:gd name="connsiteY1118" fmla="*/ 639613 h 4633498"/>
              <a:gd name="connsiteX1119" fmla="*/ 1974597 w 4562635"/>
              <a:gd name="connsiteY1119" fmla="*/ 601845 h 4633498"/>
              <a:gd name="connsiteX1120" fmla="*/ 1962670 w 4562635"/>
              <a:gd name="connsiteY1120" fmla="*/ 601182 h 4633498"/>
              <a:gd name="connsiteX1121" fmla="*/ 1960682 w 4562635"/>
              <a:gd name="connsiteY1121" fmla="*/ 599857 h 4633498"/>
              <a:gd name="connsiteX1122" fmla="*/ 1961345 w 4562635"/>
              <a:gd name="connsiteY1122" fmla="*/ 597869 h 4633498"/>
              <a:gd name="connsiteX1123" fmla="*/ 1963332 w 4562635"/>
              <a:gd name="connsiteY1123" fmla="*/ 594556 h 4633498"/>
              <a:gd name="connsiteX1124" fmla="*/ 1953393 w 4562635"/>
              <a:gd name="connsiteY1124" fmla="*/ 596544 h 4633498"/>
              <a:gd name="connsiteX1125" fmla="*/ 1911648 w 4562635"/>
              <a:gd name="connsiteY1125" fmla="*/ 665455 h 4633498"/>
              <a:gd name="connsiteX1126" fmla="*/ 1901710 w 4562635"/>
              <a:gd name="connsiteY1126" fmla="*/ 668768 h 4633498"/>
              <a:gd name="connsiteX1127" fmla="*/ 1901047 w 4562635"/>
              <a:gd name="connsiteY1127" fmla="*/ 669431 h 4633498"/>
              <a:gd name="connsiteX1128" fmla="*/ 1901046 w 4562635"/>
              <a:gd name="connsiteY1128" fmla="*/ 680695 h 4633498"/>
              <a:gd name="connsiteX1129" fmla="*/ 1877856 w 4562635"/>
              <a:gd name="connsiteY1129" fmla="*/ 694610 h 4633498"/>
              <a:gd name="connsiteX1130" fmla="*/ 1878519 w 4562635"/>
              <a:gd name="connsiteY1130" fmla="*/ 693947 h 4633498"/>
              <a:gd name="connsiteX1131" fmla="*/ 1879181 w 4562635"/>
              <a:gd name="connsiteY1131" fmla="*/ 687984 h 4633498"/>
              <a:gd name="connsiteX1132" fmla="*/ 1812919 w 4562635"/>
              <a:gd name="connsiteY1132" fmla="*/ 703224 h 4633498"/>
              <a:gd name="connsiteX1133" fmla="*/ 1810933 w 4562635"/>
              <a:gd name="connsiteY1133" fmla="*/ 696598 h 4633498"/>
              <a:gd name="connsiteX1134" fmla="*/ 1783103 w 4562635"/>
              <a:gd name="connsiteY1134" fmla="*/ 710513 h 4633498"/>
              <a:gd name="connsiteX1135" fmla="*/ 1692325 w 4562635"/>
              <a:gd name="connsiteY1135" fmla="*/ 768822 h 4633498"/>
              <a:gd name="connsiteX1136" fmla="*/ 1687687 w 4562635"/>
              <a:gd name="connsiteY1136" fmla="*/ 769485 h 4633498"/>
              <a:gd name="connsiteX1137" fmla="*/ 1624077 w 4562635"/>
              <a:gd name="connsiteY1137" fmla="*/ 815867 h 4633498"/>
              <a:gd name="connsiteX1138" fmla="*/ 1615463 w 4562635"/>
              <a:gd name="connsiteY1138" fmla="*/ 805928 h 4633498"/>
              <a:gd name="connsiteX1139" fmla="*/ 1586308 w 4562635"/>
              <a:gd name="connsiteY1139" fmla="*/ 792013 h 4633498"/>
              <a:gd name="connsiteX1140" fmla="*/ 1599560 w 4562635"/>
              <a:gd name="connsiteY1140" fmla="*/ 790688 h 4633498"/>
              <a:gd name="connsiteX1141" fmla="*/ 1567755 w 4562635"/>
              <a:gd name="connsiteY1141" fmla="*/ 773461 h 4633498"/>
              <a:gd name="connsiteX1142" fmla="*/ 1569079 w 4562635"/>
              <a:gd name="connsiteY1142" fmla="*/ 798640 h 4633498"/>
              <a:gd name="connsiteX1143" fmla="*/ 1522035 w 4562635"/>
              <a:gd name="connsiteY1143" fmla="*/ 782074 h 4633498"/>
              <a:gd name="connsiteX1144" fmla="*/ 1516072 w 4562635"/>
              <a:gd name="connsiteY1144" fmla="*/ 807253 h 4633498"/>
              <a:gd name="connsiteX1145" fmla="*/ 1546552 w 4562635"/>
              <a:gd name="connsiteY1145" fmla="*/ 820506 h 4633498"/>
              <a:gd name="connsiteX1146" fmla="*/ 1449811 w 4562635"/>
              <a:gd name="connsiteY1146" fmla="*/ 827795 h 4633498"/>
              <a:gd name="connsiteX1147" fmla="*/ 1516734 w 4562635"/>
              <a:gd name="connsiteY1147" fmla="*/ 835083 h 4633498"/>
              <a:gd name="connsiteX1148" fmla="*/ 1474990 w 4562635"/>
              <a:gd name="connsiteY1148" fmla="*/ 881466 h 4633498"/>
              <a:gd name="connsiteX1149" fmla="*/ 1459750 w 4562635"/>
              <a:gd name="connsiteY1149" fmla="*/ 919234 h 4633498"/>
              <a:gd name="connsiteX1150" fmla="*/ 1461738 w 4562635"/>
              <a:gd name="connsiteY1150" fmla="*/ 933149 h 4633498"/>
              <a:gd name="connsiteX1151" fmla="*/ 1467038 w 4562635"/>
              <a:gd name="connsiteY1151" fmla="*/ 942426 h 4633498"/>
              <a:gd name="connsiteX1152" fmla="*/ 1387524 w 4562635"/>
              <a:gd name="connsiteY1152" fmla="*/ 954353 h 4633498"/>
              <a:gd name="connsiteX1153" fmla="*/ 1363009 w 4562635"/>
              <a:gd name="connsiteY1153" fmla="*/ 958328 h 4633498"/>
              <a:gd name="connsiteX1154" fmla="*/ 1356382 w 4562635"/>
              <a:gd name="connsiteY1154" fmla="*/ 995434 h 4633498"/>
              <a:gd name="connsiteX1155" fmla="*/ 1292773 w 4562635"/>
              <a:gd name="connsiteY1155" fmla="*/ 1021276 h 4633498"/>
              <a:gd name="connsiteX1156" fmla="*/ 1306687 w 4562635"/>
              <a:gd name="connsiteY1156" fmla="*/ 1038504 h 4633498"/>
              <a:gd name="connsiteX1157" fmla="*/ 1283496 w 4562635"/>
              <a:gd name="connsiteY1157" fmla="*/ 1053081 h 4633498"/>
              <a:gd name="connsiteX1158" fmla="*/ 1304037 w 4562635"/>
              <a:gd name="connsiteY1158" fmla="*/ 1077598 h 4633498"/>
              <a:gd name="connsiteX1159" fmla="*/ 1286146 w 4562635"/>
              <a:gd name="connsiteY1159" fmla="*/ 1095488 h 4633498"/>
              <a:gd name="connsiteX1160" fmla="*/ 1273557 w 4562635"/>
              <a:gd name="connsiteY1160" fmla="*/ 1101452 h 4633498"/>
              <a:gd name="connsiteX1161" fmla="*/ 1258317 w 4562635"/>
              <a:gd name="connsiteY1161" fmla="*/ 1111391 h 4633498"/>
              <a:gd name="connsiteX1162" fmla="*/ 1243076 w 4562635"/>
              <a:gd name="connsiteY1162" fmla="*/ 1120005 h 4633498"/>
              <a:gd name="connsiteX1163" fmla="*/ 1229825 w 4562635"/>
              <a:gd name="connsiteY1163" fmla="*/ 1129944 h 4633498"/>
              <a:gd name="connsiteX1164" fmla="*/ 1223861 w 4562635"/>
              <a:gd name="connsiteY1164" fmla="*/ 1141208 h 4633498"/>
              <a:gd name="connsiteX1165" fmla="*/ 1173503 w 4562635"/>
              <a:gd name="connsiteY1165" fmla="*/ 1151810 h 4633498"/>
              <a:gd name="connsiteX1166" fmla="*/ 1221873 w 4562635"/>
              <a:gd name="connsiteY1166" fmla="*/ 1150485 h 4633498"/>
              <a:gd name="connsiteX1167" fmla="*/ 1236451 w 4562635"/>
              <a:gd name="connsiteY1167" fmla="*/ 1151810 h 4633498"/>
              <a:gd name="connsiteX1168" fmla="*/ 1229162 w 4562635"/>
              <a:gd name="connsiteY1168" fmla="*/ 1160424 h 4633498"/>
              <a:gd name="connsiteX1169" fmla="*/ 1203983 w 4562635"/>
              <a:gd name="connsiteY1169" fmla="*/ 1166387 h 4633498"/>
              <a:gd name="connsiteX1170" fmla="*/ 1115856 w 4562635"/>
              <a:gd name="connsiteY1170" fmla="*/ 1184940 h 4633498"/>
              <a:gd name="connsiteX1171" fmla="*/ 1112543 w 4562635"/>
              <a:gd name="connsiteY1171" fmla="*/ 1187591 h 4633498"/>
              <a:gd name="connsiteX1172" fmla="*/ 1080738 w 4562635"/>
              <a:gd name="connsiteY1172" fmla="*/ 1202168 h 4633498"/>
              <a:gd name="connsiteX1173" fmla="*/ 1099291 w 4562635"/>
              <a:gd name="connsiteY1173" fmla="*/ 1220059 h 4633498"/>
              <a:gd name="connsiteX1174" fmla="*/ 1068148 w 4562635"/>
              <a:gd name="connsiteY1174" fmla="*/ 1212770 h 4633498"/>
              <a:gd name="connsiteX1175" fmla="*/ 1054233 w 4562635"/>
              <a:gd name="connsiteY1175" fmla="*/ 1201506 h 4633498"/>
              <a:gd name="connsiteX1176" fmla="*/ 1104592 w 4562635"/>
              <a:gd name="connsiteY1176" fmla="*/ 1182290 h 4633498"/>
              <a:gd name="connsiteX1177" fmla="*/ 1079412 w 4562635"/>
              <a:gd name="connsiteY1177" fmla="*/ 1143196 h 4633498"/>
              <a:gd name="connsiteX1178" fmla="*/ 1030379 w 4562635"/>
              <a:gd name="connsiteY1178" fmla="*/ 1196205 h 4633498"/>
              <a:gd name="connsiteX1179" fmla="*/ 1015802 w 4562635"/>
              <a:gd name="connsiteY1179" fmla="*/ 1207469 h 4633498"/>
              <a:gd name="connsiteX1180" fmla="*/ 982009 w 4562635"/>
              <a:gd name="connsiteY1180" fmla="*/ 1237949 h 4633498"/>
              <a:gd name="connsiteX1181" fmla="*/ 999237 w 4562635"/>
              <a:gd name="connsiteY1181" fmla="*/ 1248551 h 4633498"/>
              <a:gd name="connsiteX1182" fmla="*/ 885268 w 4562635"/>
              <a:gd name="connsiteY1182" fmla="*/ 1280356 h 4633498"/>
              <a:gd name="connsiteX1183" fmla="*/ 827621 w 4562635"/>
              <a:gd name="connsiteY1183" fmla="*/ 1288970 h 4633498"/>
              <a:gd name="connsiteX1184" fmla="*/ 815032 w 4562635"/>
              <a:gd name="connsiteY1184" fmla="*/ 1316800 h 4633498"/>
              <a:gd name="connsiteX1185" fmla="*/ 757385 w 4562635"/>
              <a:gd name="connsiteY1185" fmla="*/ 1357219 h 4633498"/>
              <a:gd name="connsiteX1186" fmla="*/ 732206 w 4562635"/>
              <a:gd name="connsiteY1186" fmla="*/ 1375772 h 4633498"/>
              <a:gd name="connsiteX1187" fmla="*/ 673896 w 4562635"/>
              <a:gd name="connsiteY1187" fmla="*/ 1400951 h 4633498"/>
              <a:gd name="connsiteX1188" fmla="*/ 658656 w 4562635"/>
              <a:gd name="connsiteY1188" fmla="*/ 1402939 h 4633498"/>
              <a:gd name="connsiteX1189" fmla="*/ 621550 w 4562635"/>
              <a:gd name="connsiteY1189" fmla="*/ 1407577 h 4633498"/>
              <a:gd name="connsiteX1190" fmla="*/ 631489 w 4562635"/>
              <a:gd name="connsiteY1190" fmla="*/ 1427455 h 4633498"/>
              <a:gd name="connsiteX1191" fmla="*/ 632666 w 4562635"/>
              <a:gd name="connsiteY1191" fmla="*/ 1428777 h 4633498"/>
              <a:gd name="connsiteX1192" fmla="*/ 755927 w 4562635"/>
              <a:gd name="connsiteY1192" fmla="*/ 1364706 h 4633498"/>
              <a:gd name="connsiteX1193" fmla="*/ 959049 w 4562635"/>
              <a:gd name="connsiteY1193" fmla="*/ 1488773 h 4633498"/>
              <a:gd name="connsiteX1194" fmla="*/ 129773 w 4562635"/>
              <a:gd name="connsiteY1194" fmla="*/ 1919821 h 4633498"/>
              <a:gd name="connsiteX1195" fmla="*/ 152016 w 4562635"/>
              <a:gd name="connsiteY1195" fmla="*/ 1962997 h 4633498"/>
              <a:gd name="connsiteX1196" fmla="*/ 1060801 w 4562635"/>
              <a:gd name="connsiteY1196" fmla="*/ 1490620 h 4633498"/>
              <a:gd name="connsiteX1197" fmla="*/ 1111305 w 4562635"/>
              <a:gd name="connsiteY1197" fmla="*/ 1587783 h 4633498"/>
              <a:gd name="connsiteX1198" fmla="*/ 1177747 w 4562635"/>
              <a:gd name="connsiteY1198" fmla="*/ 1553247 h 4633498"/>
              <a:gd name="connsiteX1199" fmla="*/ 1196987 w 4562635"/>
              <a:gd name="connsiteY1199" fmla="*/ 1590261 h 4633498"/>
              <a:gd name="connsiteX1200" fmla="*/ 1295266 w 4562635"/>
              <a:gd name="connsiteY1200" fmla="*/ 1539176 h 4633498"/>
              <a:gd name="connsiteX1201" fmla="*/ 1317392 w 4562635"/>
              <a:gd name="connsiteY1201" fmla="*/ 1581743 h 4633498"/>
              <a:gd name="connsiteX1202" fmla="*/ 1219113 w 4562635"/>
              <a:gd name="connsiteY1202" fmla="*/ 1632828 h 4633498"/>
              <a:gd name="connsiteX1203" fmla="*/ 1238352 w 4562635"/>
              <a:gd name="connsiteY1203" fmla="*/ 1669842 h 4633498"/>
              <a:gd name="connsiteX1204" fmla="*/ 1171910 w 4562635"/>
              <a:gd name="connsiteY1204" fmla="*/ 1704378 h 4633498"/>
              <a:gd name="connsiteX1205" fmla="*/ 1222414 w 4562635"/>
              <a:gd name="connsiteY1205" fmla="*/ 1801540 h 4633498"/>
              <a:gd name="connsiteX1206" fmla="*/ 312495 w 4562635"/>
              <a:gd name="connsiteY1206" fmla="*/ 2274507 h 4633498"/>
              <a:gd name="connsiteX1207" fmla="*/ 330953 w 4562635"/>
              <a:gd name="connsiteY1207" fmla="*/ 2310336 h 4633498"/>
              <a:gd name="connsiteX1208" fmla="*/ 1226570 w 4562635"/>
              <a:gd name="connsiteY1208" fmla="*/ 1844803 h 4633498"/>
              <a:gd name="connsiteX1209" fmla="*/ 1322020 w 4562635"/>
              <a:gd name="connsiteY1209" fmla="*/ 2028435 h 4633498"/>
              <a:gd name="connsiteX1210" fmla="*/ 425732 w 4562635"/>
              <a:gd name="connsiteY1210" fmla="*/ 2494316 h 4633498"/>
              <a:gd name="connsiteX1211" fmla="*/ 444415 w 4562635"/>
              <a:gd name="connsiteY1211" fmla="*/ 2530581 h 4633498"/>
              <a:gd name="connsiteX1212" fmla="*/ 1543383 w 4562635"/>
              <a:gd name="connsiteY1212" fmla="*/ 1967885 h 4633498"/>
              <a:gd name="connsiteX1213" fmla="*/ 1521784 w 4562635"/>
              <a:gd name="connsiteY1213" fmla="*/ 2248246 h 4633498"/>
              <a:gd name="connsiteX1214" fmla="*/ 557247 w 4562635"/>
              <a:gd name="connsiteY1214" fmla="*/ 2749602 h 4633498"/>
              <a:gd name="connsiteX1215" fmla="*/ 574952 w 4562635"/>
              <a:gd name="connsiteY1215" fmla="*/ 2783971 h 4633498"/>
              <a:gd name="connsiteX1216" fmla="*/ 593830 w 4562635"/>
              <a:gd name="connsiteY1216" fmla="*/ 2773514 h 4633498"/>
              <a:gd name="connsiteX1217" fmla="*/ 1563351 w 4562635"/>
              <a:gd name="connsiteY1217" fmla="*/ 2267593 h 4633498"/>
              <a:gd name="connsiteX1218" fmla="*/ 1703518 w 4562635"/>
              <a:gd name="connsiteY1218" fmla="*/ 2283580 h 4633498"/>
              <a:gd name="connsiteX1219" fmla="*/ 1759392 w 4562635"/>
              <a:gd name="connsiteY1219" fmla="*/ 2290075 h 4633498"/>
              <a:gd name="connsiteX1220" fmla="*/ 2021318 w 4562635"/>
              <a:gd name="connsiteY1220" fmla="*/ 2153929 h 4633498"/>
              <a:gd name="connsiteX1221" fmla="*/ 2053811 w 4562635"/>
              <a:gd name="connsiteY1221" fmla="*/ 2151846 h 4633498"/>
              <a:gd name="connsiteX1222" fmla="*/ 2249837 w 4562635"/>
              <a:gd name="connsiteY1222" fmla="*/ 2261207 h 4633498"/>
              <a:gd name="connsiteX1223" fmla="*/ 716291 w 4562635"/>
              <a:gd name="connsiteY1223" fmla="*/ 3058327 h 4633498"/>
              <a:gd name="connsiteX1224" fmla="*/ 734394 w 4562635"/>
              <a:gd name="connsiteY1224" fmla="*/ 3093467 h 4633498"/>
              <a:gd name="connsiteX1225" fmla="*/ 1946038 w 4562635"/>
              <a:gd name="connsiteY1225" fmla="*/ 2463667 h 4633498"/>
              <a:gd name="connsiteX1226" fmla="*/ 2012906 w 4562635"/>
              <a:gd name="connsiteY1226" fmla="*/ 2592313 h 4633498"/>
              <a:gd name="connsiteX1227" fmla="*/ 2100878 w 4562635"/>
              <a:gd name="connsiteY1227" fmla="*/ 2546586 h 4633498"/>
              <a:gd name="connsiteX1228" fmla="*/ 2126352 w 4562635"/>
              <a:gd name="connsiteY1228" fmla="*/ 2595594 h 4633498"/>
              <a:gd name="connsiteX1229" fmla="*/ 2256477 w 4562635"/>
              <a:gd name="connsiteY1229" fmla="*/ 2527957 h 4633498"/>
              <a:gd name="connsiteX1230" fmla="*/ 2285772 w 4562635"/>
              <a:gd name="connsiteY1230" fmla="*/ 2584317 h 4633498"/>
              <a:gd name="connsiteX1231" fmla="*/ 2155647 w 4562635"/>
              <a:gd name="connsiteY1231" fmla="*/ 2651954 h 4633498"/>
              <a:gd name="connsiteX1232" fmla="*/ 2181122 w 4562635"/>
              <a:gd name="connsiteY1232" fmla="*/ 2700963 h 4633498"/>
              <a:gd name="connsiteX1233" fmla="*/ 2093150 w 4562635"/>
              <a:gd name="connsiteY1233" fmla="*/ 2746690 h 4633498"/>
              <a:gd name="connsiteX1234" fmla="*/ 2160019 w 4562635"/>
              <a:gd name="connsiteY1234" fmla="*/ 2875336 h 4633498"/>
              <a:gd name="connsiteX1235" fmla="*/ 946873 w 4562635"/>
              <a:gd name="connsiteY1235" fmla="*/ 3505916 h 4633498"/>
              <a:gd name="connsiteX1236" fmla="*/ 965743 w 4562635"/>
              <a:gd name="connsiteY1236" fmla="*/ 3542545 h 4633498"/>
              <a:gd name="connsiteX1237" fmla="*/ 2501053 w 4562635"/>
              <a:gd name="connsiteY1237" fmla="*/ 2744506 h 4633498"/>
              <a:gd name="connsiteX1238" fmla="*/ 2663580 w 4562635"/>
              <a:gd name="connsiteY1238" fmla="*/ 3057184 h 4633498"/>
              <a:gd name="connsiteX1239" fmla="*/ 1127128 w 4562635"/>
              <a:gd name="connsiteY1239" fmla="*/ 3855815 h 4633498"/>
              <a:gd name="connsiteX1240" fmla="*/ 1147072 w 4562635"/>
              <a:gd name="connsiteY1240" fmla="*/ 3894527 h 4633498"/>
              <a:gd name="connsiteX1241" fmla="*/ 1185950 w 4562635"/>
              <a:gd name="connsiteY1241" fmla="*/ 3874319 h 4633498"/>
              <a:gd name="connsiteX1242" fmla="*/ 1893962 w 4562635"/>
              <a:gd name="connsiteY1242" fmla="*/ 3508077 h 4633498"/>
              <a:gd name="connsiteX1243" fmla="*/ 2604582 w 4562635"/>
              <a:gd name="connsiteY1243" fmla="*/ 3155584 h 4633498"/>
              <a:gd name="connsiteX1244" fmla="*/ 2843929 w 4562635"/>
              <a:gd name="connsiteY1244" fmla="*/ 3032952 h 4633498"/>
              <a:gd name="connsiteX1245" fmla="*/ 2917368 w 4562635"/>
              <a:gd name="connsiteY1245" fmla="*/ 3174237 h 4633498"/>
              <a:gd name="connsiteX1246" fmla="*/ 2653029 w 4562635"/>
              <a:gd name="connsiteY1246" fmla="*/ 3311638 h 4633498"/>
              <a:gd name="connsiteX1247" fmla="*/ 2689745 w 4562635"/>
              <a:gd name="connsiteY1247" fmla="*/ 3331643 h 4633498"/>
              <a:gd name="connsiteX1248" fmla="*/ 2854063 w 4562635"/>
              <a:gd name="connsiteY1248" fmla="*/ 3246232 h 4633498"/>
              <a:gd name="connsiteX1249" fmla="*/ 2935508 w 4562635"/>
              <a:gd name="connsiteY1249" fmla="*/ 3203898 h 4633498"/>
              <a:gd name="connsiteX1250" fmla="*/ 3007130 w 4562635"/>
              <a:gd name="connsiteY1250" fmla="*/ 3341687 h 4633498"/>
              <a:gd name="connsiteX1251" fmla="*/ 2710455 w 4562635"/>
              <a:gd name="connsiteY1251" fmla="*/ 3519882 h 4633498"/>
              <a:gd name="connsiteX1252" fmla="*/ 1353753 w 4562635"/>
              <a:gd name="connsiteY1252" fmla="*/ 4225081 h 4633498"/>
              <a:gd name="connsiteX1253" fmla="*/ 1325048 w 4562635"/>
              <a:gd name="connsiteY1253" fmla="*/ 4240002 h 4633498"/>
              <a:gd name="connsiteX1254" fmla="*/ 1527900 w 4562635"/>
              <a:gd name="connsiteY1254" fmla="*/ 4633498 h 4633498"/>
              <a:gd name="connsiteX1255" fmla="*/ 1529775 w 4562635"/>
              <a:gd name="connsiteY1255" fmla="*/ 4627569 h 4633498"/>
              <a:gd name="connsiteX1256" fmla="*/ 1653240 w 4562635"/>
              <a:gd name="connsiteY1256" fmla="*/ 4549361 h 4633498"/>
              <a:gd name="connsiteX1257" fmla="*/ 1690194 w 4562635"/>
              <a:gd name="connsiteY1257" fmla="*/ 4531003 h 4633498"/>
              <a:gd name="connsiteX1258" fmla="*/ 1703839 w 4562635"/>
              <a:gd name="connsiteY1258" fmla="*/ 4516500 h 4633498"/>
              <a:gd name="connsiteX1259" fmla="*/ 1733279 w 4562635"/>
              <a:gd name="connsiteY1259" fmla="*/ 4515175 h 4633498"/>
              <a:gd name="connsiteX1260" fmla="*/ 1749850 w 4562635"/>
              <a:gd name="connsiteY1260" fmla="*/ 4512603 h 4633498"/>
              <a:gd name="connsiteX1261" fmla="*/ 1760576 w 4562635"/>
              <a:gd name="connsiteY1261" fmla="*/ 4490486 h 4633498"/>
              <a:gd name="connsiteX1262" fmla="*/ 1783637 w 4562635"/>
              <a:gd name="connsiteY1262" fmla="*/ 4483839 h 4633498"/>
              <a:gd name="connsiteX1263" fmla="*/ 1789985 w 4562635"/>
              <a:gd name="connsiteY1263" fmla="*/ 4454618 h 4633498"/>
              <a:gd name="connsiteX1264" fmla="*/ 1812494 w 4562635"/>
              <a:gd name="connsiteY1264" fmla="*/ 4440606 h 4633498"/>
              <a:gd name="connsiteX1265" fmla="*/ 1830510 w 4562635"/>
              <a:gd name="connsiteY1265" fmla="*/ 4424571 h 4633498"/>
              <a:gd name="connsiteX1266" fmla="*/ 1872378 w 4562635"/>
              <a:gd name="connsiteY1266" fmla="*/ 4403410 h 4633498"/>
              <a:gd name="connsiteX1267" fmla="*/ 1872908 w 4562635"/>
              <a:gd name="connsiteY1267" fmla="*/ 4384868 h 4633498"/>
              <a:gd name="connsiteX1268" fmla="*/ 1899907 w 4562635"/>
              <a:gd name="connsiteY1268" fmla="*/ 4368561 h 4633498"/>
              <a:gd name="connsiteX1269" fmla="*/ 1931887 w 4562635"/>
              <a:gd name="connsiteY1269" fmla="*/ 4355548 h 4633498"/>
              <a:gd name="connsiteX1270" fmla="*/ 1948442 w 4562635"/>
              <a:gd name="connsiteY1270" fmla="*/ 4335706 h 4633498"/>
              <a:gd name="connsiteX1271" fmla="*/ 1969191 w 4562635"/>
              <a:gd name="connsiteY1271" fmla="*/ 4321951 h 4633498"/>
              <a:gd name="connsiteX1272" fmla="*/ 1985808 w 4562635"/>
              <a:gd name="connsiteY1272" fmla="*/ 4303886 h 4633498"/>
              <a:gd name="connsiteX1273" fmla="*/ 1995813 w 4562635"/>
              <a:gd name="connsiteY1273" fmla="*/ 4290660 h 4633498"/>
              <a:gd name="connsiteX1274" fmla="*/ 1979422 w 4562635"/>
              <a:gd name="connsiteY1274" fmla="*/ 4289929 h 4633498"/>
              <a:gd name="connsiteX1275" fmla="*/ 1956251 w 4562635"/>
              <a:gd name="connsiteY1275" fmla="*/ 4310292 h 4633498"/>
              <a:gd name="connsiteX1276" fmla="*/ 1947571 w 4562635"/>
              <a:gd name="connsiteY1276" fmla="*/ 4310817 h 4633498"/>
              <a:gd name="connsiteX1277" fmla="*/ 1939319 w 4562635"/>
              <a:gd name="connsiteY1277" fmla="*/ 4315150 h 4633498"/>
              <a:gd name="connsiteX1278" fmla="*/ 1876655 w 4562635"/>
              <a:gd name="connsiteY1278" fmla="*/ 4365558 h 4633498"/>
              <a:gd name="connsiteX1279" fmla="*/ 1813435 w 4562635"/>
              <a:gd name="connsiteY1279" fmla="*/ 4404284 h 4633498"/>
              <a:gd name="connsiteX1280" fmla="*/ 1802761 w 4562635"/>
              <a:gd name="connsiteY1280" fmla="*/ 4415225 h 4633498"/>
              <a:gd name="connsiteX1281" fmla="*/ 1795723 w 4562635"/>
              <a:gd name="connsiteY1281" fmla="*/ 4420572 h 4633498"/>
              <a:gd name="connsiteX1282" fmla="*/ 1729711 w 4562635"/>
              <a:gd name="connsiteY1282" fmla="*/ 4459558 h 4633498"/>
              <a:gd name="connsiteX1283" fmla="*/ 1717752 w 4562635"/>
              <a:gd name="connsiteY1283" fmla="*/ 4459072 h 4633498"/>
              <a:gd name="connsiteX1284" fmla="*/ 1719202 w 4562635"/>
              <a:gd name="connsiteY1284" fmla="*/ 4449926 h 4633498"/>
              <a:gd name="connsiteX1285" fmla="*/ 1757724 w 4562635"/>
              <a:gd name="connsiteY1285" fmla="*/ 4421660 h 4633498"/>
              <a:gd name="connsiteX1286" fmla="*/ 1720775 w 4562635"/>
              <a:gd name="connsiteY1286" fmla="*/ 4444335 h 4633498"/>
              <a:gd name="connsiteX1287" fmla="*/ 1701091 w 4562635"/>
              <a:gd name="connsiteY1287" fmla="*/ 4425323 h 4633498"/>
              <a:gd name="connsiteX1288" fmla="*/ 1703271 w 4562635"/>
              <a:gd name="connsiteY1288" fmla="*/ 4420240 h 4633498"/>
              <a:gd name="connsiteX1289" fmla="*/ 1728627 w 4562635"/>
              <a:gd name="connsiteY1289" fmla="*/ 4399111 h 4633498"/>
              <a:gd name="connsiteX1290" fmla="*/ 1731171 w 4562635"/>
              <a:gd name="connsiteY1290" fmla="*/ 4391740 h 4633498"/>
              <a:gd name="connsiteX1291" fmla="*/ 1738745 w 4562635"/>
              <a:gd name="connsiteY1291" fmla="*/ 4376486 h 4633498"/>
              <a:gd name="connsiteX1292" fmla="*/ 1742624 w 4562635"/>
              <a:gd name="connsiteY1292" fmla="*/ 4369368 h 4633498"/>
              <a:gd name="connsiteX1293" fmla="*/ 1745775 w 4562635"/>
              <a:gd name="connsiteY1293" fmla="*/ 4362503 h 4633498"/>
              <a:gd name="connsiteX1294" fmla="*/ 1792553 w 4562635"/>
              <a:gd name="connsiteY1294" fmla="*/ 4334222 h 4633498"/>
              <a:gd name="connsiteX1295" fmla="*/ 1817971 w 4562635"/>
              <a:gd name="connsiteY1295" fmla="*/ 4314871 h 4633498"/>
              <a:gd name="connsiteX1296" fmla="*/ 1834231 w 4562635"/>
              <a:gd name="connsiteY1296" fmla="*/ 4303411 h 4633498"/>
              <a:gd name="connsiteX1297" fmla="*/ 1880412 w 4562635"/>
              <a:gd name="connsiteY1297" fmla="*/ 4287576 h 4633498"/>
              <a:gd name="connsiteX1298" fmla="*/ 1892680 w 4562635"/>
              <a:gd name="connsiteY1298" fmla="*/ 4292633 h 4633498"/>
              <a:gd name="connsiteX1299" fmla="*/ 1867081 w 4562635"/>
              <a:gd name="connsiteY1299" fmla="*/ 4315286 h 4633498"/>
              <a:gd name="connsiteX1300" fmla="*/ 1845484 w 4562635"/>
              <a:gd name="connsiteY1300" fmla="*/ 4330058 h 4633498"/>
              <a:gd name="connsiteX1301" fmla="*/ 1874858 w 4562635"/>
              <a:gd name="connsiteY1301" fmla="*/ 4322637 h 4633498"/>
              <a:gd name="connsiteX1302" fmla="*/ 1910304 w 4562635"/>
              <a:gd name="connsiteY1302" fmla="*/ 4315967 h 4633498"/>
              <a:gd name="connsiteX1303" fmla="*/ 1928117 w 4562635"/>
              <a:gd name="connsiteY1303" fmla="*/ 4277327 h 4633498"/>
              <a:gd name="connsiteX1304" fmla="*/ 1907668 w 4562635"/>
              <a:gd name="connsiteY1304" fmla="*/ 4287017 h 4633498"/>
              <a:gd name="connsiteX1305" fmla="*/ 1905542 w 4562635"/>
              <a:gd name="connsiteY1305" fmla="*/ 4285243 h 4633498"/>
              <a:gd name="connsiteX1306" fmla="*/ 1908209 w 4562635"/>
              <a:gd name="connsiteY1306" fmla="*/ 4281428 h 4633498"/>
              <a:gd name="connsiteX1307" fmla="*/ 1909787 w 4562635"/>
              <a:gd name="connsiteY1307" fmla="*/ 4280155 h 4633498"/>
              <a:gd name="connsiteX1308" fmla="*/ 1925639 w 4562635"/>
              <a:gd name="connsiteY1308" fmla="*/ 4254980 h 4633498"/>
              <a:gd name="connsiteX1309" fmla="*/ 1935051 w 4562635"/>
              <a:gd name="connsiteY1309" fmla="*/ 4246575 h 4633498"/>
              <a:gd name="connsiteX1310" fmla="*/ 1456562 w 4562635"/>
              <a:gd name="connsiteY1310" fmla="*/ 4495288 h 4633498"/>
              <a:gd name="connsiteX1311" fmla="*/ 1512446 w 4562635"/>
              <a:gd name="connsiteY1311" fmla="*/ 4603766 h 4633498"/>
              <a:gd name="connsiteX1312" fmla="*/ 1532842 w 4562635"/>
              <a:gd name="connsiteY1312" fmla="*/ 4593021 h 4633498"/>
              <a:gd name="connsiteX1313" fmla="*/ 1546188 w 4562635"/>
              <a:gd name="connsiteY1313" fmla="*/ 4582583 h 4633498"/>
              <a:gd name="connsiteX1314" fmla="*/ 1592113 w 4562635"/>
              <a:gd name="connsiteY1314" fmla="*/ 4551000 h 4633498"/>
              <a:gd name="connsiteX1315" fmla="*/ 1691679 w 4562635"/>
              <a:gd name="connsiteY1315" fmla="*/ 4493410 h 4633498"/>
              <a:gd name="connsiteX1316" fmla="*/ 1715706 w 4562635"/>
              <a:gd name="connsiteY1316" fmla="*/ 4480666 h 4633498"/>
              <a:gd name="connsiteX1317" fmla="*/ 1720746 w 4562635"/>
              <a:gd name="connsiteY1317" fmla="*/ 4481418 h 4633498"/>
              <a:gd name="connsiteX1318" fmla="*/ 1715714 w 4562635"/>
              <a:gd name="connsiteY1318" fmla="*/ 4489301 h 4633498"/>
              <a:gd name="connsiteX1319" fmla="*/ 1654269 w 4562635"/>
              <a:gd name="connsiteY1319" fmla="*/ 4545042 h 4633498"/>
              <a:gd name="connsiteX1320" fmla="*/ 1529409 w 4562635"/>
              <a:gd name="connsiteY1320" fmla="*/ 4625538 h 4633498"/>
              <a:gd name="connsiteX1321" fmla="*/ 1525310 w 4562635"/>
              <a:gd name="connsiteY1321" fmla="*/ 4628515 h 463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</a:cxnLst>
            <a:rect l="l" t="t" r="r" b="b"/>
            <a:pathLst>
              <a:path w="4562635" h="4633498">
                <a:moveTo>
                  <a:pt x="2831028" y="3283969"/>
                </a:moveTo>
                <a:cubicBezTo>
                  <a:pt x="2848116" y="3316843"/>
                  <a:pt x="2864476" y="3348317"/>
                  <a:pt x="2882290" y="3382590"/>
                </a:cubicBezTo>
                <a:cubicBezTo>
                  <a:pt x="2898008" y="3374420"/>
                  <a:pt x="2913725" y="3366250"/>
                  <a:pt x="2932301" y="3356595"/>
                </a:cubicBezTo>
                <a:cubicBezTo>
                  <a:pt x="2915941" y="3325121"/>
                  <a:pt x="2899217" y="3292946"/>
                  <a:pt x="2881039" y="3257974"/>
                </a:cubicBezTo>
                <a:cubicBezTo>
                  <a:pt x="2863178" y="3267258"/>
                  <a:pt x="2848174" y="3275057"/>
                  <a:pt x="2831028" y="3283969"/>
                </a:cubicBezTo>
                <a:close/>
                <a:moveTo>
                  <a:pt x="2740878" y="3112279"/>
                </a:moveTo>
                <a:cubicBezTo>
                  <a:pt x="2757239" y="3143755"/>
                  <a:pt x="2773598" y="3175228"/>
                  <a:pt x="2791413" y="3209502"/>
                </a:cubicBezTo>
                <a:cubicBezTo>
                  <a:pt x="2807131" y="3201332"/>
                  <a:pt x="2823563" y="3192791"/>
                  <a:pt x="2843567" y="3182393"/>
                </a:cubicBezTo>
                <a:cubicBezTo>
                  <a:pt x="2826480" y="3149520"/>
                  <a:pt x="2810119" y="3118045"/>
                  <a:pt x="2793032" y="3085170"/>
                </a:cubicBezTo>
                <a:cubicBezTo>
                  <a:pt x="2775884" y="3094083"/>
                  <a:pt x="2759454" y="3102624"/>
                  <a:pt x="2740878" y="3112279"/>
                </a:cubicBezTo>
                <a:close/>
                <a:moveTo>
                  <a:pt x="1556491" y="858937"/>
                </a:moveTo>
                <a:cubicBezTo>
                  <a:pt x="1556491" y="856949"/>
                  <a:pt x="1556490" y="855624"/>
                  <a:pt x="1557816" y="853636"/>
                </a:cubicBezTo>
                <a:cubicBezTo>
                  <a:pt x="1561128" y="847673"/>
                  <a:pt x="1567093" y="845022"/>
                  <a:pt x="1573719" y="845685"/>
                </a:cubicBezTo>
                <a:lnTo>
                  <a:pt x="1569079" y="848335"/>
                </a:lnTo>
                <a:cubicBezTo>
                  <a:pt x="1562453" y="850323"/>
                  <a:pt x="1559804" y="854299"/>
                  <a:pt x="1556491" y="858937"/>
                </a:cubicBezTo>
                <a:close/>
                <a:moveTo>
                  <a:pt x="2757806" y="3322918"/>
                </a:moveTo>
                <a:cubicBezTo>
                  <a:pt x="2774894" y="3355793"/>
                  <a:pt x="2791253" y="3387266"/>
                  <a:pt x="2809432" y="3422238"/>
                </a:cubicBezTo>
                <a:cubicBezTo>
                  <a:pt x="2828720" y="3412212"/>
                  <a:pt x="2843724" y="3404413"/>
                  <a:pt x="2862299" y="3394758"/>
                </a:cubicBezTo>
                <a:cubicBezTo>
                  <a:pt x="2845212" y="3361885"/>
                  <a:pt x="2828488" y="3329710"/>
                  <a:pt x="2810674" y="3295438"/>
                </a:cubicBezTo>
                <a:cubicBezTo>
                  <a:pt x="2794242" y="3303979"/>
                  <a:pt x="2777095" y="3312892"/>
                  <a:pt x="2757806" y="3322918"/>
                </a:cubicBezTo>
                <a:close/>
                <a:moveTo>
                  <a:pt x="2667291" y="3150529"/>
                </a:moveTo>
                <a:cubicBezTo>
                  <a:pt x="2684015" y="3182703"/>
                  <a:pt x="2700375" y="3214178"/>
                  <a:pt x="2718553" y="3249150"/>
                </a:cubicBezTo>
                <a:cubicBezTo>
                  <a:pt x="2738557" y="3238752"/>
                  <a:pt x="2754275" y="3230582"/>
                  <a:pt x="2772851" y="3220927"/>
                </a:cubicBezTo>
                <a:cubicBezTo>
                  <a:pt x="2755763" y="3188053"/>
                  <a:pt x="2739040" y="3155880"/>
                  <a:pt x="2721588" y="3122306"/>
                </a:cubicBezTo>
                <a:cubicBezTo>
                  <a:pt x="2703728" y="3131589"/>
                  <a:pt x="2686581" y="3140502"/>
                  <a:pt x="2667291" y="3150529"/>
                </a:cubicBezTo>
                <a:close/>
                <a:moveTo>
                  <a:pt x="2410039" y="2812425"/>
                </a:moveTo>
                <a:cubicBezTo>
                  <a:pt x="2423988" y="2839262"/>
                  <a:pt x="2437613" y="2865474"/>
                  <a:pt x="2451562" y="2892310"/>
                </a:cubicBezTo>
                <a:cubicBezTo>
                  <a:pt x="2478337" y="2878393"/>
                  <a:pt x="2503199" y="2865470"/>
                  <a:pt x="2529336" y="2851884"/>
                </a:cubicBezTo>
                <a:cubicBezTo>
                  <a:pt x="2515063" y="2824424"/>
                  <a:pt x="2501762" y="2798836"/>
                  <a:pt x="2487813" y="2771998"/>
                </a:cubicBezTo>
                <a:cubicBezTo>
                  <a:pt x="2460401" y="2786247"/>
                  <a:pt x="2436176" y="2798839"/>
                  <a:pt x="2410039" y="2812425"/>
                </a:cubicBezTo>
                <a:close/>
                <a:moveTo>
                  <a:pt x="2461307" y="2912613"/>
                </a:moveTo>
                <a:cubicBezTo>
                  <a:pt x="2474607" y="2938202"/>
                  <a:pt x="2487908" y="2963791"/>
                  <a:pt x="2502182" y="2991252"/>
                </a:cubicBezTo>
                <a:cubicBezTo>
                  <a:pt x="2527682" y="2977997"/>
                  <a:pt x="2553819" y="2964411"/>
                  <a:pt x="2581231" y="2950163"/>
                </a:cubicBezTo>
                <a:cubicBezTo>
                  <a:pt x="2567930" y="2924574"/>
                  <a:pt x="2554954" y="2899609"/>
                  <a:pt x="2540356" y="2871525"/>
                </a:cubicBezTo>
                <a:cubicBezTo>
                  <a:pt x="2513581" y="2885442"/>
                  <a:pt x="2488719" y="2898365"/>
                  <a:pt x="2461307" y="2912613"/>
                </a:cubicBezTo>
                <a:close/>
                <a:moveTo>
                  <a:pt x="2680634" y="3361254"/>
                </a:moveTo>
                <a:cubicBezTo>
                  <a:pt x="2697722" y="3394129"/>
                  <a:pt x="2714445" y="3426302"/>
                  <a:pt x="2732259" y="3460574"/>
                </a:cubicBezTo>
                <a:cubicBezTo>
                  <a:pt x="2749406" y="3451662"/>
                  <a:pt x="2767267" y="3442378"/>
                  <a:pt x="2788700" y="3431237"/>
                </a:cubicBezTo>
                <a:cubicBezTo>
                  <a:pt x="2772340" y="3399763"/>
                  <a:pt x="2755616" y="3367588"/>
                  <a:pt x="2737075" y="3331917"/>
                </a:cubicBezTo>
                <a:cubicBezTo>
                  <a:pt x="2717071" y="3342315"/>
                  <a:pt x="2699925" y="3351227"/>
                  <a:pt x="2680634" y="3361254"/>
                </a:cubicBezTo>
                <a:close/>
                <a:moveTo>
                  <a:pt x="2590835" y="3188494"/>
                </a:moveTo>
                <a:cubicBezTo>
                  <a:pt x="2607923" y="3221368"/>
                  <a:pt x="2624646" y="3253541"/>
                  <a:pt x="2642460" y="3287814"/>
                </a:cubicBezTo>
                <a:cubicBezTo>
                  <a:pt x="2660322" y="3278530"/>
                  <a:pt x="2678897" y="3268875"/>
                  <a:pt x="2699614" y="3258106"/>
                </a:cubicBezTo>
                <a:cubicBezTo>
                  <a:pt x="2682891" y="3225932"/>
                  <a:pt x="2666531" y="3194458"/>
                  <a:pt x="2647989" y="3158786"/>
                </a:cubicBezTo>
                <a:cubicBezTo>
                  <a:pt x="2627986" y="3169183"/>
                  <a:pt x="2610125" y="3178467"/>
                  <a:pt x="2590835" y="3188494"/>
                </a:cubicBezTo>
                <a:close/>
                <a:moveTo>
                  <a:pt x="2007866" y="2210771"/>
                </a:moveTo>
                <a:cubicBezTo>
                  <a:pt x="2016494" y="2225167"/>
                  <a:pt x="2025321" y="2219469"/>
                  <a:pt x="2060629" y="2196673"/>
                </a:cubicBezTo>
                <a:cubicBezTo>
                  <a:pt x="2028951" y="2156871"/>
                  <a:pt x="2015962" y="2182379"/>
                  <a:pt x="1998333" y="2189568"/>
                </a:cubicBezTo>
                <a:cubicBezTo>
                  <a:pt x="2002137" y="2198943"/>
                  <a:pt x="2004990" y="2205973"/>
                  <a:pt x="2007866" y="2210771"/>
                </a:cubicBezTo>
                <a:close/>
                <a:moveTo>
                  <a:pt x="2022188" y="2241334"/>
                </a:moveTo>
                <a:cubicBezTo>
                  <a:pt x="2030671" y="2257654"/>
                  <a:pt x="2037539" y="2270866"/>
                  <a:pt x="2045214" y="2285633"/>
                </a:cubicBezTo>
                <a:cubicBezTo>
                  <a:pt x="2071647" y="2271893"/>
                  <a:pt x="2097119" y="2258653"/>
                  <a:pt x="2122110" y="2245663"/>
                </a:cubicBezTo>
                <a:cubicBezTo>
                  <a:pt x="2085682" y="2201419"/>
                  <a:pt x="2073724" y="2200725"/>
                  <a:pt x="2022188" y="2241334"/>
                </a:cubicBezTo>
                <a:close/>
                <a:moveTo>
                  <a:pt x="2066416" y="2335816"/>
                </a:moveTo>
                <a:cubicBezTo>
                  <a:pt x="2104383" y="2316081"/>
                  <a:pt x="2136583" y="2299344"/>
                  <a:pt x="2169264" y="2282357"/>
                </a:cubicBezTo>
                <a:cubicBezTo>
                  <a:pt x="2167648" y="2279248"/>
                  <a:pt x="2166108" y="2275113"/>
                  <a:pt x="2164569" y="2270977"/>
                </a:cubicBezTo>
                <a:cubicBezTo>
                  <a:pt x="2118440" y="2251520"/>
                  <a:pt x="2097724" y="2293876"/>
                  <a:pt x="2063253" y="2303896"/>
                </a:cubicBezTo>
                <a:cubicBezTo>
                  <a:pt x="2060447" y="2304369"/>
                  <a:pt x="2064758" y="2320883"/>
                  <a:pt x="2066416" y="2335816"/>
                </a:cubicBezTo>
                <a:close/>
                <a:moveTo>
                  <a:pt x="2413450" y="3065118"/>
                </a:moveTo>
                <a:cubicBezTo>
                  <a:pt x="2427724" y="3092579"/>
                  <a:pt x="2440376" y="3116920"/>
                  <a:pt x="2454001" y="3143132"/>
                </a:cubicBezTo>
                <a:cubicBezTo>
                  <a:pt x="2480138" y="3129546"/>
                  <a:pt x="2505000" y="3116623"/>
                  <a:pt x="2532413" y="3102374"/>
                </a:cubicBezTo>
                <a:cubicBezTo>
                  <a:pt x="2519437" y="3077410"/>
                  <a:pt x="2506460" y="3052445"/>
                  <a:pt x="2491862" y="3024361"/>
                </a:cubicBezTo>
                <a:cubicBezTo>
                  <a:pt x="2467637" y="3036953"/>
                  <a:pt x="2442137" y="3050207"/>
                  <a:pt x="2413450" y="3065118"/>
                </a:cubicBezTo>
                <a:close/>
                <a:moveTo>
                  <a:pt x="2361221" y="2964637"/>
                </a:moveTo>
                <a:cubicBezTo>
                  <a:pt x="2375495" y="2992098"/>
                  <a:pt x="2388471" y="3017063"/>
                  <a:pt x="2402420" y="3043899"/>
                </a:cubicBezTo>
                <a:cubicBezTo>
                  <a:pt x="2429832" y="3029650"/>
                  <a:pt x="2455332" y="3016396"/>
                  <a:pt x="2482107" y="3002479"/>
                </a:cubicBezTo>
                <a:cubicBezTo>
                  <a:pt x="2468158" y="2975642"/>
                  <a:pt x="2454857" y="2950053"/>
                  <a:pt x="2440908" y="2923217"/>
                </a:cubicBezTo>
                <a:cubicBezTo>
                  <a:pt x="2414133" y="2937134"/>
                  <a:pt x="2389271" y="2950057"/>
                  <a:pt x="2361221" y="2964637"/>
                </a:cubicBezTo>
                <a:close/>
                <a:moveTo>
                  <a:pt x="2586199" y="3492075"/>
                </a:moveTo>
                <a:cubicBezTo>
                  <a:pt x="2594197" y="3507462"/>
                  <a:pt x="2602195" y="3522850"/>
                  <a:pt x="2611284" y="3540336"/>
                </a:cubicBezTo>
                <a:cubicBezTo>
                  <a:pt x="2629860" y="3530680"/>
                  <a:pt x="2648434" y="3521025"/>
                  <a:pt x="2667011" y="3511369"/>
                </a:cubicBezTo>
                <a:cubicBezTo>
                  <a:pt x="2657922" y="3493884"/>
                  <a:pt x="2650287" y="3479196"/>
                  <a:pt x="2641925" y="3463109"/>
                </a:cubicBezTo>
                <a:cubicBezTo>
                  <a:pt x="2623349" y="3472764"/>
                  <a:pt x="2606203" y="3481677"/>
                  <a:pt x="2586199" y="3492075"/>
                </a:cubicBezTo>
                <a:close/>
                <a:moveTo>
                  <a:pt x="2491323" y="3311293"/>
                </a:moveTo>
                <a:cubicBezTo>
                  <a:pt x="2518589" y="3363749"/>
                  <a:pt x="2546220" y="3416907"/>
                  <a:pt x="2575305" y="3472862"/>
                </a:cubicBezTo>
                <a:cubicBezTo>
                  <a:pt x="2595309" y="3462464"/>
                  <a:pt x="2612455" y="3453551"/>
                  <a:pt x="2631030" y="3443896"/>
                </a:cubicBezTo>
                <a:cubicBezTo>
                  <a:pt x="2603036" y="3390040"/>
                  <a:pt x="2575406" y="3336882"/>
                  <a:pt x="2547048" y="3282327"/>
                </a:cubicBezTo>
                <a:cubicBezTo>
                  <a:pt x="2528473" y="3291982"/>
                  <a:pt x="2511327" y="3300895"/>
                  <a:pt x="2491323" y="3311293"/>
                </a:cubicBezTo>
                <a:close/>
                <a:moveTo>
                  <a:pt x="2456058" y="3243448"/>
                </a:moveTo>
                <a:cubicBezTo>
                  <a:pt x="2463692" y="3258136"/>
                  <a:pt x="2471691" y="3273523"/>
                  <a:pt x="2480780" y="3291009"/>
                </a:cubicBezTo>
                <a:cubicBezTo>
                  <a:pt x="2498641" y="3281725"/>
                  <a:pt x="2517216" y="3272070"/>
                  <a:pt x="2537935" y="3261301"/>
                </a:cubicBezTo>
                <a:cubicBezTo>
                  <a:pt x="2529208" y="3244513"/>
                  <a:pt x="2521938" y="3230525"/>
                  <a:pt x="2513212" y="3213739"/>
                </a:cubicBezTo>
                <a:cubicBezTo>
                  <a:pt x="2494636" y="3223395"/>
                  <a:pt x="2476776" y="3232678"/>
                  <a:pt x="2456058" y="3243448"/>
                </a:cubicBezTo>
                <a:close/>
                <a:moveTo>
                  <a:pt x="2209868" y="2916471"/>
                </a:moveTo>
                <a:cubicBezTo>
                  <a:pt x="2224466" y="2944557"/>
                  <a:pt x="2237442" y="2969521"/>
                  <a:pt x="2251067" y="2995733"/>
                </a:cubicBezTo>
                <a:cubicBezTo>
                  <a:pt x="2277205" y="2982147"/>
                  <a:pt x="2302704" y="2968893"/>
                  <a:pt x="2330115" y="2954645"/>
                </a:cubicBezTo>
                <a:cubicBezTo>
                  <a:pt x="2316491" y="2928432"/>
                  <a:pt x="2302866" y="2902220"/>
                  <a:pt x="2288916" y="2875383"/>
                </a:cubicBezTo>
                <a:cubicBezTo>
                  <a:pt x="2262142" y="2889300"/>
                  <a:pt x="2237280" y="2902223"/>
                  <a:pt x="2209868" y="2916471"/>
                </a:cubicBezTo>
                <a:close/>
                <a:moveTo>
                  <a:pt x="2313040" y="3116517"/>
                </a:moveTo>
                <a:cubicBezTo>
                  <a:pt x="2326666" y="3142730"/>
                  <a:pt x="2339317" y="3167070"/>
                  <a:pt x="2353591" y="3194530"/>
                </a:cubicBezTo>
                <a:cubicBezTo>
                  <a:pt x="2379090" y="3181276"/>
                  <a:pt x="2404590" y="3168022"/>
                  <a:pt x="2433913" y="3152780"/>
                </a:cubicBezTo>
                <a:cubicBezTo>
                  <a:pt x="2420288" y="3126567"/>
                  <a:pt x="2407312" y="3101603"/>
                  <a:pt x="2393363" y="3074766"/>
                </a:cubicBezTo>
                <a:cubicBezTo>
                  <a:pt x="2365952" y="3089014"/>
                  <a:pt x="2340452" y="3102269"/>
                  <a:pt x="2313040" y="3116517"/>
                </a:cubicBezTo>
                <a:close/>
                <a:moveTo>
                  <a:pt x="2261136" y="3016660"/>
                </a:moveTo>
                <a:cubicBezTo>
                  <a:pt x="2275410" y="3044121"/>
                  <a:pt x="2288062" y="3068461"/>
                  <a:pt x="2302011" y="3095298"/>
                </a:cubicBezTo>
                <a:cubicBezTo>
                  <a:pt x="2328785" y="3081381"/>
                  <a:pt x="2354285" y="3068127"/>
                  <a:pt x="2382333" y="3053548"/>
                </a:cubicBezTo>
                <a:cubicBezTo>
                  <a:pt x="2369033" y="3027959"/>
                  <a:pt x="2355732" y="3002370"/>
                  <a:pt x="2341458" y="2974909"/>
                </a:cubicBezTo>
                <a:cubicBezTo>
                  <a:pt x="2314685" y="2988826"/>
                  <a:pt x="2289822" y="3001749"/>
                  <a:pt x="2261136" y="3016660"/>
                </a:cubicBezTo>
                <a:close/>
                <a:moveTo>
                  <a:pt x="2479841" y="3460294"/>
                </a:moveTo>
                <a:cubicBezTo>
                  <a:pt x="2487476" y="3474983"/>
                  <a:pt x="2495474" y="3490370"/>
                  <a:pt x="2505654" y="3509955"/>
                </a:cubicBezTo>
                <a:cubicBezTo>
                  <a:pt x="2524229" y="3500299"/>
                  <a:pt x="2541376" y="3491386"/>
                  <a:pt x="2560666" y="3481360"/>
                </a:cubicBezTo>
                <a:cubicBezTo>
                  <a:pt x="2551940" y="3464572"/>
                  <a:pt x="2543942" y="3449186"/>
                  <a:pt x="2534853" y="3431699"/>
                </a:cubicBezTo>
                <a:cubicBezTo>
                  <a:pt x="2516991" y="3440983"/>
                  <a:pt x="2499845" y="3449896"/>
                  <a:pt x="2479841" y="3460294"/>
                </a:cubicBezTo>
                <a:close/>
                <a:moveTo>
                  <a:pt x="2384615" y="3280583"/>
                </a:moveTo>
                <a:cubicBezTo>
                  <a:pt x="2412244" y="3333739"/>
                  <a:pt x="2439148" y="3385497"/>
                  <a:pt x="2467869" y="3440753"/>
                </a:cubicBezTo>
                <a:cubicBezTo>
                  <a:pt x="2488587" y="3429983"/>
                  <a:pt x="2505734" y="3421071"/>
                  <a:pt x="2524310" y="3411415"/>
                </a:cubicBezTo>
                <a:cubicBezTo>
                  <a:pt x="2496316" y="3357559"/>
                  <a:pt x="2469412" y="3305801"/>
                  <a:pt x="2441055" y="3251246"/>
                </a:cubicBezTo>
                <a:cubicBezTo>
                  <a:pt x="2422480" y="3260901"/>
                  <a:pt x="2404618" y="3270185"/>
                  <a:pt x="2384615" y="3280583"/>
                </a:cubicBezTo>
                <a:close/>
                <a:moveTo>
                  <a:pt x="1899892" y="2400656"/>
                </a:moveTo>
                <a:cubicBezTo>
                  <a:pt x="1912736" y="2401877"/>
                  <a:pt x="1928887" y="2408289"/>
                  <a:pt x="1939864" y="2403570"/>
                </a:cubicBezTo>
                <a:cubicBezTo>
                  <a:pt x="1975199" y="2388165"/>
                  <a:pt x="2008110" y="2368097"/>
                  <a:pt x="2042636" y="2351139"/>
                </a:cubicBezTo>
                <a:cubicBezTo>
                  <a:pt x="2055132" y="2344643"/>
                  <a:pt x="2059916" y="2336233"/>
                  <a:pt x="2040742" y="2314611"/>
                </a:cubicBezTo>
                <a:cubicBezTo>
                  <a:pt x="1993164" y="2339342"/>
                  <a:pt x="1945583" y="2364074"/>
                  <a:pt x="1898004" y="2388805"/>
                </a:cubicBezTo>
                <a:cubicBezTo>
                  <a:pt x="1899063" y="2393190"/>
                  <a:pt x="1899237" y="2397048"/>
                  <a:pt x="1899892" y="2400656"/>
                </a:cubicBezTo>
                <a:close/>
                <a:moveTo>
                  <a:pt x="1817606" y="2345699"/>
                </a:moveTo>
                <a:cubicBezTo>
                  <a:pt x="1848914" y="2371872"/>
                  <a:pt x="1873508" y="2382781"/>
                  <a:pt x="1898325" y="2365933"/>
                </a:cubicBezTo>
                <a:cubicBezTo>
                  <a:pt x="1940520" y="2339064"/>
                  <a:pt x="1986832" y="2318941"/>
                  <a:pt x="2032488" y="2295209"/>
                </a:cubicBezTo>
                <a:cubicBezTo>
                  <a:pt x="2023197" y="2277334"/>
                  <a:pt x="2015926" y="2263345"/>
                  <a:pt x="2007442" y="2247024"/>
                </a:cubicBezTo>
                <a:cubicBezTo>
                  <a:pt x="1944484" y="2279749"/>
                  <a:pt x="1882007" y="2312224"/>
                  <a:pt x="1817606" y="2345699"/>
                </a:cubicBezTo>
                <a:close/>
                <a:moveTo>
                  <a:pt x="2315665" y="3315533"/>
                </a:moveTo>
                <a:cubicBezTo>
                  <a:pt x="2324027" y="3331619"/>
                  <a:pt x="2332025" y="3347007"/>
                  <a:pt x="2341478" y="3365193"/>
                </a:cubicBezTo>
                <a:cubicBezTo>
                  <a:pt x="2360053" y="3355538"/>
                  <a:pt x="2376485" y="3346996"/>
                  <a:pt x="2395775" y="3336970"/>
                </a:cubicBezTo>
                <a:cubicBezTo>
                  <a:pt x="2387414" y="3320883"/>
                  <a:pt x="2379051" y="3304796"/>
                  <a:pt x="2369962" y="3287310"/>
                </a:cubicBezTo>
                <a:cubicBezTo>
                  <a:pt x="2352102" y="3296593"/>
                  <a:pt x="2334955" y="3305506"/>
                  <a:pt x="2315665" y="3315533"/>
                </a:cubicBezTo>
                <a:close/>
                <a:moveTo>
                  <a:pt x="2385857" y="3454064"/>
                </a:moveTo>
                <a:cubicBezTo>
                  <a:pt x="2414215" y="3508620"/>
                  <a:pt x="2441845" y="3561777"/>
                  <a:pt x="2470203" y="3616333"/>
                </a:cubicBezTo>
                <a:cubicBezTo>
                  <a:pt x="2490207" y="3605936"/>
                  <a:pt x="2507354" y="3597023"/>
                  <a:pt x="2525929" y="3587367"/>
                </a:cubicBezTo>
                <a:cubicBezTo>
                  <a:pt x="2497572" y="3532811"/>
                  <a:pt x="2469941" y="3479654"/>
                  <a:pt x="2441584" y="3425098"/>
                </a:cubicBezTo>
                <a:cubicBezTo>
                  <a:pt x="2423008" y="3434754"/>
                  <a:pt x="2406576" y="3443295"/>
                  <a:pt x="2385857" y="3454064"/>
                </a:cubicBezTo>
                <a:close/>
                <a:moveTo>
                  <a:pt x="2215504" y="3167215"/>
                </a:moveTo>
                <a:cubicBezTo>
                  <a:pt x="2229453" y="3194053"/>
                  <a:pt x="2242754" y="3219641"/>
                  <a:pt x="2256703" y="3246477"/>
                </a:cubicBezTo>
                <a:cubicBezTo>
                  <a:pt x="2283478" y="3232560"/>
                  <a:pt x="2308340" y="3219637"/>
                  <a:pt x="2335115" y="3205720"/>
                </a:cubicBezTo>
                <a:cubicBezTo>
                  <a:pt x="2321490" y="3179507"/>
                  <a:pt x="2308514" y="3154543"/>
                  <a:pt x="2293916" y="3126458"/>
                </a:cubicBezTo>
                <a:cubicBezTo>
                  <a:pt x="2267141" y="3140375"/>
                  <a:pt x="2242279" y="3153298"/>
                  <a:pt x="2215504" y="3167215"/>
                </a:cubicBezTo>
                <a:close/>
                <a:moveTo>
                  <a:pt x="2163286" y="3068314"/>
                </a:moveTo>
                <a:cubicBezTo>
                  <a:pt x="2176910" y="3094526"/>
                  <a:pt x="2189887" y="3119491"/>
                  <a:pt x="2203837" y="3146328"/>
                </a:cubicBezTo>
                <a:cubicBezTo>
                  <a:pt x="2229975" y="3132742"/>
                  <a:pt x="2255473" y="3119488"/>
                  <a:pt x="2283524" y="3104908"/>
                </a:cubicBezTo>
                <a:cubicBezTo>
                  <a:pt x="2269574" y="3078071"/>
                  <a:pt x="2256597" y="3053106"/>
                  <a:pt x="2242973" y="3026893"/>
                </a:cubicBezTo>
                <a:cubicBezTo>
                  <a:pt x="2216198" y="3040811"/>
                  <a:pt x="2190698" y="3054065"/>
                  <a:pt x="2163286" y="3068314"/>
                </a:cubicBezTo>
                <a:close/>
                <a:moveTo>
                  <a:pt x="1755553" y="2316749"/>
                </a:moveTo>
                <a:cubicBezTo>
                  <a:pt x="1777647" y="2324021"/>
                  <a:pt x="1794782" y="2335845"/>
                  <a:pt x="1803432" y="2331348"/>
                </a:cubicBezTo>
                <a:cubicBezTo>
                  <a:pt x="1869044" y="2300206"/>
                  <a:pt x="1933521" y="2265704"/>
                  <a:pt x="1998883" y="2231730"/>
                </a:cubicBezTo>
                <a:cubicBezTo>
                  <a:pt x="1992900" y="2219046"/>
                  <a:pt x="1988936" y="2210246"/>
                  <a:pt x="1982877" y="2198588"/>
                </a:cubicBezTo>
                <a:cubicBezTo>
                  <a:pt x="1909345" y="2236809"/>
                  <a:pt x="1836294" y="2274781"/>
                  <a:pt x="1755553" y="2316749"/>
                </a:cubicBezTo>
                <a:close/>
                <a:moveTo>
                  <a:pt x="2280917" y="3419771"/>
                </a:moveTo>
                <a:cubicBezTo>
                  <a:pt x="2308546" y="3472927"/>
                  <a:pt x="2336177" y="3526085"/>
                  <a:pt x="2364898" y="3581341"/>
                </a:cubicBezTo>
                <a:cubicBezTo>
                  <a:pt x="2380617" y="3573170"/>
                  <a:pt x="2397763" y="3564258"/>
                  <a:pt x="2417767" y="3553860"/>
                </a:cubicBezTo>
                <a:cubicBezTo>
                  <a:pt x="2390864" y="3502102"/>
                  <a:pt x="2363233" y="3448945"/>
                  <a:pt x="2333785" y="3392291"/>
                </a:cubicBezTo>
                <a:cubicBezTo>
                  <a:pt x="2315925" y="3401575"/>
                  <a:pt x="2300206" y="3409745"/>
                  <a:pt x="2280917" y="3419771"/>
                </a:cubicBezTo>
                <a:close/>
                <a:moveTo>
                  <a:pt x="2245287" y="3351226"/>
                </a:moveTo>
                <a:cubicBezTo>
                  <a:pt x="2254013" y="3368012"/>
                  <a:pt x="2261648" y="3382701"/>
                  <a:pt x="2270737" y="3400187"/>
                </a:cubicBezTo>
                <a:cubicBezTo>
                  <a:pt x="2287169" y="3391646"/>
                  <a:pt x="2304316" y="3382733"/>
                  <a:pt x="2323605" y="3372707"/>
                </a:cubicBezTo>
                <a:cubicBezTo>
                  <a:pt x="2315607" y="3357318"/>
                  <a:pt x="2307608" y="3341931"/>
                  <a:pt x="2298156" y="3323746"/>
                </a:cubicBezTo>
                <a:cubicBezTo>
                  <a:pt x="2278866" y="3333772"/>
                  <a:pt x="2263149" y="3341942"/>
                  <a:pt x="2245287" y="3351226"/>
                </a:cubicBezTo>
                <a:close/>
                <a:moveTo>
                  <a:pt x="2374727" y="3601995"/>
                </a:moveTo>
                <a:cubicBezTo>
                  <a:pt x="2383452" y="3618781"/>
                  <a:pt x="2391451" y="3634169"/>
                  <a:pt x="2400540" y="3651655"/>
                </a:cubicBezTo>
                <a:cubicBezTo>
                  <a:pt x="2419116" y="3642000"/>
                  <a:pt x="2436263" y="3633087"/>
                  <a:pt x="2454837" y="3623432"/>
                </a:cubicBezTo>
                <a:cubicBezTo>
                  <a:pt x="2446112" y="3606646"/>
                  <a:pt x="2438113" y="3591258"/>
                  <a:pt x="2429024" y="3573772"/>
                </a:cubicBezTo>
                <a:cubicBezTo>
                  <a:pt x="2410450" y="3583427"/>
                  <a:pt x="2394017" y="3591969"/>
                  <a:pt x="2374727" y="3601995"/>
                </a:cubicBezTo>
                <a:close/>
                <a:moveTo>
                  <a:pt x="1939366" y="2777608"/>
                </a:moveTo>
                <a:lnTo>
                  <a:pt x="1979483" y="2854788"/>
                </a:lnTo>
                <a:lnTo>
                  <a:pt x="2019004" y="2834245"/>
                </a:lnTo>
                <a:lnTo>
                  <a:pt x="1978887" y="2757066"/>
                </a:lnTo>
                <a:close/>
                <a:moveTo>
                  <a:pt x="1855706" y="2625009"/>
                </a:moveTo>
                <a:lnTo>
                  <a:pt x="1895823" y="2702188"/>
                </a:lnTo>
                <a:lnTo>
                  <a:pt x="1935344" y="2681646"/>
                </a:lnTo>
                <a:lnTo>
                  <a:pt x="1895227" y="2604466"/>
                </a:lnTo>
                <a:close/>
                <a:moveTo>
                  <a:pt x="2115419" y="3219239"/>
                </a:moveTo>
                <a:cubicBezTo>
                  <a:pt x="2129044" y="3245452"/>
                  <a:pt x="2142020" y="3270416"/>
                  <a:pt x="2156294" y="3297877"/>
                </a:cubicBezTo>
                <a:cubicBezTo>
                  <a:pt x="2181155" y="3284954"/>
                  <a:pt x="2207293" y="3271368"/>
                  <a:pt x="2234704" y="3257120"/>
                </a:cubicBezTo>
                <a:cubicBezTo>
                  <a:pt x="2221079" y="3230908"/>
                  <a:pt x="2207779" y="3205319"/>
                  <a:pt x="2193829" y="3178482"/>
                </a:cubicBezTo>
                <a:cubicBezTo>
                  <a:pt x="2167693" y="3192067"/>
                  <a:pt x="2142830" y="3204990"/>
                  <a:pt x="2115419" y="3219239"/>
                </a:cubicBezTo>
                <a:close/>
                <a:moveTo>
                  <a:pt x="2011621" y="3021105"/>
                </a:moveTo>
                <a:cubicBezTo>
                  <a:pt x="2025570" y="3047941"/>
                  <a:pt x="2038546" y="3072905"/>
                  <a:pt x="2052171" y="3099117"/>
                </a:cubicBezTo>
                <a:cubicBezTo>
                  <a:pt x="2078308" y="3085532"/>
                  <a:pt x="2103170" y="3072609"/>
                  <a:pt x="2130582" y="3058360"/>
                </a:cubicBezTo>
                <a:cubicBezTo>
                  <a:pt x="2117606" y="3033396"/>
                  <a:pt x="2104305" y="3007807"/>
                  <a:pt x="2090032" y="2980348"/>
                </a:cubicBezTo>
                <a:cubicBezTo>
                  <a:pt x="2065170" y="2993271"/>
                  <a:pt x="2039670" y="3006525"/>
                  <a:pt x="2011621" y="3021105"/>
                </a:cubicBezTo>
                <a:close/>
                <a:moveTo>
                  <a:pt x="1408063" y="1895720"/>
                </a:moveTo>
                <a:cubicBezTo>
                  <a:pt x="1423412" y="1887741"/>
                  <a:pt x="1437640" y="1880346"/>
                  <a:pt x="1453363" y="1872173"/>
                </a:cubicBezTo>
                <a:cubicBezTo>
                  <a:pt x="1461175" y="1887201"/>
                  <a:pt x="1468224" y="1900762"/>
                  <a:pt x="1477369" y="1918356"/>
                </a:cubicBezTo>
                <a:cubicBezTo>
                  <a:pt x="1508069" y="1902398"/>
                  <a:pt x="1536522" y="1887608"/>
                  <a:pt x="1565350" y="1872624"/>
                </a:cubicBezTo>
                <a:cubicBezTo>
                  <a:pt x="1565929" y="1874652"/>
                  <a:pt x="1566881" y="1876484"/>
                  <a:pt x="1567833" y="1878316"/>
                </a:cubicBezTo>
                <a:cubicBezTo>
                  <a:pt x="1525179" y="1904212"/>
                  <a:pt x="1483091" y="1930279"/>
                  <a:pt x="1439880" y="1956931"/>
                </a:cubicBezTo>
                <a:cubicBezTo>
                  <a:pt x="1428639" y="1935305"/>
                  <a:pt x="1418922" y="1916612"/>
                  <a:pt x="1408063" y="1895720"/>
                </a:cubicBezTo>
                <a:close/>
                <a:moveTo>
                  <a:pt x="2210200" y="3458305"/>
                </a:moveTo>
                <a:cubicBezTo>
                  <a:pt x="2218926" y="3475092"/>
                  <a:pt x="2226561" y="3489780"/>
                  <a:pt x="2235649" y="3507265"/>
                </a:cubicBezTo>
                <a:cubicBezTo>
                  <a:pt x="2253511" y="3497981"/>
                  <a:pt x="2269942" y="3489440"/>
                  <a:pt x="2289232" y="3479413"/>
                </a:cubicBezTo>
                <a:cubicBezTo>
                  <a:pt x="2281234" y="3464026"/>
                  <a:pt x="2272872" y="3447939"/>
                  <a:pt x="2263783" y="3430453"/>
                </a:cubicBezTo>
                <a:cubicBezTo>
                  <a:pt x="2245923" y="3439737"/>
                  <a:pt x="2228777" y="3448649"/>
                  <a:pt x="2210200" y="3458305"/>
                </a:cubicBezTo>
                <a:close/>
                <a:moveTo>
                  <a:pt x="2174208" y="3389061"/>
                </a:moveTo>
                <a:cubicBezTo>
                  <a:pt x="2182569" y="3405147"/>
                  <a:pt x="2190205" y="3419837"/>
                  <a:pt x="2200021" y="3438721"/>
                </a:cubicBezTo>
                <a:cubicBezTo>
                  <a:pt x="2218597" y="3429065"/>
                  <a:pt x="2235029" y="3420524"/>
                  <a:pt x="2252889" y="3411240"/>
                </a:cubicBezTo>
                <a:cubicBezTo>
                  <a:pt x="2244527" y="3395154"/>
                  <a:pt x="2236529" y="3379765"/>
                  <a:pt x="2227076" y="3361580"/>
                </a:cubicBezTo>
                <a:cubicBezTo>
                  <a:pt x="2209930" y="3370493"/>
                  <a:pt x="2192784" y="3379405"/>
                  <a:pt x="2174208" y="3389061"/>
                </a:cubicBezTo>
                <a:close/>
                <a:moveTo>
                  <a:pt x="1850573" y="2823762"/>
                </a:moveTo>
                <a:lnTo>
                  <a:pt x="1890690" y="2900942"/>
                </a:lnTo>
                <a:lnTo>
                  <a:pt x="1930211" y="2880399"/>
                </a:lnTo>
                <a:lnTo>
                  <a:pt x="1890094" y="2803220"/>
                </a:lnTo>
                <a:close/>
                <a:moveTo>
                  <a:pt x="1663654" y="2471131"/>
                </a:moveTo>
                <a:cubicBezTo>
                  <a:pt x="1674157" y="2491338"/>
                  <a:pt x="1683044" y="2508436"/>
                  <a:pt x="1693547" y="2528642"/>
                </a:cubicBezTo>
                <a:cubicBezTo>
                  <a:pt x="1746894" y="2500913"/>
                  <a:pt x="1800240" y="2473185"/>
                  <a:pt x="1853106" y="2445706"/>
                </a:cubicBezTo>
                <a:cubicBezTo>
                  <a:pt x="1853489" y="2440570"/>
                  <a:pt x="1853392" y="2435685"/>
                  <a:pt x="1853775" y="2430550"/>
                </a:cubicBezTo>
                <a:cubicBezTo>
                  <a:pt x="1843814" y="2427830"/>
                  <a:pt x="1833374" y="2425360"/>
                  <a:pt x="1823414" y="2422640"/>
                </a:cubicBezTo>
                <a:cubicBezTo>
                  <a:pt x="1822049" y="2422362"/>
                  <a:pt x="1821164" y="2421835"/>
                  <a:pt x="1819395" y="2420780"/>
                </a:cubicBezTo>
                <a:cubicBezTo>
                  <a:pt x="1810069" y="2415756"/>
                  <a:pt x="1796702" y="2402960"/>
                  <a:pt x="1791416" y="2405708"/>
                </a:cubicBezTo>
                <a:cubicBezTo>
                  <a:pt x="1748796" y="2425887"/>
                  <a:pt x="1706908" y="2448648"/>
                  <a:pt x="1663654" y="2471131"/>
                </a:cubicBezTo>
                <a:close/>
                <a:moveTo>
                  <a:pt x="1611138" y="2370098"/>
                </a:moveTo>
                <a:cubicBezTo>
                  <a:pt x="1626084" y="2398853"/>
                  <a:pt x="1639011" y="2423723"/>
                  <a:pt x="1653150" y="2450924"/>
                </a:cubicBezTo>
                <a:cubicBezTo>
                  <a:pt x="1694001" y="2429690"/>
                  <a:pt x="1734371" y="2408706"/>
                  <a:pt x="1778107" y="2385973"/>
                </a:cubicBezTo>
                <a:cubicBezTo>
                  <a:pt x="1763145" y="2375981"/>
                  <a:pt x="1751646" y="2369125"/>
                  <a:pt x="1739742" y="2361492"/>
                </a:cubicBezTo>
                <a:lnTo>
                  <a:pt x="1741108" y="2361770"/>
                </a:lnTo>
                <a:cubicBezTo>
                  <a:pt x="1712585" y="2329212"/>
                  <a:pt x="1688570" y="2322939"/>
                  <a:pt x="1666003" y="2340591"/>
                </a:cubicBezTo>
                <a:cubicBezTo>
                  <a:pt x="1649836" y="2352944"/>
                  <a:pt x="1630362" y="2360106"/>
                  <a:pt x="1611138" y="2370098"/>
                </a:cubicBezTo>
                <a:close/>
                <a:moveTo>
                  <a:pt x="1766914" y="2671162"/>
                </a:moveTo>
                <a:lnTo>
                  <a:pt x="1807031" y="2748341"/>
                </a:lnTo>
                <a:lnTo>
                  <a:pt x="1846551" y="2727799"/>
                </a:lnTo>
                <a:lnTo>
                  <a:pt x="1806434" y="2650620"/>
                </a:lnTo>
                <a:close/>
                <a:moveTo>
                  <a:pt x="1568567" y="2290547"/>
                </a:moveTo>
                <a:cubicBezTo>
                  <a:pt x="1579475" y="2311531"/>
                  <a:pt x="1589574" y="2330960"/>
                  <a:pt x="1600481" y="2351945"/>
                </a:cubicBezTo>
                <a:cubicBezTo>
                  <a:pt x="1625473" y="2338955"/>
                  <a:pt x="1649502" y="2326464"/>
                  <a:pt x="1673532" y="2313974"/>
                </a:cubicBezTo>
                <a:cubicBezTo>
                  <a:pt x="1620702" y="2260487"/>
                  <a:pt x="1614357" y="2258849"/>
                  <a:pt x="1568567" y="2290547"/>
                </a:cubicBezTo>
                <a:close/>
                <a:moveTo>
                  <a:pt x="1301922" y="1819602"/>
                </a:moveTo>
                <a:cubicBezTo>
                  <a:pt x="1329928" y="1873482"/>
                  <a:pt x="1357554" y="1926630"/>
                  <a:pt x="1385179" y="1979777"/>
                </a:cubicBezTo>
                <a:cubicBezTo>
                  <a:pt x="1417075" y="1973440"/>
                  <a:pt x="1420595" y="1966489"/>
                  <a:pt x="1406306" y="1938999"/>
                </a:cubicBezTo>
                <a:cubicBezTo>
                  <a:pt x="1386873" y="1901613"/>
                  <a:pt x="1367631" y="1864594"/>
                  <a:pt x="1348198" y="1827208"/>
                </a:cubicBezTo>
                <a:cubicBezTo>
                  <a:pt x="1333719" y="1799351"/>
                  <a:pt x="1330519" y="1798686"/>
                  <a:pt x="1301922" y="1819602"/>
                </a:cubicBezTo>
                <a:close/>
                <a:moveTo>
                  <a:pt x="2175815" y="3563242"/>
                </a:moveTo>
                <a:cubicBezTo>
                  <a:pt x="2203083" y="3615700"/>
                  <a:pt x="2231076" y="3669556"/>
                  <a:pt x="2260525" y="3726211"/>
                </a:cubicBezTo>
                <a:cubicBezTo>
                  <a:pt x="2279100" y="3716556"/>
                  <a:pt x="2294104" y="3708757"/>
                  <a:pt x="2311964" y="3699474"/>
                </a:cubicBezTo>
                <a:cubicBezTo>
                  <a:pt x="2283970" y="3645617"/>
                  <a:pt x="2255975" y="3591760"/>
                  <a:pt x="2227254" y="3536504"/>
                </a:cubicBezTo>
                <a:cubicBezTo>
                  <a:pt x="2210823" y="3545045"/>
                  <a:pt x="2195106" y="3553215"/>
                  <a:pt x="2175815" y="3563242"/>
                </a:cubicBezTo>
                <a:close/>
                <a:moveTo>
                  <a:pt x="2139460" y="3493299"/>
                </a:moveTo>
                <a:cubicBezTo>
                  <a:pt x="2148185" y="3510085"/>
                  <a:pt x="2156183" y="3525472"/>
                  <a:pt x="2165636" y="3543658"/>
                </a:cubicBezTo>
                <a:cubicBezTo>
                  <a:pt x="2182068" y="3535116"/>
                  <a:pt x="2199214" y="3526204"/>
                  <a:pt x="2217789" y="3516549"/>
                </a:cubicBezTo>
                <a:cubicBezTo>
                  <a:pt x="2209427" y="3500461"/>
                  <a:pt x="2201429" y="3485075"/>
                  <a:pt x="2191613" y="3466190"/>
                </a:cubicBezTo>
                <a:cubicBezTo>
                  <a:pt x="2173039" y="3475845"/>
                  <a:pt x="2157321" y="3484015"/>
                  <a:pt x="2139460" y="3493299"/>
                </a:cubicBezTo>
                <a:close/>
                <a:moveTo>
                  <a:pt x="2103480" y="3425824"/>
                </a:moveTo>
                <a:cubicBezTo>
                  <a:pt x="2111842" y="3441911"/>
                  <a:pt x="2119840" y="3457299"/>
                  <a:pt x="2128929" y="3474785"/>
                </a:cubicBezTo>
                <a:cubicBezTo>
                  <a:pt x="2146076" y="3465873"/>
                  <a:pt x="2162507" y="3457332"/>
                  <a:pt x="2181083" y="3447677"/>
                </a:cubicBezTo>
                <a:cubicBezTo>
                  <a:pt x="2173084" y="3432289"/>
                  <a:pt x="2165086" y="3416901"/>
                  <a:pt x="2155633" y="3398716"/>
                </a:cubicBezTo>
                <a:cubicBezTo>
                  <a:pt x="2139916" y="3406886"/>
                  <a:pt x="2122770" y="3415798"/>
                  <a:pt x="2103480" y="3425824"/>
                </a:cubicBezTo>
                <a:close/>
                <a:moveTo>
                  <a:pt x="2018531" y="3271185"/>
                </a:moveTo>
                <a:cubicBezTo>
                  <a:pt x="2031508" y="3296150"/>
                  <a:pt x="2044159" y="3320490"/>
                  <a:pt x="2058433" y="3347950"/>
                </a:cubicBezTo>
                <a:cubicBezTo>
                  <a:pt x="2083933" y="3334696"/>
                  <a:pt x="2109432" y="3321442"/>
                  <a:pt x="2136845" y="3307193"/>
                </a:cubicBezTo>
                <a:cubicBezTo>
                  <a:pt x="2123869" y="3282229"/>
                  <a:pt x="2111217" y="3257889"/>
                  <a:pt x="2096943" y="3230428"/>
                </a:cubicBezTo>
                <a:cubicBezTo>
                  <a:pt x="2071443" y="3243682"/>
                  <a:pt x="2045943" y="3256937"/>
                  <a:pt x="2018531" y="3271185"/>
                </a:cubicBezTo>
                <a:close/>
                <a:moveTo>
                  <a:pt x="1966627" y="3171329"/>
                </a:moveTo>
                <a:cubicBezTo>
                  <a:pt x="1980252" y="3197541"/>
                  <a:pt x="1993228" y="3222506"/>
                  <a:pt x="2007177" y="3249342"/>
                </a:cubicBezTo>
                <a:cubicBezTo>
                  <a:pt x="2033952" y="3235425"/>
                  <a:pt x="2058814" y="3222502"/>
                  <a:pt x="2085589" y="3208584"/>
                </a:cubicBezTo>
                <a:cubicBezTo>
                  <a:pt x="2071964" y="3182372"/>
                  <a:pt x="2059312" y="3158032"/>
                  <a:pt x="2045039" y="3130571"/>
                </a:cubicBezTo>
                <a:cubicBezTo>
                  <a:pt x="2019539" y="3143825"/>
                  <a:pt x="1994039" y="3157080"/>
                  <a:pt x="1966627" y="3171329"/>
                </a:cubicBezTo>
                <a:close/>
                <a:moveTo>
                  <a:pt x="1914084" y="3071803"/>
                </a:moveTo>
                <a:cubicBezTo>
                  <a:pt x="1927709" y="3098016"/>
                  <a:pt x="1940685" y="3122980"/>
                  <a:pt x="1954634" y="3149816"/>
                </a:cubicBezTo>
                <a:cubicBezTo>
                  <a:pt x="1981410" y="3135898"/>
                  <a:pt x="2007546" y="3122313"/>
                  <a:pt x="2034321" y="3108395"/>
                </a:cubicBezTo>
                <a:cubicBezTo>
                  <a:pt x="2020372" y="3081559"/>
                  <a:pt x="2007720" y="3057219"/>
                  <a:pt x="1993771" y="3030383"/>
                </a:cubicBezTo>
                <a:cubicBezTo>
                  <a:pt x="1966996" y="3044300"/>
                  <a:pt x="1941497" y="3057554"/>
                  <a:pt x="1914084" y="3071803"/>
                </a:cubicBezTo>
                <a:close/>
                <a:moveTo>
                  <a:pt x="1298404" y="1931769"/>
                </a:moveTo>
                <a:cubicBezTo>
                  <a:pt x="1311359" y="1956693"/>
                  <a:pt x="1323933" y="1980884"/>
                  <a:pt x="1337650" y="2007274"/>
                </a:cubicBezTo>
                <a:cubicBezTo>
                  <a:pt x="1350006" y="2000852"/>
                  <a:pt x="1360864" y="1995208"/>
                  <a:pt x="1374342" y="1988202"/>
                </a:cubicBezTo>
                <a:cubicBezTo>
                  <a:pt x="1367483" y="1975008"/>
                  <a:pt x="1361006" y="1962546"/>
                  <a:pt x="1354528" y="1950084"/>
                </a:cubicBezTo>
                <a:cubicBezTo>
                  <a:pt x="1348241" y="1937988"/>
                  <a:pt x="1341954" y="1925892"/>
                  <a:pt x="1335095" y="1912697"/>
                </a:cubicBezTo>
                <a:cubicBezTo>
                  <a:pt x="1322365" y="1919314"/>
                  <a:pt x="1310759" y="1925347"/>
                  <a:pt x="1298404" y="1931769"/>
                </a:cubicBezTo>
                <a:close/>
                <a:moveTo>
                  <a:pt x="1252679" y="1843802"/>
                </a:moveTo>
                <a:cubicBezTo>
                  <a:pt x="1265825" y="1869092"/>
                  <a:pt x="1278590" y="1893650"/>
                  <a:pt x="1291926" y="1919307"/>
                </a:cubicBezTo>
                <a:cubicBezTo>
                  <a:pt x="1303533" y="1913274"/>
                  <a:pt x="1315139" y="1907241"/>
                  <a:pt x="1327494" y="1900819"/>
                </a:cubicBezTo>
                <a:cubicBezTo>
                  <a:pt x="1314348" y="1875529"/>
                  <a:pt x="1301965" y="1851705"/>
                  <a:pt x="1288247" y="1825314"/>
                </a:cubicBezTo>
                <a:cubicBezTo>
                  <a:pt x="1276266" y="1831542"/>
                  <a:pt x="1265408" y="1837186"/>
                  <a:pt x="1252679" y="1843802"/>
                </a:cubicBezTo>
                <a:close/>
                <a:moveTo>
                  <a:pt x="1233868" y="1840545"/>
                </a:moveTo>
                <a:cubicBezTo>
                  <a:pt x="1270558" y="1821473"/>
                  <a:pt x="1306500" y="1802791"/>
                  <a:pt x="1342815" y="1783915"/>
                </a:cubicBezTo>
                <a:cubicBezTo>
                  <a:pt x="1375013" y="1845859"/>
                  <a:pt x="1406448" y="1906336"/>
                  <a:pt x="1438455" y="1967913"/>
                </a:cubicBezTo>
                <a:cubicBezTo>
                  <a:pt x="1401765" y="1986985"/>
                  <a:pt x="1365824" y="2005666"/>
                  <a:pt x="1329508" y="2024543"/>
                </a:cubicBezTo>
                <a:cubicBezTo>
                  <a:pt x="1297501" y="1962966"/>
                  <a:pt x="1265875" y="1902121"/>
                  <a:pt x="1233868" y="1840545"/>
                </a:cubicBezTo>
                <a:close/>
                <a:moveTo>
                  <a:pt x="1761780" y="2869916"/>
                </a:moveTo>
                <a:lnTo>
                  <a:pt x="1801897" y="2947095"/>
                </a:lnTo>
                <a:lnTo>
                  <a:pt x="1841418" y="2926553"/>
                </a:lnTo>
                <a:lnTo>
                  <a:pt x="1801301" y="2849373"/>
                </a:lnTo>
                <a:close/>
                <a:moveTo>
                  <a:pt x="1678121" y="2717316"/>
                </a:moveTo>
                <a:lnTo>
                  <a:pt x="1718238" y="2794495"/>
                </a:lnTo>
                <a:lnTo>
                  <a:pt x="1757758" y="2773953"/>
                </a:lnTo>
                <a:lnTo>
                  <a:pt x="1717641" y="2696774"/>
                </a:lnTo>
                <a:close/>
                <a:moveTo>
                  <a:pt x="2068017" y="3530435"/>
                </a:moveTo>
                <a:cubicBezTo>
                  <a:pt x="2096374" y="3584990"/>
                  <a:pt x="2124005" y="3638148"/>
                  <a:pt x="2152726" y="3693403"/>
                </a:cubicBezTo>
                <a:cubicBezTo>
                  <a:pt x="2169873" y="3684490"/>
                  <a:pt x="2186305" y="3675949"/>
                  <a:pt x="2204879" y="3666294"/>
                </a:cubicBezTo>
                <a:cubicBezTo>
                  <a:pt x="2176885" y="3612437"/>
                  <a:pt x="2148891" y="3558580"/>
                  <a:pt x="2120170" y="3503326"/>
                </a:cubicBezTo>
                <a:cubicBezTo>
                  <a:pt x="2102310" y="3512609"/>
                  <a:pt x="2086592" y="3520779"/>
                  <a:pt x="2068017" y="3530435"/>
                </a:cubicBezTo>
                <a:close/>
                <a:moveTo>
                  <a:pt x="2161465" y="3711958"/>
                </a:moveTo>
                <a:cubicBezTo>
                  <a:pt x="2170191" y="3728745"/>
                  <a:pt x="2178189" y="3744133"/>
                  <a:pt x="2187641" y="3762318"/>
                </a:cubicBezTo>
                <a:cubicBezTo>
                  <a:pt x="2204072" y="3753777"/>
                  <a:pt x="2221218" y="3744865"/>
                  <a:pt x="2240508" y="3734838"/>
                </a:cubicBezTo>
                <a:cubicBezTo>
                  <a:pt x="2232510" y="3719451"/>
                  <a:pt x="2224148" y="3703363"/>
                  <a:pt x="2214331" y="3684478"/>
                </a:cubicBezTo>
                <a:cubicBezTo>
                  <a:pt x="2196471" y="3693762"/>
                  <a:pt x="2180039" y="3702303"/>
                  <a:pt x="2161465" y="3711958"/>
                </a:cubicBezTo>
                <a:close/>
                <a:moveTo>
                  <a:pt x="1173120" y="1884691"/>
                </a:moveTo>
                <a:cubicBezTo>
                  <a:pt x="1181312" y="1900452"/>
                  <a:pt x="1189313" y="1915845"/>
                  <a:pt x="1197506" y="1931607"/>
                </a:cubicBezTo>
                <a:cubicBezTo>
                  <a:pt x="1213230" y="1923434"/>
                  <a:pt x="1227831" y="1915844"/>
                  <a:pt x="1243181" y="1907865"/>
                </a:cubicBezTo>
                <a:cubicBezTo>
                  <a:pt x="1234799" y="1891738"/>
                  <a:pt x="1226987" y="1876710"/>
                  <a:pt x="1218795" y="1860949"/>
                </a:cubicBezTo>
                <a:cubicBezTo>
                  <a:pt x="1202696" y="1869318"/>
                  <a:pt x="1188469" y="1876713"/>
                  <a:pt x="1173120" y="1884691"/>
                </a:cubicBezTo>
                <a:close/>
                <a:moveTo>
                  <a:pt x="1203228" y="1943530"/>
                </a:moveTo>
                <a:cubicBezTo>
                  <a:pt x="1211039" y="1958558"/>
                  <a:pt x="1218850" y="1973585"/>
                  <a:pt x="1227233" y="1989713"/>
                </a:cubicBezTo>
                <a:cubicBezTo>
                  <a:pt x="1242209" y="1981929"/>
                  <a:pt x="1257558" y="1973950"/>
                  <a:pt x="1273656" y="1965583"/>
                </a:cubicBezTo>
                <a:cubicBezTo>
                  <a:pt x="1265845" y="1950555"/>
                  <a:pt x="1258225" y="1935894"/>
                  <a:pt x="1249651" y="1919400"/>
                </a:cubicBezTo>
                <a:cubicBezTo>
                  <a:pt x="1233927" y="1927573"/>
                  <a:pt x="1219326" y="1935163"/>
                  <a:pt x="1203228" y="1943530"/>
                </a:cubicBezTo>
                <a:close/>
                <a:moveTo>
                  <a:pt x="1317646" y="2166461"/>
                </a:moveTo>
                <a:lnTo>
                  <a:pt x="1357763" y="2243640"/>
                </a:lnTo>
                <a:lnTo>
                  <a:pt x="1397284" y="2223098"/>
                </a:lnTo>
                <a:lnTo>
                  <a:pt x="1357167" y="2145919"/>
                </a:lnTo>
                <a:close/>
                <a:moveTo>
                  <a:pt x="1813362" y="3124157"/>
                </a:moveTo>
                <a:cubicBezTo>
                  <a:pt x="1826987" y="3150370"/>
                  <a:pt x="1839963" y="3175334"/>
                  <a:pt x="1853912" y="3202170"/>
                </a:cubicBezTo>
                <a:cubicBezTo>
                  <a:pt x="1880048" y="3188585"/>
                  <a:pt x="1904911" y="3175661"/>
                  <a:pt x="1932322" y="3161413"/>
                </a:cubicBezTo>
                <a:cubicBezTo>
                  <a:pt x="1919022" y="3135826"/>
                  <a:pt x="1906046" y="3110861"/>
                  <a:pt x="1891772" y="3083401"/>
                </a:cubicBezTo>
                <a:cubicBezTo>
                  <a:pt x="1866273" y="3096655"/>
                  <a:pt x="1840136" y="3110241"/>
                  <a:pt x="1813362" y="3124157"/>
                </a:cubicBezTo>
                <a:close/>
                <a:moveTo>
                  <a:pt x="1055762" y="1727730"/>
                </a:moveTo>
                <a:lnTo>
                  <a:pt x="1086061" y="1786021"/>
                </a:lnTo>
                <a:lnTo>
                  <a:pt x="1115910" y="1770506"/>
                </a:lnTo>
                <a:lnTo>
                  <a:pt x="1085611" y="1712215"/>
                </a:lnTo>
                <a:close/>
                <a:moveTo>
                  <a:pt x="1672988" y="2916069"/>
                </a:moveTo>
                <a:lnTo>
                  <a:pt x="1713105" y="2993248"/>
                </a:lnTo>
                <a:lnTo>
                  <a:pt x="1752625" y="2972706"/>
                </a:lnTo>
                <a:lnTo>
                  <a:pt x="1712508" y="2895527"/>
                </a:lnTo>
                <a:close/>
                <a:moveTo>
                  <a:pt x="992577" y="1612477"/>
                </a:moveTo>
                <a:lnTo>
                  <a:pt x="1022875" y="1670768"/>
                </a:lnTo>
                <a:lnTo>
                  <a:pt x="1052725" y="1655252"/>
                </a:lnTo>
                <a:lnTo>
                  <a:pt x="1022426" y="1596962"/>
                </a:lnTo>
                <a:close/>
                <a:moveTo>
                  <a:pt x="1589329" y="2763469"/>
                </a:moveTo>
                <a:lnTo>
                  <a:pt x="1629446" y="2840648"/>
                </a:lnTo>
                <a:lnTo>
                  <a:pt x="1668966" y="2820106"/>
                </a:lnTo>
                <a:lnTo>
                  <a:pt x="1628849" y="2742927"/>
                </a:lnTo>
                <a:close/>
                <a:moveTo>
                  <a:pt x="1386420" y="2385225"/>
                </a:moveTo>
                <a:cubicBezTo>
                  <a:pt x="1396924" y="2405432"/>
                  <a:pt x="1407427" y="2425639"/>
                  <a:pt x="1419142" y="2448178"/>
                </a:cubicBezTo>
                <a:cubicBezTo>
                  <a:pt x="1474892" y="2419199"/>
                  <a:pt x="1531122" y="2389972"/>
                  <a:pt x="1587833" y="2360494"/>
                </a:cubicBezTo>
                <a:cubicBezTo>
                  <a:pt x="1576521" y="2338733"/>
                  <a:pt x="1566422" y="2319303"/>
                  <a:pt x="1555110" y="2297541"/>
                </a:cubicBezTo>
                <a:cubicBezTo>
                  <a:pt x="1498880" y="2326769"/>
                  <a:pt x="1443131" y="2355747"/>
                  <a:pt x="1386420" y="2385225"/>
                </a:cubicBezTo>
                <a:close/>
                <a:moveTo>
                  <a:pt x="1480872" y="2568113"/>
                </a:moveTo>
                <a:cubicBezTo>
                  <a:pt x="1490568" y="2586765"/>
                  <a:pt x="1499859" y="2604640"/>
                  <a:pt x="1510362" y="2624847"/>
                </a:cubicBezTo>
                <a:cubicBezTo>
                  <a:pt x="1566593" y="2595619"/>
                  <a:pt x="1622342" y="2566641"/>
                  <a:pt x="1679053" y="2537164"/>
                </a:cubicBezTo>
                <a:cubicBezTo>
                  <a:pt x="1669357" y="2518511"/>
                  <a:pt x="1660470" y="2501413"/>
                  <a:pt x="1649563" y="2480429"/>
                </a:cubicBezTo>
                <a:cubicBezTo>
                  <a:pt x="1594294" y="2509157"/>
                  <a:pt x="1539026" y="2537885"/>
                  <a:pt x="1480872" y="2568113"/>
                </a:cubicBezTo>
                <a:close/>
                <a:moveTo>
                  <a:pt x="1427549" y="2465526"/>
                </a:moveTo>
                <a:cubicBezTo>
                  <a:pt x="1442091" y="2493504"/>
                  <a:pt x="1454614" y="2517596"/>
                  <a:pt x="1468753" y="2544797"/>
                </a:cubicBezTo>
                <a:cubicBezTo>
                  <a:pt x="1524503" y="2515819"/>
                  <a:pt x="1580252" y="2486841"/>
                  <a:pt x="1637444" y="2457114"/>
                </a:cubicBezTo>
                <a:cubicBezTo>
                  <a:pt x="1624517" y="2432245"/>
                  <a:pt x="1610782" y="2405820"/>
                  <a:pt x="1596239" y="2377842"/>
                </a:cubicBezTo>
                <a:cubicBezTo>
                  <a:pt x="1540010" y="2407070"/>
                  <a:pt x="1485221" y="2435548"/>
                  <a:pt x="1427549" y="2465526"/>
                </a:cubicBezTo>
                <a:close/>
                <a:moveTo>
                  <a:pt x="1960946" y="3499024"/>
                </a:moveTo>
                <a:cubicBezTo>
                  <a:pt x="1988939" y="3552880"/>
                  <a:pt x="2016570" y="3606038"/>
                  <a:pt x="2044927" y="3660593"/>
                </a:cubicBezTo>
                <a:cubicBezTo>
                  <a:pt x="2062073" y="3651681"/>
                  <a:pt x="2077791" y="3643511"/>
                  <a:pt x="2097080" y="3633485"/>
                </a:cubicBezTo>
                <a:cubicBezTo>
                  <a:pt x="2069813" y="3581028"/>
                  <a:pt x="2042546" y="3528570"/>
                  <a:pt x="2013098" y="3471916"/>
                </a:cubicBezTo>
                <a:cubicBezTo>
                  <a:pt x="1995238" y="3481200"/>
                  <a:pt x="1978806" y="3489741"/>
                  <a:pt x="1960946" y="3499024"/>
                </a:cubicBezTo>
                <a:close/>
                <a:moveTo>
                  <a:pt x="2054393" y="3680550"/>
                </a:moveTo>
                <a:cubicBezTo>
                  <a:pt x="2063482" y="3698036"/>
                  <a:pt x="2071480" y="3713422"/>
                  <a:pt x="2080569" y="3730909"/>
                </a:cubicBezTo>
                <a:cubicBezTo>
                  <a:pt x="2097716" y="3721997"/>
                  <a:pt x="2114147" y="3713456"/>
                  <a:pt x="2132722" y="3703801"/>
                </a:cubicBezTo>
                <a:cubicBezTo>
                  <a:pt x="2124360" y="3687713"/>
                  <a:pt x="2115998" y="3671627"/>
                  <a:pt x="2106546" y="3653441"/>
                </a:cubicBezTo>
                <a:cubicBezTo>
                  <a:pt x="2090114" y="3661983"/>
                  <a:pt x="2074397" y="3670152"/>
                  <a:pt x="2054393" y="3680550"/>
                </a:cubicBezTo>
                <a:close/>
                <a:moveTo>
                  <a:pt x="1175122" y="2033094"/>
                </a:moveTo>
                <a:cubicBezTo>
                  <a:pt x="1183505" y="2049222"/>
                  <a:pt x="1190935" y="2063517"/>
                  <a:pt x="1198937" y="2078912"/>
                </a:cubicBezTo>
                <a:cubicBezTo>
                  <a:pt x="1214287" y="2070933"/>
                  <a:pt x="1228889" y="2063343"/>
                  <a:pt x="1244988" y="2054975"/>
                </a:cubicBezTo>
                <a:cubicBezTo>
                  <a:pt x="1237367" y="2040314"/>
                  <a:pt x="1229746" y="2025652"/>
                  <a:pt x="1221172" y="2009158"/>
                </a:cubicBezTo>
                <a:cubicBezTo>
                  <a:pt x="1206945" y="2016553"/>
                  <a:pt x="1191970" y="2024337"/>
                  <a:pt x="1175122" y="2033094"/>
                </a:cubicBezTo>
                <a:close/>
                <a:moveTo>
                  <a:pt x="1144448" y="1974083"/>
                </a:moveTo>
                <a:cubicBezTo>
                  <a:pt x="1152831" y="1990211"/>
                  <a:pt x="1160452" y="2004872"/>
                  <a:pt x="1168644" y="2020632"/>
                </a:cubicBezTo>
                <a:cubicBezTo>
                  <a:pt x="1184744" y="2012264"/>
                  <a:pt x="1199719" y="2004480"/>
                  <a:pt x="1215443" y="1996307"/>
                </a:cubicBezTo>
                <a:cubicBezTo>
                  <a:pt x="1207251" y="1980547"/>
                  <a:pt x="1199439" y="1965519"/>
                  <a:pt x="1191247" y="1949758"/>
                </a:cubicBezTo>
                <a:cubicBezTo>
                  <a:pt x="1175523" y="1957931"/>
                  <a:pt x="1160922" y="1965520"/>
                  <a:pt x="1144448" y="1974083"/>
                </a:cubicBezTo>
                <a:close/>
                <a:moveTo>
                  <a:pt x="2137941" y="3953220"/>
                </a:moveTo>
                <a:lnTo>
                  <a:pt x="2178058" y="4030400"/>
                </a:lnTo>
                <a:lnTo>
                  <a:pt x="2217579" y="4009858"/>
                </a:lnTo>
                <a:lnTo>
                  <a:pt x="2177462" y="3932677"/>
                </a:lnTo>
                <a:close/>
                <a:moveTo>
                  <a:pt x="1228853" y="2212614"/>
                </a:moveTo>
                <a:lnTo>
                  <a:pt x="1268970" y="2289794"/>
                </a:lnTo>
                <a:lnTo>
                  <a:pt x="1308490" y="2269252"/>
                </a:lnTo>
                <a:lnTo>
                  <a:pt x="1268373" y="2192072"/>
                </a:lnTo>
                <a:close/>
                <a:moveTo>
                  <a:pt x="988700" y="1762588"/>
                </a:moveTo>
                <a:lnTo>
                  <a:pt x="1018999" y="1820879"/>
                </a:lnTo>
                <a:lnTo>
                  <a:pt x="1048847" y="1805364"/>
                </a:lnTo>
                <a:lnTo>
                  <a:pt x="1018548" y="1747073"/>
                </a:lnTo>
                <a:close/>
                <a:moveTo>
                  <a:pt x="925515" y="1647335"/>
                </a:moveTo>
                <a:lnTo>
                  <a:pt x="955814" y="1705626"/>
                </a:lnTo>
                <a:lnTo>
                  <a:pt x="985662" y="1690111"/>
                </a:lnTo>
                <a:lnTo>
                  <a:pt x="955363" y="1631820"/>
                </a:lnTo>
                <a:close/>
                <a:moveTo>
                  <a:pt x="1818036" y="3374608"/>
                </a:moveTo>
                <a:cubicBezTo>
                  <a:pt x="1831661" y="3400821"/>
                  <a:pt x="1844637" y="3425785"/>
                  <a:pt x="1858587" y="3452622"/>
                </a:cubicBezTo>
                <a:cubicBezTo>
                  <a:pt x="1884724" y="3439036"/>
                  <a:pt x="1909586" y="3426113"/>
                  <a:pt x="1937635" y="3411533"/>
                </a:cubicBezTo>
                <a:cubicBezTo>
                  <a:pt x="1924334" y="3385945"/>
                  <a:pt x="1911358" y="3360981"/>
                  <a:pt x="1897084" y="3333520"/>
                </a:cubicBezTo>
                <a:cubicBezTo>
                  <a:pt x="1871584" y="3346774"/>
                  <a:pt x="1846085" y="3360029"/>
                  <a:pt x="1818036" y="3374608"/>
                </a:cubicBezTo>
                <a:close/>
                <a:moveTo>
                  <a:pt x="1713902" y="3174269"/>
                </a:moveTo>
                <a:cubicBezTo>
                  <a:pt x="1727527" y="3200482"/>
                  <a:pt x="1740504" y="3225446"/>
                  <a:pt x="1754777" y="3252907"/>
                </a:cubicBezTo>
                <a:cubicBezTo>
                  <a:pt x="1780276" y="3239653"/>
                  <a:pt x="1805776" y="3226398"/>
                  <a:pt x="1833187" y="3212150"/>
                </a:cubicBezTo>
                <a:cubicBezTo>
                  <a:pt x="1819563" y="3185938"/>
                  <a:pt x="1805938" y="3159726"/>
                  <a:pt x="1792312" y="3133512"/>
                </a:cubicBezTo>
                <a:cubicBezTo>
                  <a:pt x="1765538" y="3147429"/>
                  <a:pt x="1741313" y="3160021"/>
                  <a:pt x="1713902" y="3174269"/>
                </a:cubicBezTo>
                <a:close/>
                <a:moveTo>
                  <a:pt x="1765181" y="3276038"/>
                </a:moveTo>
                <a:cubicBezTo>
                  <a:pt x="1779130" y="3302874"/>
                  <a:pt x="1791458" y="3326591"/>
                  <a:pt x="1805083" y="3352803"/>
                </a:cubicBezTo>
                <a:cubicBezTo>
                  <a:pt x="1831219" y="3339218"/>
                  <a:pt x="1857357" y="3325631"/>
                  <a:pt x="1885406" y="3311052"/>
                </a:cubicBezTo>
                <a:cubicBezTo>
                  <a:pt x="1872754" y="3286712"/>
                  <a:pt x="1859778" y="3261748"/>
                  <a:pt x="1845504" y="3234287"/>
                </a:cubicBezTo>
                <a:cubicBezTo>
                  <a:pt x="1820004" y="3247541"/>
                  <a:pt x="1793867" y="3261127"/>
                  <a:pt x="1765181" y="3276038"/>
                </a:cubicBezTo>
                <a:close/>
                <a:moveTo>
                  <a:pt x="1312813" y="2424474"/>
                </a:moveTo>
                <a:cubicBezTo>
                  <a:pt x="1318872" y="2436131"/>
                  <a:pt x="1324528" y="2447012"/>
                  <a:pt x="1331395" y="2460224"/>
                </a:cubicBezTo>
                <a:cubicBezTo>
                  <a:pt x="1346775" y="2452229"/>
                  <a:pt x="1362153" y="2444236"/>
                  <a:pt x="1379455" y="2435242"/>
                </a:cubicBezTo>
                <a:cubicBezTo>
                  <a:pt x="1372184" y="2421253"/>
                  <a:pt x="1366932" y="2411150"/>
                  <a:pt x="1360873" y="2399492"/>
                </a:cubicBezTo>
                <a:cubicBezTo>
                  <a:pt x="1345013" y="2407736"/>
                  <a:pt x="1329633" y="2415731"/>
                  <a:pt x="1312813" y="2424474"/>
                </a:cubicBezTo>
                <a:close/>
                <a:moveTo>
                  <a:pt x="1926209" y="3605033"/>
                </a:moveTo>
                <a:cubicBezTo>
                  <a:pt x="1953840" y="3658190"/>
                  <a:pt x="1981106" y="3710647"/>
                  <a:pt x="2009828" y="3765903"/>
                </a:cubicBezTo>
                <a:cubicBezTo>
                  <a:pt x="2026259" y="3757361"/>
                  <a:pt x="2043405" y="3748449"/>
                  <a:pt x="2064124" y="3737680"/>
                </a:cubicBezTo>
                <a:cubicBezTo>
                  <a:pt x="2036130" y="3683824"/>
                  <a:pt x="2009226" y="3632065"/>
                  <a:pt x="1980505" y="3576810"/>
                </a:cubicBezTo>
                <a:cubicBezTo>
                  <a:pt x="1962645" y="3586094"/>
                  <a:pt x="1945499" y="3595006"/>
                  <a:pt x="1926209" y="3605033"/>
                </a:cubicBezTo>
                <a:close/>
                <a:moveTo>
                  <a:pt x="1418172" y="2628345"/>
                </a:moveTo>
                <a:cubicBezTo>
                  <a:pt x="1424635" y="2640780"/>
                  <a:pt x="1429483" y="2650106"/>
                  <a:pt x="1436351" y="2663318"/>
                </a:cubicBezTo>
                <a:cubicBezTo>
                  <a:pt x="1452211" y="2655074"/>
                  <a:pt x="1467589" y="2647080"/>
                  <a:pt x="1484411" y="2638336"/>
                </a:cubicBezTo>
                <a:cubicBezTo>
                  <a:pt x="1478351" y="2626679"/>
                  <a:pt x="1472696" y="2615798"/>
                  <a:pt x="1466232" y="2603364"/>
                </a:cubicBezTo>
                <a:cubicBezTo>
                  <a:pt x="1450373" y="2611607"/>
                  <a:pt x="1435473" y="2619352"/>
                  <a:pt x="1418172" y="2628345"/>
                </a:cubicBezTo>
                <a:close/>
                <a:moveTo>
                  <a:pt x="1341418" y="2480681"/>
                </a:moveTo>
                <a:cubicBezTo>
                  <a:pt x="1363636" y="2523425"/>
                  <a:pt x="1385047" y="2564616"/>
                  <a:pt x="1407669" y="2608138"/>
                </a:cubicBezTo>
                <a:cubicBezTo>
                  <a:pt x="1424009" y="2599644"/>
                  <a:pt x="1438908" y="2591900"/>
                  <a:pt x="1455248" y="2583407"/>
                </a:cubicBezTo>
                <a:cubicBezTo>
                  <a:pt x="1433434" y="2541439"/>
                  <a:pt x="1411619" y="2499471"/>
                  <a:pt x="1388997" y="2455950"/>
                </a:cubicBezTo>
                <a:cubicBezTo>
                  <a:pt x="1373619" y="2463943"/>
                  <a:pt x="1357758" y="2472187"/>
                  <a:pt x="1341418" y="2480681"/>
                </a:cubicBezTo>
                <a:close/>
                <a:moveTo>
                  <a:pt x="2019657" y="3786557"/>
                </a:moveTo>
                <a:cubicBezTo>
                  <a:pt x="2028382" y="3803343"/>
                  <a:pt x="2036744" y="3819432"/>
                  <a:pt x="2045469" y="3836217"/>
                </a:cubicBezTo>
                <a:cubicBezTo>
                  <a:pt x="2064044" y="3826562"/>
                  <a:pt x="2080477" y="3818021"/>
                  <a:pt x="2099765" y="3807995"/>
                </a:cubicBezTo>
                <a:cubicBezTo>
                  <a:pt x="2091040" y="3791209"/>
                  <a:pt x="2083042" y="3775821"/>
                  <a:pt x="2073953" y="3758335"/>
                </a:cubicBezTo>
                <a:cubicBezTo>
                  <a:pt x="2055377" y="3767990"/>
                  <a:pt x="2038231" y="3776902"/>
                  <a:pt x="2019657" y="3786557"/>
                </a:cubicBezTo>
                <a:close/>
                <a:moveTo>
                  <a:pt x="1889502" y="3536160"/>
                </a:moveTo>
                <a:cubicBezTo>
                  <a:pt x="1897865" y="3552247"/>
                  <a:pt x="1905499" y="3566935"/>
                  <a:pt x="1914588" y="3584421"/>
                </a:cubicBezTo>
                <a:cubicBezTo>
                  <a:pt x="1931020" y="3575880"/>
                  <a:pt x="1948166" y="3566968"/>
                  <a:pt x="1967455" y="3556942"/>
                </a:cubicBezTo>
                <a:cubicBezTo>
                  <a:pt x="1959820" y="3542253"/>
                  <a:pt x="1951822" y="3526865"/>
                  <a:pt x="1942369" y="3508680"/>
                </a:cubicBezTo>
                <a:cubicBezTo>
                  <a:pt x="1923795" y="3518335"/>
                  <a:pt x="1907364" y="3526876"/>
                  <a:pt x="1889502" y="3536160"/>
                </a:cubicBezTo>
                <a:close/>
                <a:moveTo>
                  <a:pt x="1584195" y="2962222"/>
                </a:moveTo>
                <a:lnTo>
                  <a:pt x="1624312" y="3039402"/>
                </a:lnTo>
                <a:lnTo>
                  <a:pt x="1663832" y="3018860"/>
                </a:lnTo>
                <a:lnTo>
                  <a:pt x="1623715" y="2941680"/>
                </a:lnTo>
                <a:close/>
                <a:moveTo>
                  <a:pt x="1055561" y="1945797"/>
                </a:moveTo>
                <a:cubicBezTo>
                  <a:pt x="1064134" y="1962290"/>
                  <a:pt x="1071755" y="1976951"/>
                  <a:pt x="1079757" y="1992346"/>
                </a:cubicBezTo>
                <a:cubicBezTo>
                  <a:pt x="1095108" y="1984368"/>
                  <a:pt x="1110083" y="1976583"/>
                  <a:pt x="1126181" y="1968216"/>
                </a:cubicBezTo>
                <a:cubicBezTo>
                  <a:pt x="1118179" y="1952820"/>
                  <a:pt x="1110178" y="1937427"/>
                  <a:pt x="1101985" y="1921666"/>
                </a:cubicBezTo>
                <a:cubicBezTo>
                  <a:pt x="1086261" y="1929839"/>
                  <a:pt x="1071660" y="1937428"/>
                  <a:pt x="1055561" y="1945797"/>
                </a:cubicBezTo>
                <a:close/>
                <a:moveTo>
                  <a:pt x="1116153" y="2063281"/>
                </a:moveTo>
                <a:cubicBezTo>
                  <a:pt x="1124154" y="2078675"/>
                  <a:pt x="1131584" y="2092969"/>
                  <a:pt x="1139967" y="2109097"/>
                </a:cubicBezTo>
                <a:cubicBezTo>
                  <a:pt x="1154943" y="2101313"/>
                  <a:pt x="1169919" y="2093528"/>
                  <a:pt x="1187140" y="2084577"/>
                </a:cubicBezTo>
                <a:cubicBezTo>
                  <a:pt x="1179138" y="2069182"/>
                  <a:pt x="1171518" y="2054522"/>
                  <a:pt x="1163326" y="2038761"/>
                </a:cubicBezTo>
                <a:cubicBezTo>
                  <a:pt x="1147226" y="2047129"/>
                  <a:pt x="1132252" y="2054912"/>
                  <a:pt x="1116153" y="2063281"/>
                </a:cubicBezTo>
                <a:close/>
                <a:moveTo>
                  <a:pt x="1085670" y="2004636"/>
                </a:moveTo>
                <a:cubicBezTo>
                  <a:pt x="1094053" y="2020763"/>
                  <a:pt x="1101483" y="2035058"/>
                  <a:pt x="1109675" y="2050819"/>
                </a:cubicBezTo>
                <a:cubicBezTo>
                  <a:pt x="1125400" y="2042645"/>
                  <a:pt x="1140375" y="2034861"/>
                  <a:pt x="1156848" y="2026299"/>
                </a:cubicBezTo>
                <a:cubicBezTo>
                  <a:pt x="1149036" y="2011270"/>
                  <a:pt x="1141226" y="1996243"/>
                  <a:pt x="1132843" y="1980116"/>
                </a:cubicBezTo>
                <a:cubicBezTo>
                  <a:pt x="1117119" y="1988289"/>
                  <a:pt x="1102518" y="1995878"/>
                  <a:pt x="1085670" y="2004636"/>
                </a:cubicBezTo>
                <a:close/>
                <a:moveTo>
                  <a:pt x="1500535" y="2809623"/>
                </a:moveTo>
                <a:lnTo>
                  <a:pt x="1540652" y="2886802"/>
                </a:lnTo>
                <a:lnTo>
                  <a:pt x="1580172" y="2866260"/>
                </a:lnTo>
                <a:lnTo>
                  <a:pt x="1540055" y="2789081"/>
                </a:lnTo>
                <a:close/>
                <a:moveTo>
                  <a:pt x="921637" y="1797447"/>
                </a:moveTo>
                <a:lnTo>
                  <a:pt x="951936" y="1855738"/>
                </a:lnTo>
                <a:lnTo>
                  <a:pt x="981785" y="1840223"/>
                </a:lnTo>
                <a:lnTo>
                  <a:pt x="951486" y="1781932"/>
                </a:lnTo>
                <a:close/>
                <a:moveTo>
                  <a:pt x="858452" y="1682193"/>
                </a:moveTo>
                <a:lnTo>
                  <a:pt x="888751" y="1740484"/>
                </a:lnTo>
                <a:lnTo>
                  <a:pt x="918600" y="1724969"/>
                </a:lnTo>
                <a:lnTo>
                  <a:pt x="888301" y="1666678"/>
                </a:lnTo>
                <a:close/>
                <a:moveTo>
                  <a:pt x="1329896" y="2604141"/>
                </a:moveTo>
                <a:cubicBezTo>
                  <a:pt x="1336359" y="2616576"/>
                  <a:pt x="1342015" y="2627456"/>
                  <a:pt x="1348074" y="2639114"/>
                </a:cubicBezTo>
                <a:cubicBezTo>
                  <a:pt x="1363935" y="2630870"/>
                  <a:pt x="1378832" y="2623127"/>
                  <a:pt x="1395654" y="2614383"/>
                </a:cubicBezTo>
                <a:cubicBezTo>
                  <a:pt x="1390883" y="2604029"/>
                  <a:pt x="1386188" y="2592649"/>
                  <a:pt x="1379878" y="2578160"/>
                </a:cubicBezTo>
                <a:cubicBezTo>
                  <a:pt x="1363057" y="2586904"/>
                  <a:pt x="1347678" y="2594898"/>
                  <a:pt x="1329896" y="2604141"/>
                </a:cubicBezTo>
                <a:close/>
                <a:moveTo>
                  <a:pt x="1253141" y="2456476"/>
                </a:moveTo>
                <a:cubicBezTo>
                  <a:pt x="1274552" y="2497667"/>
                  <a:pt x="1296366" y="2539635"/>
                  <a:pt x="1319393" y="2583934"/>
                </a:cubicBezTo>
                <a:cubicBezTo>
                  <a:pt x="1335253" y="2575690"/>
                  <a:pt x="1350631" y="2567697"/>
                  <a:pt x="1367453" y="2558953"/>
                </a:cubicBezTo>
                <a:cubicBezTo>
                  <a:pt x="1345235" y="2516209"/>
                  <a:pt x="1324228" y="2475795"/>
                  <a:pt x="1301201" y="2431495"/>
                </a:cubicBezTo>
                <a:cubicBezTo>
                  <a:pt x="1285822" y="2439489"/>
                  <a:pt x="1270443" y="2447483"/>
                  <a:pt x="1253141" y="2456476"/>
                </a:cubicBezTo>
                <a:close/>
                <a:moveTo>
                  <a:pt x="1058872" y="2093055"/>
                </a:moveTo>
                <a:cubicBezTo>
                  <a:pt x="1067064" y="2108816"/>
                  <a:pt x="1074875" y="2123844"/>
                  <a:pt x="1083067" y="2139604"/>
                </a:cubicBezTo>
                <a:cubicBezTo>
                  <a:pt x="1098792" y="2131430"/>
                  <a:pt x="1113393" y="2123841"/>
                  <a:pt x="1129117" y="2115668"/>
                </a:cubicBezTo>
                <a:cubicBezTo>
                  <a:pt x="1121116" y="2100274"/>
                  <a:pt x="1113495" y="2085612"/>
                  <a:pt x="1104921" y="2069118"/>
                </a:cubicBezTo>
                <a:cubicBezTo>
                  <a:pt x="1089197" y="2077292"/>
                  <a:pt x="1074596" y="2084881"/>
                  <a:pt x="1058872" y="2093055"/>
                </a:cubicBezTo>
                <a:close/>
                <a:moveTo>
                  <a:pt x="1028204" y="2034971"/>
                </a:moveTo>
                <a:cubicBezTo>
                  <a:pt x="1036206" y="2050366"/>
                  <a:pt x="1043826" y="2065027"/>
                  <a:pt x="1052019" y="2080788"/>
                </a:cubicBezTo>
                <a:cubicBezTo>
                  <a:pt x="1067369" y="2072809"/>
                  <a:pt x="1082345" y="2065025"/>
                  <a:pt x="1098817" y="2056462"/>
                </a:cubicBezTo>
                <a:cubicBezTo>
                  <a:pt x="1090625" y="2040701"/>
                  <a:pt x="1083004" y="2026041"/>
                  <a:pt x="1075002" y="2010646"/>
                </a:cubicBezTo>
                <a:cubicBezTo>
                  <a:pt x="1059279" y="2018819"/>
                  <a:pt x="1044304" y="2026603"/>
                  <a:pt x="1028204" y="2034971"/>
                </a:cubicBezTo>
                <a:close/>
                <a:moveTo>
                  <a:pt x="2049147" y="3999374"/>
                </a:moveTo>
                <a:lnTo>
                  <a:pt x="2089265" y="4076554"/>
                </a:lnTo>
                <a:lnTo>
                  <a:pt x="2128786" y="4056012"/>
                </a:lnTo>
                <a:lnTo>
                  <a:pt x="2088668" y="3978831"/>
                </a:lnTo>
                <a:close/>
                <a:moveTo>
                  <a:pt x="1140060" y="2258768"/>
                </a:moveTo>
                <a:lnTo>
                  <a:pt x="1180177" y="2335947"/>
                </a:lnTo>
                <a:lnTo>
                  <a:pt x="1219697" y="2315405"/>
                </a:lnTo>
                <a:lnTo>
                  <a:pt x="1179580" y="2238226"/>
                </a:lnTo>
                <a:close/>
                <a:moveTo>
                  <a:pt x="1891836" y="3711740"/>
                </a:moveTo>
                <a:cubicBezTo>
                  <a:pt x="1919467" y="3764897"/>
                  <a:pt x="1947097" y="3818055"/>
                  <a:pt x="1975818" y="3873309"/>
                </a:cubicBezTo>
                <a:cubicBezTo>
                  <a:pt x="1993679" y="3864025"/>
                  <a:pt x="2010825" y="3855113"/>
                  <a:pt x="2030829" y="3844715"/>
                </a:cubicBezTo>
                <a:cubicBezTo>
                  <a:pt x="2002836" y="3790859"/>
                  <a:pt x="1975569" y="3738401"/>
                  <a:pt x="1946848" y="3683146"/>
                </a:cubicBezTo>
                <a:cubicBezTo>
                  <a:pt x="1928986" y="3692430"/>
                  <a:pt x="1911840" y="3701342"/>
                  <a:pt x="1891836" y="3711740"/>
                </a:cubicBezTo>
                <a:close/>
                <a:moveTo>
                  <a:pt x="1855480" y="3641797"/>
                </a:moveTo>
                <a:cubicBezTo>
                  <a:pt x="1863842" y="3657883"/>
                  <a:pt x="1871840" y="3673271"/>
                  <a:pt x="1881656" y="3692155"/>
                </a:cubicBezTo>
                <a:cubicBezTo>
                  <a:pt x="1900232" y="3682500"/>
                  <a:pt x="1916663" y="3673959"/>
                  <a:pt x="1935952" y="3663933"/>
                </a:cubicBezTo>
                <a:cubicBezTo>
                  <a:pt x="1927227" y="3647146"/>
                  <a:pt x="1918865" y="3631060"/>
                  <a:pt x="1909777" y="3613574"/>
                </a:cubicBezTo>
                <a:cubicBezTo>
                  <a:pt x="1891916" y="3622858"/>
                  <a:pt x="1874770" y="3631770"/>
                  <a:pt x="1855480" y="3641797"/>
                </a:cubicBezTo>
                <a:close/>
                <a:moveTo>
                  <a:pt x="2108679" y="4161864"/>
                </a:moveTo>
                <a:cubicBezTo>
                  <a:pt x="2110175" y="4163004"/>
                  <a:pt x="2112467" y="4163191"/>
                  <a:pt x="2116017" y="4161406"/>
                </a:cubicBezTo>
                <a:cubicBezTo>
                  <a:pt x="2120756" y="4166223"/>
                  <a:pt x="2125487" y="4162403"/>
                  <a:pt x="2129608" y="4153760"/>
                </a:cubicBezTo>
                <a:cubicBezTo>
                  <a:pt x="2133860" y="4157308"/>
                  <a:pt x="2129253" y="4164683"/>
                  <a:pt x="2127983" y="4170527"/>
                </a:cubicBezTo>
                <a:cubicBezTo>
                  <a:pt x="2153529" y="4159049"/>
                  <a:pt x="2159718" y="4154719"/>
                  <a:pt x="2169298" y="4142002"/>
                </a:cubicBezTo>
                <a:cubicBezTo>
                  <a:pt x="2172039" y="4152918"/>
                  <a:pt x="2175084" y="4164088"/>
                  <a:pt x="2192312" y="4150848"/>
                </a:cubicBezTo>
                <a:cubicBezTo>
                  <a:pt x="2199775" y="4144992"/>
                  <a:pt x="2214218" y="4140647"/>
                  <a:pt x="2209472" y="4127195"/>
                </a:cubicBezTo>
                <a:cubicBezTo>
                  <a:pt x="2215967" y="4127436"/>
                  <a:pt x="2223128" y="4125645"/>
                  <a:pt x="2230710" y="4119027"/>
                </a:cubicBezTo>
                <a:cubicBezTo>
                  <a:pt x="2229441" y="4124870"/>
                  <a:pt x="2232961" y="4124356"/>
                  <a:pt x="2237331" y="4122824"/>
                </a:cubicBezTo>
                <a:cubicBezTo>
                  <a:pt x="2238666" y="4123075"/>
                  <a:pt x="2240426" y="4122818"/>
                  <a:pt x="2241883" y="4122307"/>
                </a:cubicBezTo>
                <a:cubicBezTo>
                  <a:pt x="2240016" y="4140599"/>
                  <a:pt x="2254090" y="4129904"/>
                  <a:pt x="2263192" y="4124553"/>
                </a:cubicBezTo>
                <a:cubicBezTo>
                  <a:pt x="2271140" y="4119966"/>
                  <a:pt x="2278236" y="4112079"/>
                  <a:pt x="2285584" y="4115621"/>
                </a:cubicBezTo>
                <a:cubicBezTo>
                  <a:pt x="2288134" y="4116886"/>
                  <a:pt x="2292866" y="4113067"/>
                  <a:pt x="2296808" y="4107727"/>
                </a:cubicBezTo>
                <a:cubicBezTo>
                  <a:pt x="2301293" y="4101114"/>
                  <a:pt x="2307419" y="4095006"/>
                  <a:pt x="2315488" y="4089657"/>
                </a:cubicBezTo>
                <a:cubicBezTo>
                  <a:pt x="2311431" y="4100079"/>
                  <a:pt x="2308038" y="4108467"/>
                  <a:pt x="2298089" y="4114836"/>
                </a:cubicBezTo>
                <a:cubicBezTo>
                  <a:pt x="2292325" y="4118656"/>
                  <a:pt x="2288991" y="4124504"/>
                  <a:pt x="2289785" y="4130345"/>
                </a:cubicBezTo>
                <a:cubicBezTo>
                  <a:pt x="2289664" y="4131107"/>
                  <a:pt x="2290393" y="4130852"/>
                  <a:pt x="2290696" y="4131105"/>
                </a:cubicBezTo>
                <a:cubicBezTo>
                  <a:pt x="2291425" y="4130849"/>
                  <a:pt x="2291849" y="4130341"/>
                  <a:pt x="2292577" y="4130085"/>
                </a:cubicBezTo>
                <a:cubicBezTo>
                  <a:pt x="2295373" y="4134143"/>
                  <a:pt x="2287849" y="4138222"/>
                  <a:pt x="2287853" y="4142540"/>
                </a:cubicBezTo>
                <a:cubicBezTo>
                  <a:pt x="2292281" y="4138467"/>
                  <a:pt x="2296101" y="4133889"/>
                  <a:pt x="2301079" y="4132863"/>
                </a:cubicBezTo>
                <a:cubicBezTo>
                  <a:pt x="2301807" y="4132607"/>
                  <a:pt x="2311039" y="4139448"/>
                  <a:pt x="2312375" y="4139699"/>
                </a:cubicBezTo>
                <a:cubicBezTo>
                  <a:pt x="2323484" y="4141202"/>
                  <a:pt x="2333976" y="4129245"/>
                  <a:pt x="2344959" y="4122874"/>
                </a:cubicBezTo>
                <a:cubicBezTo>
                  <a:pt x="2347568" y="4121600"/>
                  <a:pt x="2349507" y="4118040"/>
                  <a:pt x="2352358" y="4115241"/>
                </a:cubicBezTo>
                <a:cubicBezTo>
                  <a:pt x="2355827" y="4125902"/>
                  <a:pt x="2358930" y="4134532"/>
                  <a:pt x="2375189" y="4123071"/>
                </a:cubicBezTo>
                <a:cubicBezTo>
                  <a:pt x="2379495" y="4119761"/>
                  <a:pt x="2385684" y="4115432"/>
                  <a:pt x="2385559" y="4111876"/>
                </a:cubicBezTo>
                <a:cubicBezTo>
                  <a:pt x="2385242" y="4094351"/>
                  <a:pt x="2398287" y="4087977"/>
                  <a:pt x="2410967" y="4079572"/>
                </a:cubicBezTo>
                <a:cubicBezTo>
                  <a:pt x="2423223" y="4071675"/>
                  <a:pt x="2432195" y="4058449"/>
                  <a:pt x="2438559" y="4046501"/>
                </a:cubicBezTo>
                <a:cubicBezTo>
                  <a:pt x="2444377" y="4035822"/>
                  <a:pt x="2450441" y="4027937"/>
                  <a:pt x="2458751" y="4021064"/>
                </a:cubicBezTo>
                <a:cubicBezTo>
                  <a:pt x="2457906" y="4026399"/>
                  <a:pt x="2457485" y="4031225"/>
                  <a:pt x="2456640" y="4036561"/>
                </a:cubicBezTo>
                <a:cubicBezTo>
                  <a:pt x="2455977" y="4042912"/>
                  <a:pt x="2453676" y="4048758"/>
                  <a:pt x="2464958" y="4038323"/>
                </a:cubicBezTo>
                <a:cubicBezTo>
                  <a:pt x="2471387" y="4032469"/>
                  <a:pt x="2480614" y="4030674"/>
                  <a:pt x="2486736" y="4020249"/>
                </a:cubicBezTo>
                <a:cubicBezTo>
                  <a:pt x="2494742" y="4013122"/>
                  <a:pt x="2500132" y="3998634"/>
                  <a:pt x="2511608" y="4002169"/>
                </a:cubicBezTo>
                <a:cubicBezTo>
                  <a:pt x="2517133" y="4004189"/>
                  <a:pt x="2515121" y="3993019"/>
                  <a:pt x="2524284" y="3989446"/>
                </a:cubicBezTo>
                <a:cubicBezTo>
                  <a:pt x="2536664" y="3985103"/>
                  <a:pt x="2550368" y="3968061"/>
                  <a:pt x="2564150" y="3970066"/>
                </a:cubicBezTo>
                <a:cubicBezTo>
                  <a:pt x="2564758" y="3970573"/>
                  <a:pt x="2568457" y="3966757"/>
                  <a:pt x="2568578" y="3965994"/>
                </a:cubicBezTo>
                <a:cubicBezTo>
                  <a:pt x="2567286" y="3945932"/>
                  <a:pt x="2586528" y="3943864"/>
                  <a:pt x="2595442" y="3933179"/>
                </a:cubicBezTo>
                <a:cubicBezTo>
                  <a:pt x="2603507" y="3923512"/>
                  <a:pt x="2607926" y="3910804"/>
                  <a:pt x="2613988" y="3898602"/>
                </a:cubicBezTo>
                <a:cubicBezTo>
                  <a:pt x="2604275" y="3899128"/>
                  <a:pt x="2599064" y="3910313"/>
                  <a:pt x="2591844" y="3914644"/>
                </a:cubicBezTo>
                <a:cubicBezTo>
                  <a:pt x="2586929" y="3917447"/>
                  <a:pt x="2581532" y="3923299"/>
                  <a:pt x="2577280" y="3919751"/>
                </a:cubicBezTo>
                <a:lnTo>
                  <a:pt x="2578165" y="3912291"/>
                </a:lnTo>
                <a:lnTo>
                  <a:pt x="2569903" y="3916586"/>
                </a:lnTo>
                <a:lnTo>
                  <a:pt x="2564063" y="3921034"/>
                </a:lnTo>
                <a:lnTo>
                  <a:pt x="2561918" y="3920736"/>
                </a:lnTo>
                <a:lnTo>
                  <a:pt x="2106529" y="4157443"/>
                </a:lnTo>
                <a:close/>
                <a:moveTo>
                  <a:pt x="1615416" y="3226254"/>
                </a:moveTo>
                <a:cubicBezTo>
                  <a:pt x="1629366" y="3253091"/>
                  <a:pt x="1642017" y="3277431"/>
                  <a:pt x="1655967" y="3304268"/>
                </a:cubicBezTo>
                <a:cubicBezTo>
                  <a:pt x="1682741" y="3290351"/>
                  <a:pt x="1708240" y="3277097"/>
                  <a:pt x="1735015" y="3263180"/>
                </a:cubicBezTo>
                <a:cubicBezTo>
                  <a:pt x="1721390" y="3236967"/>
                  <a:pt x="1708738" y="3212627"/>
                  <a:pt x="1694464" y="3185166"/>
                </a:cubicBezTo>
                <a:cubicBezTo>
                  <a:pt x="1668327" y="3198752"/>
                  <a:pt x="1642190" y="3212338"/>
                  <a:pt x="1615416" y="3226254"/>
                </a:cubicBezTo>
                <a:close/>
                <a:moveTo>
                  <a:pt x="1667007" y="3327068"/>
                </a:moveTo>
                <a:cubicBezTo>
                  <a:pt x="1680956" y="3353904"/>
                  <a:pt x="1693284" y="3377620"/>
                  <a:pt x="1706909" y="3403833"/>
                </a:cubicBezTo>
                <a:cubicBezTo>
                  <a:pt x="1733046" y="3390247"/>
                  <a:pt x="1758546" y="3376992"/>
                  <a:pt x="1785958" y="3362744"/>
                </a:cubicBezTo>
                <a:cubicBezTo>
                  <a:pt x="1772982" y="3337780"/>
                  <a:pt x="1760330" y="3313440"/>
                  <a:pt x="1746056" y="3285979"/>
                </a:cubicBezTo>
                <a:cubicBezTo>
                  <a:pt x="1720556" y="3299233"/>
                  <a:pt x="1695057" y="3312487"/>
                  <a:pt x="1667007" y="3327068"/>
                </a:cubicBezTo>
                <a:close/>
                <a:moveTo>
                  <a:pt x="1495402" y="3008376"/>
                </a:moveTo>
                <a:lnTo>
                  <a:pt x="1535519" y="3085556"/>
                </a:lnTo>
                <a:lnTo>
                  <a:pt x="1575039" y="3065014"/>
                </a:lnTo>
                <a:lnTo>
                  <a:pt x="1534922" y="2987834"/>
                </a:lnTo>
                <a:close/>
                <a:moveTo>
                  <a:pt x="1411742" y="2855777"/>
                </a:moveTo>
                <a:lnTo>
                  <a:pt x="1451859" y="2932956"/>
                </a:lnTo>
                <a:lnTo>
                  <a:pt x="1491379" y="2912414"/>
                </a:lnTo>
                <a:lnTo>
                  <a:pt x="1451262" y="2835235"/>
                </a:lnTo>
                <a:close/>
                <a:moveTo>
                  <a:pt x="683068" y="1476875"/>
                </a:moveTo>
                <a:lnTo>
                  <a:pt x="716237" y="1540687"/>
                </a:lnTo>
                <a:lnTo>
                  <a:pt x="748913" y="1523703"/>
                </a:lnTo>
                <a:lnTo>
                  <a:pt x="715744" y="1459890"/>
                </a:lnTo>
                <a:close/>
                <a:moveTo>
                  <a:pt x="854575" y="1832305"/>
                </a:moveTo>
                <a:lnTo>
                  <a:pt x="884874" y="1890596"/>
                </a:lnTo>
                <a:lnTo>
                  <a:pt x="914722" y="1875081"/>
                </a:lnTo>
                <a:lnTo>
                  <a:pt x="884423" y="1816790"/>
                </a:lnTo>
                <a:close/>
                <a:moveTo>
                  <a:pt x="791390" y="1717052"/>
                </a:moveTo>
                <a:lnTo>
                  <a:pt x="821689" y="1775342"/>
                </a:lnTo>
                <a:lnTo>
                  <a:pt x="851537" y="1759827"/>
                </a:lnTo>
                <a:lnTo>
                  <a:pt x="821238" y="1701537"/>
                </a:lnTo>
                <a:close/>
                <a:moveTo>
                  <a:pt x="1248508" y="2599062"/>
                </a:moveTo>
                <a:cubicBezTo>
                  <a:pt x="1270323" y="2641030"/>
                  <a:pt x="1291733" y="2682221"/>
                  <a:pt x="1314355" y="2725742"/>
                </a:cubicBezTo>
                <a:cubicBezTo>
                  <a:pt x="1330215" y="2717499"/>
                  <a:pt x="1345594" y="2709505"/>
                  <a:pt x="1362896" y="2700511"/>
                </a:cubicBezTo>
                <a:cubicBezTo>
                  <a:pt x="1341485" y="2659321"/>
                  <a:pt x="1319671" y="2617353"/>
                  <a:pt x="1297048" y="2573831"/>
                </a:cubicBezTo>
                <a:cubicBezTo>
                  <a:pt x="1280708" y="2582324"/>
                  <a:pt x="1265329" y="2590319"/>
                  <a:pt x="1248508" y="2599062"/>
                </a:cubicBezTo>
                <a:close/>
                <a:moveTo>
                  <a:pt x="1190336" y="2487147"/>
                </a:moveTo>
                <a:cubicBezTo>
                  <a:pt x="1197204" y="2500360"/>
                  <a:pt x="1202860" y="2511241"/>
                  <a:pt x="1209323" y="2523675"/>
                </a:cubicBezTo>
                <a:cubicBezTo>
                  <a:pt x="1225183" y="2515432"/>
                  <a:pt x="1240562" y="2507438"/>
                  <a:pt x="1257383" y="2498694"/>
                </a:cubicBezTo>
                <a:cubicBezTo>
                  <a:pt x="1251728" y="2487814"/>
                  <a:pt x="1245668" y="2476156"/>
                  <a:pt x="1238397" y="2462166"/>
                </a:cubicBezTo>
                <a:cubicBezTo>
                  <a:pt x="1222536" y="2470410"/>
                  <a:pt x="1207157" y="2478404"/>
                  <a:pt x="1190336" y="2487147"/>
                </a:cubicBezTo>
                <a:close/>
                <a:moveTo>
                  <a:pt x="1000093" y="2123607"/>
                </a:moveTo>
                <a:cubicBezTo>
                  <a:pt x="1008095" y="2139002"/>
                  <a:pt x="1015715" y="2153662"/>
                  <a:pt x="1024099" y="2169791"/>
                </a:cubicBezTo>
                <a:cubicBezTo>
                  <a:pt x="1038699" y="2162202"/>
                  <a:pt x="1054049" y="2154223"/>
                  <a:pt x="1070148" y="2145855"/>
                </a:cubicBezTo>
                <a:cubicBezTo>
                  <a:pt x="1062146" y="2130460"/>
                  <a:pt x="1054335" y="2115432"/>
                  <a:pt x="1046142" y="2099671"/>
                </a:cubicBezTo>
                <a:cubicBezTo>
                  <a:pt x="1030792" y="2107650"/>
                  <a:pt x="1016191" y="2115240"/>
                  <a:pt x="1000093" y="2123607"/>
                </a:cubicBezTo>
                <a:close/>
                <a:moveTo>
                  <a:pt x="939133" y="2007246"/>
                </a:moveTo>
                <a:cubicBezTo>
                  <a:pt x="947325" y="2023007"/>
                  <a:pt x="954945" y="2037667"/>
                  <a:pt x="962948" y="2053063"/>
                </a:cubicBezTo>
                <a:cubicBezTo>
                  <a:pt x="978298" y="2045084"/>
                  <a:pt x="992899" y="2037494"/>
                  <a:pt x="1008998" y="2029126"/>
                </a:cubicBezTo>
                <a:cubicBezTo>
                  <a:pt x="1001377" y="2014465"/>
                  <a:pt x="993566" y="1999437"/>
                  <a:pt x="985183" y="1983309"/>
                </a:cubicBezTo>
                <a:cubicBezTo>
                  <a:pt x="970582" y="1990899"/>
                  <a:pt x="955606" y="1998683"/>
                  <a:pt x="939133" y="2007246"/>
                </a:cubicBezTo>
                <a:close/>
                <a:moveTo>
                  <a:pt x="1960355" y="4045527"/>
                </a:moveTo>
                <a:lnTo>
                  <a:pt x="2000473" y="4122707"/>
                </a:lnTo>
                <a:lnTo>
                  <a:pt x="2039993" y="4102165"/>
                </a:lnTo>
                <a:lnTo>
                  <a:pt x="1999875" y="4024985"/>
                </a:lnTo>
                <a:close/>
                <a:moveTo>
                  <a:pt x="1051267" y="2304922"/>
                </a:moveTo>
                <a:lnTo>
                  <a:pt x="1091384" y="2382101"/>
                </a:lnTo>
                <a:lnTo>
                  <a:pt x="1130904" y="2361559"/>
                </a:lnTo>
                <a:lnTo>
                  <a:pt x="1090787" y="2284380"/>
                </a:lnTo>
                <a:close/>
                <a:moveTo>
                  <a:pt x="575685" y="1434702"/>
                </a:moveTo>
                <a:cubicBezTo>
                  <a:pt x="577445" y="1437518"/>
                  <a:pt x="580468" y="1440873"/>
                  <a:pt x="584444" y="1445345"/>
                </a:cubicBezTo>
                <a:lnTo>
                  <a:pt x="585810" y="1453132"/>
                </a:lnTo>
                <a:lnTo>
                  <a:pt x="604932" y="1443193"/>
                </a:lnTo>
                <a:lnTo>
                  <a:pt x="610286" y="1434827"/>
                </a:lnTo>
                <a:cubicBezTo>
                  <a:pt x="613930" y="1425467"/>
                  <a:pt x="612936" y="1416853"/>
                  <a:pt x="602334" y="1408240"/>
                </a:cubicBezTo>
                <a:cubicBezTo>
                  <a:pt x="576493" y="1422651"/>
                  <a:pt x="570405" y="1426254"/>
                  <a:pt x="575685" y="1434702"/>
                </a:cubicBezTo>
                <a:close/>
                <a:moveTo>
                  <a:pt x="943192" y="2154116"/>
                </a:moveTo>
                <a:cubicBezTo>
                  <a:pt x="950813" y="2168776"/>
                  <a:pt x="958243" y="2183071"/>
                  <a:pt x="966626" y="2199198"/>
                </a:cubicBezTo>
                <a:cubicBezTo>
                  <a:pt x="981601" y="2191414"/>
                  <a:pt x="996577" y="2183630"/>
                  <a:pt x="1012675" y="2175262"/>
                </a:cubicBezTo>
                <a:cubicBezTo>
                  <a:pt x="1005055" y="2160601"/>
                  <a:pt x="997624" y="2146306"/>
                  <a:pt x="989242" y="2130179"/>
                </a:cubicBezTo>
                <a:cubicBezTo>
                  <a:pt x="974266" y="2137964"/>
                  <a:pt x="959291" y="2145747"/>
                  <a:pt x="943192" y="2154116"/>
                </a:cubicBezTo>
                <a:close/>
                <a:moveTo>
                  <a:pt x="912709" y="2095471"/>
                </a:moveTo>
                <a:cubicBezTo>
                  <a:pt x="920711" y="2110865"/>
                  <a:pt x="928332" y="2125526"/>
                  <a:pt x="936524" y="2141286"/>
                </a:cubicBezTo>
                <a:cubicBezTo>
                  <a:pt x="952248" y="2133113"/>
                  <a:pt x="966849" y="2125523"/>
                  <a:pt x="982573" y="2117350"/>
                </a:cubicBezTo>
                <a:cubicBezTo>
                  <a:pt x="974572" y="2101955"/>
                  <a:pt x="967142" y="2087661"/>
                  <a:pt x="958759" y="2071535"/>
                </a:cubicBezTo>
                <a:cubicBezTo>
                  <a:pt x="943783" y="2079319"/>
                  <a:pt x="928808" y="2087103"/>
                  <a:pt x="912709" y="2095471"/>
                </a:cubicBezTo>
                <a:close/>
                <a:moveTo>
                  <a:pt x="881852" y="2037020"/>
                </a:moveTo>
                <a:cubicBezTo>
                  <a:pt x="889854" y="2052414"/>
                  <a:pt x="897474" y="2067076"/>
                  <a:pt x="905667" y="2082837"/>
                </a:cubicBezTo>
                <a:cubicBezTo>
                  <a:pt x="921391" y="2074663"/>
                  <a:pt x="936741" y="2066685"/>
                  <a:pt x="952465" y="2058511"/>
                </a:cubicBezTo>
                <a:cubicBezTo>
                  <a:pt x="944273" y="2042751"/>
                  <a:pt x="936843" y="2028455"/>
                  <a:pt x="928650" y="2012694"/>
                </a:cubicBezTo>
                <a:cubicBezTo>
                  <a:pt x="912926" y="2020868"/>
                  <a:pt x="897950" y="2028652"/>
                  <a:pt x="881852" y="2037020"/>
                </a:cubicBezTo>
                <a:close/>
                <a:moveTo>
                  <a:pt x="1131627" y="2518652"/>
                </a:moveTo>
                <a:cubicBezTo>
                  <a:pt x="1138090" y="2531087"/>
                  <a:pt x="1143746" y="2541968"/>
                  <a:pt x="1150209" y="2554402"/>
                </a:cubicBezTo>
                <a:cubicBezTo>
                  <a:pt x="1166069" y="2546158"/>
                  <a:pt x="1180968" y="2538414"/>
                  <a:pt x="1196827" y="2530170"/>
                </a:cubicBezTo>
                <a:cubicBezTo>
                  <a:pt x="1190364" y="2517736"/>
                  <a:pt x="1184708" y="2506855"/>
                  <a:pt x="1178245" y="2494421"/>
                </a:cubicBezTo>
                <a:cubicBezTo>
                  <a:pt x="1162386" y="2502664"/>
                  <a:pt x="1147487" y="2510408"/>
                  <a:pt x="1131627" y="2518652"/>
                </a:cubicBezTo>
                <a:close/>
                <a:moveTo>
                  <a:pt x="609655" y="1515034"/>
                </a:moveTo>
                <a:lnTo>
                  <a:pt x="642824" y="1578847"/>
                </a:lnTo>
                <a:lnTo>
                  <a:pt x="675500" y="1561862"/>
                </a:lnTo>
                <a:lnTo>
                  <a:pt x="642331" y="1498049"/>
                </a:lnTo>
                <a:close/>
                <a:moveTo>
                  <a:pt x="1236582" y="2721745"/>
                </a:moveTo>
                <a:cubicBezTo>
                  <a:pt x="1243046" y="2734180"/>
                  <a:pt x="1248701" y="2745060"/>
                  <a:pt x="1255165" y="2757496"/>
                </a:cubicBezTo>
                <a:cubicBezTo>
                  <a:pt x="1270545" y="2749502"/>
                  <a:pt x="1285442" y="2741758"/>
                  <a:pt x="1301783" y="2733265"/>
                </a:cubicBezTo>
                <a:cubicBezTo>
                  <a:pt x="1295723" y="2721607"/>
                  <a:pt x="1290471" y="2711503"/>
                  <a:pt x="1283200" y="2697514"/>
                </a:cubicBezTo>
                <a:cubicBezTo>
                  <a:pt x="1266379" y="2706257"/>
                  <a:pt x="1252442" y="2713501"/>
                  <a:pt x="1236582" y="2721745"/>
                </a:cubicBezTo>
                <a:close/>
                <a:moveTo>
                  <a:pt x="1159348" y="2574330"/>
                </a:moveTo>
                <a:cubicBezTo>
                  <a:pt x="1181567" y="2617076"/>
                  <a:pt x="1202573" y="2657489"/>
                  <a:pt x="1225195" y="2701011"/>
                </a:cubicBezTo>
                <a:cubicBezTo>
                  <a:pt x="1241055" y="2692767"/>
                  <a:pt x="1255952" y="2685024"/>
                  <a:pt x="1272774" y="2676280"/>
                </a:cubicBezTo>
                <a:cubicBezTo>
                  <a:pt x="1250960" y="2634313"/>
                  <a:pt x="1229953" y="2593899"/>
                  <a:pt x="1206926" y="2549600"/>
                </a:cubicBezTo>
                <a:cubicBezTo>
                  <a:pt x="1190105" y="2558343"/>
                  <a:pt x="1175207" y="2566087"/>
                  <a:pt x="1159348" y="2574330"/>
                </a:cubicBezTo>
                <a:close/>
                <a:moveTo>
                  <a:pt x="1406609" y="3054530"/>
                </a:moveTo>
                <a:lnTo>
                  <a:pt x="1446726" y="3131709"/>
                </a:lnTo>
                <a:lnTo>
                  <a:pt x="1486246" y="3111167"/>
                </a:lnTo>
                <a:lnTo>
                  <a:pt x="1446129" y="3033988"/>
                </a:lnTo>
                <a:close/>
                <a:moveTo>
                  <a:pt x="787512" y="1867164"/>
                </a:moveTo>
                <a:lnTo>
                  <a:pt x="817811" y="1925454"/>
                </a:lnTo>
                <a:lnTo>
                  <a:pt x="847660" y="1909939"/>
                </a:lnTo>
                <a:lnTo>
                  <a:pt x="817361" y="1851649"/>
                </a:lnTo>
                <a:close/>
                <a:moveTo>
                  <a:pt x="1322949" y="2901930"/>
                </a:moveTo>
                <a:lnTo>
                  <a:pt x="1363066" y="2979110"/>
                </a:lnTo>
                <a:lnTo>
                  <a:pt x="1402587" y="2958567"/>
                </a:lnTo>
                <a:lnTo>
                  <a:pt x="1362470" y="2881388"/>
                </a:lnTo>
                <a:close/>
                <a:moveTo>
                  <a:pt x="724327" y="1751910"/>
                </a:moveTo>
                <a:lnTo>
                  <a:pt x="754626" y="1810201"/>
                </a:lnTo>
                <a:lnTo>
                  <a:pt x="784475" y="1794686"/>
                </a:lnTo>
                <a:lnTo>
                  <a:pt x="754176" y="1736395"/>
                </a:lnTo>
                <a:close/>
                <a:moveTo>
                  <a:pt x="1618502" y="3478324"/>
                </a:moveTo>
                <a:cubicBezTo>
                  <a:pt x="1632127" y="3504537"/>
                  <a:pt x="1644779" y="3528877"/>
                  <a:pt x="1658728" y="3555713"/>
                </a:cubicBezTo>
                <a:cubicBezTo>
                  <a:pt x="1684865" y="3542127"/>
                  <a:pt x="1709727" y="3529204"/>
                  <a:pt x="1736502" y="3515287"/>
                </a:cubicBezTo>
                <a:cubicBezTo>
                  <a:pt x="1723850" y="3490948"/>
                  <a:pt x="1710550" y="3465359"/>
                  <a:pt x="1696276" y="3437898"/>
                </a:cubicBezTo>
                <a:cubicBezTo>
                  <a:pt x="1669501" y="3451815"/>
                  <a:pt x="1644639" y="3464738"/>
                  <a:pt x="1618502" y="3478324"/>
                </a:cubicBezTo>
                <a:close/>
                <a:moveTo>
                  <a:pt x="1566921" y="3379091"/>
                </a:moveTo>
                <a:cubicBezTo>
                  <a:pt x="1580871" y="3405927"/>
                  <a:pt x="1593198" y="3429644"/>
                  <a:pt x="1607148" y="3456481"/>
                </a:cubicBezTo>
                <a:cubicBezTo>
                  <a:pt x="1633285" y="3442895"/>
                  <a:pt x="1658147" y="3429972"/>
                  <a:pt x="1684922" y="3416055"/>
                </a:cubicBezTo>
                <a:cubicBezTo>
                  <a:pt x="1671945" y="3391090"/>
                  <a:pt x="1658645" y="3365501"/>
                  <a:pt x="1644695" y="3338665"/>
                </a:cubicBezTo>
                <a:cubicBezTo>
                  <a:pt x="1617283" y="3352914"/>
                  <a:pt x="1593058" y="3365505"/>
                  <a:pt x="1566921" y="3379091"/>
                </a:cubicBezTo>
                <a:close/>
                <a:moveTo>
                  <a:pt x="822698" y="2067767"/>
                </a:moveTo>
                <a:cubicBezTo>
                  <a:pt x="830700" y="2083161"/>
                  <a:pt x="838321" y="2097823"/>
                  <a:pt x="846514" y="2113584"/>
                </a:cubicBezTo>
                <a:cubicBezTo>
                  <a:pt x="861863" y="2105606"/>
                  <a:pt x="876464" y="2098016"/>
                  <a:pt x="892563" y="2089648"/>
                </a:cubicBezTo>
                <a:cubicBezTo>
                  <a:pt x="884752" y="2074620"/>
                  <a:pt x="877131" y="2059958"/>
                  <a:pt x="868748" y="2043831"/>
                </a:cubicBezTo>
                <a:cubicBezTo>
                  <a:pt x="853772" y="2051615"/>
                  <a:pt x="838423" y="2059594"/>
                  <a:pt x="822698" y="2067767"/>
                </a:cubicBezTo>
                <a:close/>
                <a:moveTo>
                  <a:pt x="1099753" y="2605307"/>
                </a:moveTo>
                <a:cubicBezTo>
                  <a:pt x="1105813" y="2616965"/>
                  <a:pt x="1111469" y="2627846"/>
                  <a:pt x="1118336" y="2641058"/>
                </a:cubicBezTo>
                <a:cubicBezTo>
                  <a:pt x="1133715" y="2633064"/>
                  <a:pt x="1148614" y="2625320"/>
                  <a:pt x="1165434" y="2616577"/>
                </a:cubicBezTo>
                <a:cubicBezTo>
                  <a:pt x="1160663" y="2606223"/>
                  <a:pt x="1155969" y="2594844"/>
                  <a:pt x="1149255" y="2579577"/>
                </a:cubicBezTo>
                <a:cubicBezTo>
                  <a:pt x="1130512" y="2589319"/>
                  <a:pt x="1115613" y="2597063"/>
                  <a:pt x="1099753" y="2605307"/>
                </a:cubicBezTo>
                <a:close/>
                <a:moveTo>
                  <a:pt x="1871562" y="4091681"/>
                </a:moveTo>
                <a:lnTo>
                  <a:pt x="1911679" y="4168861"/>
                </a:lnTo>
                <a:lnTo>
                  <a:pt x="1951200" y="4148319"/>
                </a:lnTo>
                <a:lnTo>
                  <a:pt x="1911082" y="4071139"/>
                </a:lnTo>
                <a:close/>
                <a:moveTo>
                  <a:pt x="1086443" y="2585573"/>
                </a:moveTo>
                <a:cubicBezTo>
                  <a:pt x="1103264" y="2576829"/>
                  <a:pt x="1118643" y="2568835"/>
                  <a:pt x="1136425" y="2559592"/>
                </a:cubicBezTo>
                <a:cubicBezTo>
                  <a:pt x="1130365" y="2547934"/>
                  <a:pt x="1125114" y="2537832"/>
                  <a:pt x="1118651" y="2525397"/>
                </a:cubicBezTo>
                <a:cubicBezTo>
                  <a:pt x="1103272" y="2533391"/>
                  <a:pt x="1088373" y="2541135"/>
                  <a:pt x="1071071" y="2550128"/>
                </a:cubicBezTo>
                <a:cubicBezTo>
                  <a:pt x="1075362" y="2560730"/>
                  <a:pt x="1080133" y="2571084"/>
                  <a:pt x="1086443" y="2585573"/>
                </a:cubicBezTo>
                <a:close/>
                <a:moveTo>
                  <a:pt x="962474" y="2351076"/>
                </a:moveTo>
                <a:lnTo>
                  <a:pt x="1002591" y="2428255"/>
                </a:lnTo>
                <a:lnTo>
                  <a:pt x="1042111" y="2407713"/>
                </a:lnTo>
                <a:lnTo>
                  <a:pt x="1001994" y="2330534"/>
                </a:lnTo>
                <a:close/>
                <a:moveTo>
                  <a:pt x="720450" y="1902022"/>
                </a:moveTo>
                <a:lnTo>
                  <a:pt x="750749" y="1960313"/>
                </a:lnTo>
                <a:lnTo>
                  <a:pt x="780597" y="1944798"/>
                </a:lnTo>
                <a:lnTo>
                  <a:pt x="750298" y="1886507"/>
                </a:lnTo>
                <a:close/>
                <a:moveTo>
                  <a:pt x="536243" y="1553193"/>
                </a:moveTo>
                <a:lnTo>
                  <a:pt x="569412" y="1617005"/>
                </a:lnTo>
                <a:lnTo>
                  <a:pt x="602086" y="1600022"/>
                </a:lnTo>
                <a:lnTo>
                  <a:pt x="568917" y="1536209"/>
                </a:lnTo>
                <a:close/>
                <a:moveTo>
                  <a:pt x="657265" y="1786768"/>
                </a:moveTo>
                <a:lnTo>
                  <a:pt x="687564" y="1845059"/>
                </a:lnTo>
                <a:lnTo>
                  <a:pt x="717411" y="1829545"/>
                </a:lnTo>
                <a:lnTo>
                  <a:pt x="687113" y="1771254"/>
                </a:lnTo>
                <a:close/>
                <a:moveTo>
                  <a:pt x="1317816" y="3100684"/>
                </a:moveTo>
                <a:lnTo>
                  <a:pt x="1357933" y="3177863"/>
                </a:lnTo>
                <a:lnTo>
                  <a:pt x="1397454" y="3157321"/>
                </a:lnTo>
                <a:lnTo>
                  <a:pt x="1357336" y="3080141"/>
                </a:lnTo>
                <a:close/>
                <a:moveTo>
                  <a:pt x="1234156" y="2948084"/>
                </a:moveTo>
                <a:lnTo>
                  <a:pt x="1274273" y="3025264"/>
                </a:lnTo>
                <a:lnTo>
                  <a:pt x="1313794" y="3004721"/>
                </a:lnTo>
                <a:lnTo>
                  <a:pt x="1273677" y="2927542"/>
                </a:lnTo>
                <a:close/>
                <a:moveTo>
                  <a:pt x="1418443" y="3330224"/>
                </a:moveTo>
                <a:cubicBezTo>
                  <a:pt x="1431744" y="3355813"/>
                  <a:pt x="1444395" y="3380152"/>
                  <a:pt x="1458345" y="3406989"/>
                </a:cubicBezTo>
                <a:cubicBezTo>
                  <a:pt x="1484482" y="3393404"/>
                  <a:pt x="1509981" y="3380150"/>
                  <a:pt x="1536756" y="3366232"/>
                </a:cubicBezTo>
                <a:cubicBezTo>
                  <a:pt x="1523131" y="3340020"/>
                  <a:pt x="1510479" y="3315680"/>
                  <a:pt x="1496854" y="3289467"/>
                </a:cubicBezTo>
                <a:cubicBezTo>
                  <a:pt x="1470717" y="3303053"/>
                  <a:pt x="1445218" y="3316308"/>
                  <a:pt x="1418443" y="3330224"/>
                </a:cubicBezTo>
                <a:close/>
                <a:moveTo>
                  <a:pt x="1469061" y="3429164"/>
                </a:moveTo>
                <a:cubicBezTo>
                  <a:pt x="1483660" y="3457250"/>
                  <a:pt x="1496311" y="3481590"/>
                  <a:pt x="1509936" y="3507803"/>
                </a:cubicBezTo>
                <a:cubicBezTo>
                  <a:pt x="1535436" y="3494548"/>
                  <a:pt x="1560297" y="3481625"/>
                  <a:pt x="1587710" y="3467377"/>
                </a:cubicBezTo>
                <a:cubicBezTo>
                  <a:pt x="1574085" y="3441164"/>
                  <a:pt x="1560785" y="3415575"/>
                  <a:pt x="1546835" y="3388738"/>
                </a:cubicBezTo>
                <a:cubicBezTo>
                  <a:pt x="1521972" y="3401662"/>
                  <a:pt x="1497111" y="3414584"/>
                  <a:pt x="1469061" y="3429164"/>
                </a:cubicBezTo>
                <a:close/>
                <a:moveTo>
                  <a:pt x="825443" y="2214854"/>
                </a:moveTo>
                <a:cubicBezTo>
                  <a:pt x="833445" y="2230248"/>
                  <a:pt x="841065" y="2244909"/>
                  <a:pt x="849258" y="2260671"/>
                </a:cubicBezTo>
                <a:cubicBezTo>
                  <a:pt x="864609" y="2252692"/>
                  <a:pt x="879210" y="2245102"/>
                  <a:pt x="895682" y="2236540"/>
                </a:cubicBezTo>
                <a:cubicBezTo>
                  <a:pt x="887871" y="2221512"/>
                  <a:pt x="880250" y="2206850"/>
                  <a:pt x="871867" y="2190723"/>
                </a:cubicBezTo>
                <a:cubicBezTo>
                  <a:pt x="856891" y="2198507"/>
                  <a:pt x="841917" y="2206291"/>
                  <a:pt x="825443" y="2214854"/>
                </a:cubicBezTo>
                <a:close/>
                <a:moveTo>
                  <a:pt x="764287" y="2097198"/>
                </a:moveTo>
                <a:cubicBezTo>
                  <a:pt x="772289" y="2112592"/>
                  <a:pt x="779910" y="2127254"/>
                  <a:pt x="788292" y="2143381"/>
                </a:cubicBezTo>
                <a:cubicBezTo>
                  <a:pt x="803268" y="2135596"/>
                  <a:pt x="818244" y="2127812"/>
                  <a:pt x="834342" y="2119444"/>
                </a:cubicBezTo>
                <a:cubicBezTo>
                  <a:pt x="826340" y="2104051"/>
                  <a:pt x="818338" y="2088656"/>
                  <a:pt x="810336" y="2073262"/>
                </a:cubicBezTo>
                <a:cubicBezTo>
                  <a:pt x="794613" y="2081435"/>
                  <a:pt x="780386" y="2088830"/>
                  <a:pt x="764287" y="2097198"/>
                </a:cubicBezTo>
                <a:close/>
                <a:moveTo>
                  <a:pt x="794402" y="2156966"/>
                </a:moveTo>
                <a:cubicBezTo>
                  <a:pt x="802594" y="2172726"/>
                  <a:pt x="809834" y="2186654"/>
                  <a:pt x="817836" y="2202048"/>
                </a:cubicBezTo>
                <a:cubicBezTo>
                  <a:pt x="833186" y="2194069"/>
                  <a:pt x="848536" y="2186090"/>
                  <a:pt x="865009" y="2177528"/>
                </a:cubicBezTo>
                <a:cubicBezTo>
                  <a:pt x="857579" y="2163234"/>
                  <a:pt x="849958" y="2148572"/>
                  <a:pt x="841575" y="2132446"/>
                </a:cubicBezTo>
                <a:cubicBezTo>
                  <a:pt x="826599" y="2140230"/>
                  <a:pt x="811250" y="2148208"/>
                  <a:pt x="794402" y="2156966"/>
                </a:cubicBezTo>
                <a:close/>
                <a:moveTo>
                  <a:pt x="1038160" y="2638311"/>
                </a:moveTo>
                <a:cubicBezTo>
                  <a:pt x="1044220" y="2649968"/>
                  <a:pt x="1049067" y="2659293"/>
                  <a:pt x="1055531" y="2671729"/>
                </a:cubicBezTo>
                <a:cubicBezTo>
                  <a:pt x="1070910" y="2663735"/>
                  <a:pt x="1086289" y="2655741"/>
                  <a:pt x="1103590" y="2646748"/>
                </a:cubicBezTo>
                <a:cubicBezTo>
                  <a:pt x="1097126" y="2634313"/>
                  <a:pt x="1092279" y="2624987"/>
                  <a:pt x="1086220" y="2613330"/>
                </a:cubicBezTo>
                <a:cubicBezTo>
                  <a:pt x="1070360" y="2621574"/>
                  <a:pt x="1054501" y="2629817"/>
                  <a:pt x="1038160" y="2638311"/>
                </a:cubicBezTo>
                <a:close/>
                <a:moveTo>
                  <a:pt x="1009075" y="2582354"/>
                </a:moveTo>
                <a:cubicBezTo>
                  <a:pt x="1015538" y="2594788"/>
                  <a:pt x="1020789" y="2604891"/>
                  <a:pt x="1027253" y="2617326"/>
                </a:cubicBezTo>
                <a:cubicBezTo>
                  <a:pt x="1042632" y="2609332"/>
                  <a:pt x="1057530" y="2601589"/>
                  <a:pt x="1074351" y="2592845"/>
                </a:cubicBezTo>
                <a:cubicBezTo>
                  <a:pt x="1069581" y="2582492"/>
                  <a:pt x="1064405" y="2571362"/>
                  <a:pt x="1058096" y="2556873"/>
                </a:cubicBezTo>
                <a:cubicBezTo>
                  <a:pt x="1039833" y="2566366"/>
                  <a:pt x="1025415" y="2573860"/>
                  <a:pt x="1009075" y="2582354"/>
                </a:cubicBezTo>
                <a:close/>
                <a:moveTo>
                  <a:pt x="1066765" y="2694517"/>
                </a:moveTo>
                <a:cubicBezTo>
                  <a:pt x="1088580" y="2736485"/>
                  <a:pt x="1109586" y="2776899"/>
                  <a:pt x="1131804" y="2819643"/>
                </a:cubicBezTo>
                <a:cubicBezTo>
                  <a:pt x="1147665" y="2811399"/>
                  <a:pt x="1162562" y="2803655"/>
                  <a:pt x="1179384" y="2794912"/>
                </a:cubicBezTo>
                <a:cubicBezTo>
                  <a:pt x="1158377" y="2754498"/>
                  <a:pt x="1136967" y="2713308"/>
                  <a:pt x="1113132" y="2667454"/>
                </a:cubicBezTo>
                <a:cubicBezTo>
                  <a:pt x="1099676" y="2674449"/>
                  <a:pt x="1087661" y="2680694"/>
                  <a:pt x="1075646" y="2686939"/>
                </a:cubicBezTo>
                <a:cubicBezTo>
                  <a:pt x="1072762" y="2688438"/>
                  <a:pt x="1070206" y="2691741"/>
                  <a:pt x="1066765" y="2694517"/>
                </a:cubicBezTo>
                <a:close/>
                <a:moveTo>
                  <a:pt x="653387" y="1936880"/>
                </a:moveTo>
                <a:lnTo>
                  <a:pt x="683686" y="1995171"/>
                </a:lnTo>
                <a:lnTo>
                  <a:pt x="713535" y="1979656"/>
                </a:lnTo>
                <a:lnTo>
                  <a:pt x="683236" y="1921365"/>
                </a:lnTo>
                <a:close/>
                <a:moveTo>
                  <a:pt x="590202" y="1821627"/>
                </a:moveTo>
                <a:lnTo>
                  <a:pt x="620501" y="1879918"/>
                </a:lnTo>
                <a:lnTo>
                  <a:pt x="650350" y="1864403"/>
                </a:lnTo>
                <a:lnTo>
                  <a:pt x="620051" y="1806112"/>
                </a:lnTo>
                <a:close/>
                <a:moveTo>
                  <a:pt x="462830" y="1591352"/>
                </a:moveTo>
                <a:lnTo>
                  <a:pt x="495999" y="1655165"/>
                </a:lnTo>
                <a:lnTo>
                  <a:pt x="528673" y="1638181"/>
                </a:lnTo>
                <a:lnTo>
                  <a:pt x="495504" y="1574368"/>
                </a:lnTo>
                <a:close/>
                <a:moveTo>
                  <a:pt x="1782769" y="4137835"/>
                </a:moveTo>
                <a:lnTo>
                  <a:pt x="1822886" y="4215015"/>
                </a:lnTo>
                <a:lnTo>
                  <a:pt x="1862406" y="4194473"/>
                </a:lnTo>
                <a:lnTo>
                  <a:pt x="1822289" y="4117293"/>
                </a:lnTo>
                <a:close/>
                <a:moveTo>
                  <a:pt x="873680" y="2397229"/>
                </a:moveTo>
                <a:lnTo>
                  <a:pt x="913797" y="2474409"/>
                </a:lnTo>
                <a:lnTo>
                  <a:pt x="953318" y="2453866"/>
                </a:lnTo>
                <a:lnTo>
                  <a:pt x="913201" y="2376687"/>
                </a:lnTo>
                <a:close/>
                <a:moveTo>
                  <a:pt x="706448" y="2127727"/>
                </a:moveTo>
                <a:cubicBezTo>
                  <a:pt x="714641" y="2143488"/>
                  <a:pt x="722071" y="2157782"/>
                  <a:pt x="730263" y="2173543"/>
                </a:cubicBezTo>
                <a:cubicBezTo>
                  <a:pt x="745987" y="2165370"/>
                  <a:pt x="760962" y="2157587"/>
                  <a:pt x="776686" y="2149413"/>
                </a:cubicBezTo>
                <a:cubicBezTo>
                  <a:pt x="768685" y="2134019"/>
                  <a:pt x="761254" y="2119724"/>
                  <a:pt x="752871" y="2103597"/>
                </a:cubicBezTo>
                <a:cubicBezTo>
                  <a:pt x="737521" y="2111576"/>
                  <a:pt x="722172" y="2119554"/>
                  <a:pt x="706448" y="2127727"/>
                </a:cubicBezTo>
                <a:close/>
                <a:moveTo>
                  <a:pt x="736747" y="2186934"/>
                </a:moveTo>
                <a:cubicBezTo>
                  <a:pt x="744939" y="2202694"/>
                  <a:pt x="752178" y="2216622"/>
                  <a:pt x="760180" y="2232017"/>
                </a:cubicBezTo>
                <a:cubicBezTo>
                  <a:pt x="775530" y="2224038"/>
                  <a:pt x="790506" y="2216254"/>
                  <a:pt x="806604" y="2207886"/>
                </a:cubicBezTo>
                <a:cubicBezTo>
                  <a:pt x="798983" y="2193224"/>
                  <a:pt x="791553" y="2178930"/>
                  <a:pt x="783171" y="2162804"/>
                </a:cubicBezTo>
                <a:cubicBezTo>
                  <a:pt x="768195" y="2170588"/>
                  <a:pt x="753219" y="2178372"/>
                  <a:pt x="736747" y="2186934"/>
                </a:cubicBezTo>
                <a:close/>
                <a:moveTo>
                  <a:pt x="1229022" y="3146838"/>
                </a:moveTo>
                <a:lnTo>
                  <a:pt x="1269139" y="3224017"/>
                </a:lnTo>
                <a:lnTo>
                  <a:pt x="1308660" y="3203474"/>
                </a:lnTo>
                <a:lnTo>
                  <a:pt x="1268543" y="3126295"/>
                </a:lnTo>
                <a:close/>
                <a:moveTo>
                  <a:pt x="979931" y="2669564"/>
                </a:moveTo>
                <a:cubicBezTo>
                  <a:pt x="1001341" y="2710755"/>
                  <a:pt x="1022348" y="2751168"/>
                  <a:pt x="1044566" y="2793913"/>
                </a:cubicBezTo>
                <a:cubicBezTo>
                  <a:pt x="1059465" y="2786169"/>
                  <a:pt x="1073402" y="2778924"/>
                  <a:pt x="1089743" y="2770431"/>
                </a:cubicBezTo>
                <a:cubicBezTo>
                  <a:pt x="1067928" y="2728462"/>
                  <a:pt x="1047326" y="2688827"/>
                  <a:pt x="1025107" y="2646082"/>
                </a:cubicBezTo>
                <a:cubicBezTo>
                  <a:pt x="1010209" y="2653826"/>
                  <a:pt x="995790" y="2661321"/>
                  <a:pt x="979931" y="2669564"/>
                </a:cubicBezTo>
                <a:close/>
                <a:moveTo>
                  <a:pt x="1062830" y="2830554"/>
                </a:moveTo>
                <a:cubicBezTo>
                  <a:pt x="1064759" y="2835550"/>
                  <a:pt x="1068488" y="2841696"/>
                  <a:pt x="1074613" y="2849371"/>
                </a:cubicBezTo>
                <a:cubicBezTo>
                  <a:pt x="1089031" y="2841876"/>
                  <a:pt x="1103449" y="2834382"/>
                  <a:pt x="1117387" y="2827137"/>
                </a:cubicBezTo>
                <a:cubicBezTo>
                  <a:pt x="1102705" y="2782450"/>
                  <a:pt x="1090327" y="2799742"/>
                  <a:pt x="1077832" y="2806236"/>
                </a:cubicBezTo>
                <a:cubicBezTo>
                  <a:pt x="1067436" y="2810900"/>
                  <a:pt x="1057041" y="2815562"/>
                  <a:pt x="1062830" y="2830554"/>
                </a:cubicBezTo>
                <a:close/>
                <a:moveTo>
                  <a:pt x="1145363" y="2994237"/>
                </a:moveTo>
                <a:lnTo>
                  <a:pt x="1185480" y="3071417"/>
                </a:lnTo>
                <a:lnTo>
                  <a:pt x="1225001" y="3050874"/>
                </a:lnTo>
                <a:lnTo>
                  <a:pt x="1184884" y="2973695"/>
                </a:lnTo>
                <a:close/>
                <a:moveTo>
                  <a:pt x="586325" y="1971739"/>
                </a:moveTo>
                <a:lnTo>
                  <a:pt x="616624" y="2030029"/>
                </a:lnTo>
                <a:lnTo>
                  <a:pt x="646472" y="2014515"/>
                </a:lnTo>
                <a:lnTo>
                  <a:pt x="616173" y="1956224"/>
                </a:lnTo>
                <a:close/>
                <a:moveTo>
                  <a:pt x="523140" y="1856485"/>
                </a:moveTo>
                <a:lnTo>
                  <a:pt x="553439" y="1914776"/>
                </a:lnTo>
                <a:lnTo>
                  <a:pt x="583287" y="1899261"/>
                </a:lnTo>
                <a:lnTo>
                  <a:pt x="552988" y="1840970"/>
                </a:lnTo>
                <a:close/>
                <a:moveTo>
                  <a:pt x="389416" y="1629512"/>
                </a:moveTo>
                <a:lnTo>
                  <a:pt x="422585" y="1693324"/>
                </a:lnTo>
                <a:lnTo>
                  <a:pt x="455260" y="1676340"/>
                </a:lnTo>
                <a:lnTo>
                  <a:pt x="422091" y="1612528"/>
                </a:lnTo>
                <a:close/>
                <a:moveTo>
                  <a:pt x="708259" y="2275765"/>
                </a:moveTo>
                <a:cubicBezTo>
                  <a:pt x="716261" y="2291159"/>
                  <a:pt x="723691" y="2305454"/>
                  <a:pt x="731883" y="2321215"/>
                </a:cubicBezTo>
                <a:cubicBezTo>
                  <a:pt x="747234" y="2313236"/>
                  <a:pt x="761835" y="2305646"/>
                  <a:pt x="777560" y="2297473"/>
                </a:cubicBezTo>
                <a:cubicBezTo>
                  <a:pt x="770130" y="2283178"/>
                  <a:pt x="762318" y="2268150"/>
                  <a:pt x="753935" y="2252023"/>
                </a:cubicBezTo>
                <a:cubicBezTo>
                  <a:pt x="738211" y="2260196"/>
                  <a:pt x="723609" y="2267786"/>
                  <a:pt x="708259" y="2275765"/>
                </a:cubicBezTo>
                <a:close/>
                <a:moveTo>
                  <a:pt x="677967" y="2217487"/>
                </a:moveTo>
                <a:cubicBezTo>
                  <a:pt x="686159" y="2233248"/>
                  <a:pt x="693399" y="2247175"/>
                  <a:pt x="701591" y="2262936"/>
                </a:cubicBezTo>
                <a:cubicBezTo>
                  <a:pt x="716941" y="2254957"/>
                  <a:pt x="731542" y="2247368"/>
                  <a:pt x="747267" y="2239194"/>
                </a:cubicBezTo>
                <a:cubicBezTo>
                  <a:pt x="739647" y="2224534"/>
                  <a:pt x="731835" y="2209506"/>
                  <a:pt x="723643" y="2193745"/>
                </a:cubicBezTo>
                <a:cubicBezTo>
                  <a:pt x="707544" y="2202113"/>
                  <a:pt x="693317" y="2209508"/>
                  <a:pt x="677967" y="2217487"/>
                </a:cubicBezTo>
                <a:close/>
                <a:moveTo>
                  <a:pt x="1693975" y="4183988"/>
                </a:moveTo>
                <a:lnTo>
                  <a:pt x="1734093" y="4261169"/>
                </a:lnTo>
                <a:lnTo>
                  <a:pt x="1773614" y="4240626"/>
                </a:lnTo>
                <a:lnTo>
                  <a:pt x="1733496" y="4163446"/>
                </a:lnTo>
                <a:close/>
                <a:moveTo>
                  <a:pt x="784888" y="2443383"/>
                </a:moveTo>
                <a:lnTo>
                  <a:pt x="825005" y="2520562"/>
                </a:lnTo>
                <a:lnTo>
                  <a:pt x="864526" y="2500020"/>
                </a:lnTo>
                <a:lnTo>
                  <a:pt x="824409" y="2422840"/>
                </a:lnTo>
                <a:close/>
                <a:moveTo>
                  <a:pt x="890060" y="2648164"/>
                </a:moveTo>
                <a:cubicBezTo>
                  <a:pt x="911470" y="2689355"/>
                  <a:pt x="931669" y="2728214"/>
                  <a:pt x="954291" y="2771736"/>
                </a:cubicBezTo>
                <a:cubicBezTo>
                  <a:pt x="970632" y="2763242"/>
                  <a:pt x="985530" y="2755498"/>
                  <a:pt x="1001390" y="2747254"/>
                </a:cubicBezTo>
                <a:cubicBezTo>
                  <a:pt x="979575" y="2705286"/>
                  <a:pt x="959377" y="2666427"/>
                  <a:pt x="937158" y="2623683"/>
                </a:cubicBezTo>
                <a:cubicBezTo>
                  <a:pt x="921779" y="2631677"/>
                  <a:pt x="906880" y="2639421"/>
                  <a:pt x="890060" y="2648164"/>
                </a:cubicBezTo>
                <a:close/>
                <a:moveTo>
                  <a:pt x="966737" y="2796856"/>
                </a:moveTo>
                <a:cubicBezTo>
                  <a:pt x="972393" y="2807736"/>
                  <a:pt x="976837" y="2816285"/>
                  <a:pt x="982896" y="2827943"/>
                </a:cubicBezTo>
                <a:cubicBezTo>
                  <a:pt x="998756" y="2819699"/>
                  <a:pt x="1013578" y="2812982"/>
                  <a:pt x="1027265" y="2802906"/>
                </a:cubicBezTo>
                <a:cubicBezTo>
                  <a:pt x="1029187" y="2801906"/>
                  <a:pt x="1021261" y="2784309"/>
                  <a:pt x="1017200" y="2770625"/>
                </a:cubicBezTo>
                <a:cubicBezTo>
                  <a:pt x="999418" y="2779868"/>
                  <a:pt x="984039" y="2787862"/>
                  <a:pt x="966737" y="2796856"/>
                </a:cubicBezTo>
                <a:close/>
                <a:moveTo>
                  <a:pt x="1140229" y="3192991"/>
                </a:moveTo>
                <a:lnTo>
                  <a:pt x="1180346" y="3270171"/>
                </a:lnTo>
                <a:lnTo>
                  <a:pt x="1219866" y="3249629"/>
                </a:lnTo>
                <a:lnTo>
                  <a:pt x="1179749" y="3172449"/>
                </a:lnTo>
                <a:close/>
                <a:moveTo>
                  <a:pt x="519262" y="2006597"/>
                </a:moveTo>
                <a:lnTo>
                  <a:pt x="549561" y="2064888"/>
                </a:lnTo>
                <a:lnTo>
                  <a:pt x="579410" y="2049373"/>
                </a:lnTo>
                <a:lnTo>
                  <a:pt x="549111" y="1991082"/>
                </a:lnTo>
                <a:close/>
                <a:moveTo>
                  <a:pt x="1056569" y="3040392"/>
                </a:moveTo>
                <a:lnTo>
                  <a:pt x="1096686" y="3117571"/>
                </a:lnTo>
                <a:lnTo>
                  <a:pt x="1136206" y="3097029"/>
                </a:lnTo>
                <a:lnTo>
                  <a:pt x="1096089" y="3019850"/>
                </a:lnTo>
                <a:close/>
                <a:moveTo>
                  <a:pt x="456077" y="1891344"/>
                </a:moveTo>
                <a:lnTo>
                  <a:pt x="486376" y="1949634"/>
                </a:lnTo>
                <a:lnTo>
                  <a:pt x="516225" y="1934119"/>
                </a:lnTo>
                <a:lnTo>
                  <a:pt x="485926" y="1875829"/>
                </a:lnTo>
                <a:close/>
                <a:moveTo>
                  <a:pt x="590768" y="2188788"/>
                </a:moveTo>
                <a:cubicBezTo>
                  <a:pt x="598579" y="2203816"/>
                  <a:pt x="606009" y="2218110"/>
                  <a:pt x="614202" y="2233871"/>
                </a:cubicBezTo>
                <a:cubicBezTo>
                  <a:pt x="629552" y="2225892"/>
                  <a:pt x="644527" y="2218108"/>
                  <a:pt x="660251" y="2209935"/>
                </a:cubicBezTo>
                <a:cubicBezTo>
                  <a:pt x="652250" y="2194541"/>
                  <a:pt x="644819" y="2180246"/>
                  <a:pt x="636818" y="2164852"/>
                </a:cubicBezTo>
                <a:cubicBezTo>
                  <a:pt x="621468" y="2172831"/>
                  <a:pt x="606492" y="2180615"/>
                  <a:pt x="590768" y="2188788"/>
                </a:cubicBezTo>
                <a:close/>
                <a:moveTo>
                  <a:pt x="620496" y="2246894"/>
                </a:moveTo>
                <a:cubicBezTo>
                  <a:pt x="629069" y="2263388"/>
                  <a:pt x="636499" y="2277682"/>
                  <a:pt x="644501" y="2293076"/>
                </a:cubicBezTo>
                <a:cubicBezTo>
                  <a:pt x="659476" y="2285293"/>
                  <a:pt x="674077" y="2277703"/>
                  <a:pt x="690176" y="2269335"/>
                </a:cubicBezTo>
                <a:cubicBezTo>
                  <a:pt x="682174" y="2253941"/>
                  <a:pt x="674363" y="2238914"/>
                  <a:pt x="666170" y="2223153"/>
                </a:cubicBezTo>
                <a:cubicBezTo>
                  <a:pt x="651569" y="2230742"/>
                  <a:pt x="636969" y="2238331"/>
                  <a:pt x="620496" y="2246894"/>
                </a:cubicBezTo>
                <a:close/>
                <a:moveTo>
                  <a:pt x="316003" y="1667671"/>
                </a:moveTo>
                <a:lnTo>
                  <a:pt x="349172" y="1731484"/>
                </a:lnTo>
                <a:lnTo>
                  <a:pt x="381847" y="1714500"/>
                </a:lnTo>
                <a:lnTo>
                  <a:pt x="348678" y="1650687"/>
                </a:lnTo>
                <a:close/>
                <a:moveTo>
                  <a:pt x="1605183" y="4230142"/>
                </a:moveTo>
                <a:lnTo>
                  <a:pt x="1645301" y="4307322"/>
                </a:lnTo>
                <a:lnTo>
                  <a:pt x="1684822" y="4286779"/>
                </a:lnTo>
                <a:lnTo>
                  <a:pt x="1644704" y="4209599"/>
                </a:lnTo>
                <a:close/>
                <a:moveTo>
                  <a:pt x="696095" y="2489537"/>
                </a:moveTo>
                <a:lnTo>
                  <a:pt x="736212" y="2566716"/>
                </a:lnTo>
                <a:lnTo>
                  <a:pt x="775733" y="2546173"/>
                </a:lnTo>
                <a:lnTo>
                  <a:pt x="735616" y="2468994"/>
                </a:lnTo>
                <a:close/>
                <a:moveTo>
                  <a:pt x="452199" y="2041456"/>
                </a:moveTo>
                <a:lnTo>
                  <a:pt x="482498" y="2099747"/>
                </a:lnTo>
                <a:lnTo>
                  <a:pt x="512346" y="2084232"/>
                </a:lnTo>
                <a:lnTo>
                  <a:pt x="482047" y="2025941"/>
                </a:lnTo>
                <a:close/>
                <a:moveTo>
                  <a:pt x="389014" y="1926202"/>
                </a:moveTo>
                <a:lnTo>
                  <a:pt x="419313" y="1984493"/>
                </a:lnTo>
                <a:lnTo>
                  <a:pt x="449161" y="1968978"/>
                </a:lnTo>
                <a:lnTo>
                  <a:pt x="418862" y="1910687"/>
                </a:lnTo>
                <a:close/>
                <a:moveTo>
                  <a:pt x="242590" y="1705830"/>
                </a:moveTo>
                <a:lnTo>
                  <a:pt x="275759" y="1769643"/>
                </a:lnTo>
                <a:lnTo>
                  <a:pt x="308435" y="1752658"/>
                </a:lnTo>
                <a:lnTo>
                  <a:pt x="275266" y="1688846"/>
                </a:lnTo>
                <a:close/>
                <a:moveTo>
                  <a:pt x="1516390" y="4276295"/>
                </a:moveTo>
                <a:lnTo>
                  <a:pt x="1556507" y="4353476"/>
                </a:lnTo>
                <a:lnTo>
                  <a:pt x="1596028" y="4332933"/>
                </a:lnTo>
                <a:lnTo>
                  <a:pt x="1555911" y="4255753"/>
                </a:lnTo>
                <a:close/>
                <a:moveTo>
                  <a:pt x="607303" y="2535690"/>
                </a:moveTo>
                <a:lnTo>
                  <a:pt x="647420" y="2612869"/>
                </a:lnTo>
                <a:lnTo>
                  <a:pt x="686940" y="2592327"/>
                </a:lnTo>
                <a:lnTo>
                  <a:pt x="646823" y="2515148"/>
                </a:lnTo>
                <a:close/>
                <a:moveTo>
                  <a:pt x="169177" y="1743990"/>
                </a:moveTo>
                <a:lnTo>
                  <a:pt x="202346" y="1807802"/>
                </a:lnTo>
                <a:lnTo>
                  <a:pt x="235022" y="1790818"/>
                </a:lnTo>
                <a:lnTo>
                  <a:pt x="201853" y="1727005"/>
                </a:lnTo>
                <a:close/>
                <a:moveTo>
                  <a:pt x="36456" y="1738680"/>
                </a:moveTo>
                <a:lnTo>
                  <a:pt x="400014" y="1549706"/>
                </a:lnTo>
                <a:lnTo>
                  <a:pt x="392453" y="1552688"/>
                </a:lnTo>
                <a:cubicBezTo>
                  <a:pt x="388312" y="1553517"/>
                  <a:pt x="383674" y="1553351"/>
                  <a:pt x="377710" y="1551363"/>
                </a:cubicBezTo>
                <a:cubicBezTo>
                  <a:pt x="357832" y="1544074"/>
                  <a:pt x="340604" y="1548713"/>
                  <a:pt x="333978" y="1566603"/>
                </a:cubicBezTo>
                <a:cubicBezTo>
                  <a:pt x="319400" y="1553351"/>
                  <a:pt x="310786" y="1547387"/>
                  <a:pt x="298197" y="1568591"/>
                </a:cubicBezTo>
                <a:lnTo>
                  <a:pt x="296872" y="1569916"/>
                </a:lnTo>
                <a:cubicBezTo>
                  <a:pt x="294884" y="1569916"/>
                  <a:pt x="293559" y="1569253"/>
                  <a:pt x="291571" y="1569916"/>
                </a:cubicBezTo>
                <a:cubicBezTo>
                  <a:pt x="281632" y="1571241"/>
                  <a:pt x="280307" y="1578530"/>
                  <a:pt x="279644" y="1585819"/>
                </a:cubicBezTo>
                <a:cubicBezTo>
                  <a:pt x="276993" y="1587806"/>
                  <a:pt x="273680" y="1589795"/>
                  <a:pt x="271030" y="1591782"/>
                </a:cubicBezTo>
                <a:cubicBezTo>
                  <a:pt x="263079" y="1589795"/>
                  <a:pt x="255790" y="1588469"/>
                  <a:pt x="253802" y="1577867"/>
                </a:cubicBezTo>
                <a:cubicBezTo>
                  <a:pt x="253140" y="1577205"/>
                  <a:pt x="251814" y="1576542"/>
                  <a:pt x="251152" y="1575879"/>
                </a:cubicBezTo>
                <a:cubicBezTo>
                  <a:pt x="251814" y="1582506"/>
                  <a:pt x="225310" y="1585819"/>
                  <a:pt x="248501" y="1595758"/>
                </a:cubicBezTo>
                <a:cubicBezTo>
                  <a:pt x="247839" y="1597083"/>
                  <a:pt x="246513" y="1598408"/>
                  <a:pt x="245851" y="1599734"/>
                </a:cubicBezTo>
                <a:lnTo>
                  <a:pt x="245188" y="1599734"/>
                </a:lnTo>
                <a:cubicBezTo>
                  <a:pt x="231273" y="1593770"/>
                  <a:pt x="225310" y="1595758"/>
                  <a:pt x="221997" y="1606360"/>
                </a:cubicBezTo>
                <a:cubicBezTo>
                  <a:pt x="220672" y="1610998"/>
                  <a:pt x="222659" y="1615636"/>
                  <a:pt x="217359" y="1617624"/>
                </a:cubicBezTo>
                <a:cubicBezTo>
                  <a:pt x="206094" y="1620274"/>
                  <a:pt x="200793" y="1605034"/>
                  <a:pt x="192842" y="1606360"/>
                </a:cubicBezTo>
                <a:cubicBezTo>
                  <a:pt x="194830" y="1589795"/>
                  <a:pt x="196155" y="1572566"/>
                  <a:pt x="188866" y="1554013"/>
                </a:cubicBezTo>
                <a:cubicBezTo>
                  <a:pt x="182903" y="1571241"/>
                  <a:pt x="176277" y="1584493"/>
                  <a:pt x="179590" y="1598408"/>
                </a:cubicBezTo>
                <a:cubicBezTo>
                  <a:pt x="180915" y="1604372"/>
                  <a:pt x="180253" y="1610998"/>
                  <a:pt x="180915" y="1617624"/>
                </a:cubicBezTo>
                <a:cubicBezTo>
                  <a:pt x="176277" y="1622925"/>
                  <a:pt x="170976" y="1626238"/>
                  <a:pt x="163687" y="1628888"/>
                </a:cubicBezTo>
                <a:cubicBezTo>
                  <a:pt x="137183" y="1638165"/>
                  <a:pt x="107366" y="1644128"/>
                  <a:pt x="86825" y="1660693"/>
                </a:cubicBezTo>
                <a:cubicBezTo>
                  <a:pt x="85499" y="1661356"/>
                  <a:pt x="82849" y="1661356"/>
                  <a:pt x="80861" y="1662019"/>
                </a:cubicBezTo>
                <a:cubicBezTo>
                  <a:pt x="56345" y="1662019"/>
                  <a:pt x="27853" y="1668645"/>
                  <a:pt x="21226" y="1644128"/>
                </a:cubicBezTo>
                <a:cubicBezTo>
                  <a:pt x="11784" y="1650091"/>
                  <a:pt x="21350" y="1665373"/>
                  <a:pt x="10790" y="1668727"/>
                </a:cubicBezTo>
                <a:lnTo>
                  <a:pt x="0" y="1667915"/>
                </a:lnTo>
                <a:close/>
                <a:moveTo>
                  <a:pt x="257327" y="2167420"/>
                </a:moveTo>
                <a:lnTo>
                  <a:pt x="422016" y="2081816"/>
                </a:lnTo>
                <a:lnTo>
                  <a:pt x="371518" y="1984665"/>
                </a:lnTo>
                <a:lnTo>
                  <a:pt x="207183" y="2070084"/>
                </a:lnTo>
                <a:close/>
                <a:moveTo>
                  <a:pt x="1343695" y="4276198"/>
                </a:moveTo>
                <a:lnTo>
                  <a:pt x="2226064" y="3817552"/>
                </a:lnTo>
                <a:lnTo>
                  <a:pt x="2583126" y="3890181"/>
                </a:lnTo>
                <a:lnTo>
                  <a:pt x="2585447" y="3887734"/>
                </a:lnTo>
                <a:cubicBezTo>
                  <a:pt x="2589026" y="3884679"/>
                  <a:pt x="2592363" y="3883149"/>
                  <a:pt x="2592122" y="3884673"/>
                </a:cubicBezTo>
                <a:cubicBezTo>
                  <a:pt x="2592806" y="3904229"/>
                  <a:pt x="2600678" y="3880593"/>
                  <a:pt x="2604502" y="3880332"/>
                </a:cubicBezTo>
                <a:cubicBezTo>
                  <a:pt x="2607964" y="3882358"/>
                  <a:pt x="2609728" y="3886418"/>
                  <a:pt x="2617490" y="3876497"/>
                </a:cubicBezTo>
                <a:cubicBezTo>
                  <a:pt x="2625250" y="3866578"/>
                  <a:pt x="2632830" y="3855641"/>
                  <a:pt x="2646054" y="3845965"/>
                </a:cubicBezTo>
                <a:cubicBezTo>
                  <a:pt x="2637626" y="3857917"/>
                  <a:pt x="2632474" y="3866563"/>
                  <a:pt x="2623922" y="3874961"/>
                </a:cubicBezTo>
                <a:cubicBezTo>
                  <a:pt x="2633023" y="3869610"/>
                  <a:pt x="2641832" y="3876959"/>
                  <a:pt x="2650318" y="3862466"/>
                </a:cubicBezTo>
                <a:cubicBezTo>
                  <a:pt x="2658499" y="3847719"/>
                  <a:pt x="2664314" y="3832723"/>
                  <a:pt x="2654291" y="3824360"/>
                </a:cubicBezTo>
                <a:cubicBezTo>
                  <a:pt x="2673953" y="3817465"/>
                  <a:pt x="2693997" y="3829872"/>
                  <a:pt x="2693587" y="3847653"/>
                </a:cubicBezTo>
                <a:cubicBezTo>
                  <a:pt x="2693528" y="3850193"/>
                  <a:pt x="2693591" y="3851970"/>
                  <a:pt x="2696927" y="3850440"/>
                </a:cubicBezTo>
                <a:cubicBezTo>
                  <a:pt x="2701722" y="3848400"/>
                  <a:pt x="2703782" y="3844077"/>
                  <a:pt x="2703961" y="3840775"/>
                </a:cubicBezTo>
                <a:cubicBezTo>
                  <a:pt x="2704503" y="3835187"/>
                  <a:pt x="2702617" y="3831888"/>
                  <a:pt x="2710511" y="3834159"/>
                </a:cubicBezTo>
                <a:cubicBezTo>
                  <a:pt x="2712759" y="3835171"/>
                  <a:pt x="2723868" y="3836673"/>
                  <a:pt x="2725435" y="3822447"/>
                </a:cubicBezTo>
                <a:cubicBezTo>
                  <a:pt x="2726038" y="3818636"/>
                  <a:pt x="2729434" y="3814566"/>
                  <a:pt x="2731744" y="3817356"/>
                </a:cubicBezTo>
                <a:cubicBezTo>
                  <a:pt x="2737881" y="3824202"/>
                  <a:pt x="2736903" y="3817346"/>
                  <a:pt x="2740661" y="3810989"/>
                </a:cubicBezTo>
                <a:cubicBezTo>
                  <a:pt x="2745814" y="3802344"/>
                  <a:pt x="2749583" y="3808940"/>
                  <a:pt x="2752862" y="3809950"/>
                </a:cubicBezTo>
                <a:cubicBezTo>
                  <a:pt x="2759845" y="3811461"/>
                  <a:pt x="2763610" y="3813740"/>
                  <a:pt x="2775200" y="3807876"/>
                </a:cubicBezTo>
                <a:cubicBezTo>
                  <a:pt x="2792007" y="3799462"/>
                  <a:pt x="2780773" y="3794404"/>
                  <a:pt x="2785259" y="3787792"/>
                </a:cubicBezTo>
                <a:cubicBezTo>
                  <a:pt x="2799462" y="3784971"/>
                  <a:pt x="2815237" y="3776559"/>
                  <a:pt x="2830226" y="3770943"/>
                </a:cubicBezTo>
                <a:cubicBezTo>
                  <a:pt x="2841574" y="3766604"/>
                  <a:pt x="2851889" y="3762267"/>
                  <a:pt x="2861364" y="3767583"/>
                </a:cubicBezTo>
                <a:cubicBezTo>
                  <a:pt x="2872053" y="3773913"/>
                  <a:pt x="2890617" y="3760924"/>
                  <a:pt x="2905968" y="3753021"/>
                </a:cubicBezTo>
                <a:cubicBezTo>
                  <a:pt x="2917558" y="3747157"/>
                  <a:pt x="2928474" y="3734691"/>
                  <a:pt x="2938194" y="3742801"/>
                </a:cubicBezTo>
                <a:cubicBezTo>
                  <a:pt x="2941231" y="3745334"/>
                  <a:pt x="2951302" y="3738204"/>
                  <a:pt x="2956342" y="3738956"/>
                </a:cubicBezTo>
                <a:cubicBezTo>
                  <a:pt x="2960651" y="3739964"/>
                  <a:pt x="2960476" y="3747584"/>
                  <a:pt x="2966243" y="3748081"/>
                </a:cubicBezTo>
                <a:cubicBezTo>
                  <a:pt x="2971945" y="3742483"/>
                  <a:pt x="2968907" y="3739949"/>
                  <a:pt x="2967206" y="3737666"/>
                </a:cubicBezTo>
                <a:cubicBezTo>
                  <a:pt x="2964227" y="3732591"/>
                  <a:pt x="2969865" y="3725215"/>
                  <a:pt x="2972841" y="3725971"/>
                </a:cubicBezTo>
                <a:cubicBezTo>
                  <a:pt x="2982678" y="3729001"/>
                  <a:pt x="2988613" y="3713242"/>
                  <a:pt x="2995775" y="3711451"/>
                </a:cubicBezTo>
                <a:cubicBezTo>
                  <a:pt x="3007185" y="3708890"/>
                  <a:pt x="3013182" y="3694908"/>
                  <a:pt x="3022709" y="3689049"/>
                </a:cubicBezTo>
                <a:cubicBezTo>
                  <a:pt x="3040606" y="3678093"/>
                  <a:pt x="3058625" y="3666375"/>
                  <a:pt x="3076465" y="3657961"/>
                </a:cubicBezTo>
                <a:cubicBezTo>
                  <a:pt x="3109232" y="3642151"/>
                  <a:pt x="3141928" y="3615929"/>
                  <a:pt x="3174939" y="3602912"/>
                </a:cubicBezTo>
                <a:cubicBezTo>
                  <a:pt x="3177853" y="3601891"/>
                  <a:pt x="3181308" y="3595281"/>
                  <a:pt x="3182951" y="3600103"/>
                </a:cubicBezTo>
                <a:cubicBezTo>
                  <a:pt x="3184411" y="3603911"/>
                  <a:pt x="3178767" y="3606969"/>
                  <a:pt x="3176221" y="3610021"/>
                </a:cubicBezTo>
                <a:cubicBezTo>
                  <a:pt x="3154268" y="3635716"/>
                  <a:pt x="3129091" y="3653544"/>
                  <a:pt x="3103490" y="3671879"/>
                </a:cubicBezTo>
                <a:cubicBezTo>
                  <a:pt x="3084863" y="3683089"/>
                  <a:pt x="3065934" y="3694046"/>
                  <a:pt x="3048160" y="3708558"/>
                </a:cubicBezTo>
                <a:cubicBezTo>
                  <a:pt x="3067035" y="3704459"/>
                  <a:pt x="3084626" y="3688932"/>
                  <a:pt x="3102462" y="3676198"/>
                </a:cubicBezTo>
                <a:cubicBezTo>
                  <a:pt x="3119453" y="3668801"/>
                  <a:pt x="3135642" y="3646927"/>
                  <a:pt x="3152822" y="3649180"/>
                </a:cubicBezTo>
                <a:cubicBezTo>
                  <a:pt x="3153430" y="3649688"/>
                  <a:pt x="3158154" y="3637232"/>
                  <a:pt x="3167076" y="3635184"/>
                </a:cubicBezTo>
                <a:cubicBezTo>
                  <a:pt x="3177757" y="3632878"/>
                  <a:pt x="3189409" y="3628792"/>
                  <a:pt x="3196516" y="3633859"/>
                </a:cubicBezTo>
                <a:cubicBezTo>
                  <a:pt x="3200465" y="3637153"/>
                  <a:pt x="3206228" y="3633332"/>
                  <a:pt x="3212237" y="3632305"/>
                </a:cubicBezTo>
                <a:cubicBezTo>
                  <a:pt x="3211926" y="3623416"/>
                  <a:pt x="3196801" y="3612523"/>
                  <a:pt x="3223811" y="3609170"/>
                </a:cubicBezTo>
                <a:cubicBezTo>
                  <a:pt x="3234595" y="3584512"/>
                  <a:pt x="3238255" y="3604825"/>
                  <a:pt x="3246812" y="3600745"/>
                </a:cubicBezTo>
                <a:cubicBezTo>
                  <a:pt x="3238120" y="3588316"/>
                  <a:pt x="3252252" y="3575081"/>
                  <a:pt x="3262257" y="3561855"/>
                </a:cubicBezTo>
                <a:cubicBezTo>
                  <a:pt x="3263106" y="3560838"/>
                  <a:pt x="3264379" y="3559311"/>
                  <a:pt x="3265107" y="3559055"/>
                </a:cubicBezTo>
                <a:cubicBezTo>
                  <a:pt x="3281553" y="3552929"/>
                  <a:pt x="3296110" y="3539186"/>
                  <a:pt x="3311337" y="3527728"/>
                </a:cubicBezTo>
                <a:cubicBezTo>
                  <a:pt x="3316069" y="3523909"/>
                  <a:pt x="3320135" y="3522124"/>
                  <a:pt x="3326022" y="3521858"/>
                </a:cubicBezTo>
                <a:cubicBezTo>
                  <a:pt x="3342654" y="3521065"/>
                  <a:pt x="3330139" y="3508898"/>
                  <a:pt x="3338147" y="3501770"/>
                </a:cubicBezTo>
                <a:cubicBezTo>
                  <a:pt x="3341300" y="3499224"/>
                  <a:pt x="3342577" y="3502015"/>
                  <a:pt x="3345553" y="3502772"/>
                </a:cubicBezTo>
                <a:cubicBezTo>
                  <a:pt x="3352110" y="3504791"/>
                  <a:pt x="3354961" y="3501992"/>
                  <a:pt x="3357867" y="3492335"/>
                </a:cubicBezTo>
                <a:cubicBezTo>
                  <a:pt x="3358774" y="3488777"/>
                  <a:pt x="3361018" y="3485471"/>
                  <a:pt x="3364355" y="3483941"/>
                </a:cubicBezTo>
                <a:cubicBezTo>
                  <a:pt x="3374975" y="3479857"/>
                  <a:pt x="3386685" y="3473232"/>
                  <a:pt x="3395245" y="3473470"/>
                </a:cubicBezTo>
                <a:cubicBezTo>
                  <a:pt x="3411027" y="3473693"/>
                  <a:pt x="3411385" y="3467089"/>
                  <a:pt x="3410647" y="3454391"/>
                </a:cubicBezTo>
                <a:cubicBezTo>
                  <a:pt x="3421939" y="3456910"/>
                  <a:pt x="3431099" y="3449019"/>
                  <a:pt x="3435640" y="3435548"/>
                </a:cubicBezTo>
                <a:cubicBezTo>
                  <a:pt x="3438304" y="3427415"/>
                  <a:pt x="3442369" y="3425630"/>
                  <a:pt x="3447709" y="3422318"/>
                </a:cubicBezTo>
                <a:cubicBezTo>
                  <a:pt x="3449590" y="3421298"/>
                  <a:pt x="3473976" y="3401949"/>
                  <a:pt x="3475250" y="3400423"/>
                </a:cubicBezTo>
                <a:cubicBezTo>
                  <a:pt x="3480647" y="3394571"/>
                  <a:pt x="3482829" y="3389487"/>
                  <a:pt x="3478334" y="3387464"/>
                </a:cubicBezTo>
                <a:cubicBezTo>
                  <a:pt x="3473962" y="3384678"/>
                  <a:pt x="3469109" y="3389259"/>
                  <a:pt x="3467415" y="3395613"/>
                </a:cubicBezTo>
                <a:cubicBezTo>
                  <a:pt x="3465296" y="3402474"/>
                  <a:pt x="3462508" y="3407051"/>
                  <a:pt x="3457286" y="3405283"/>
                </a:cubicBezTo>
                <a:cubicBezTo>
                  <a:pt x="3450847" y="3402501"/>
                  <a:pt x="3458494" y="3397661"/>
                  <a:pt x="3461585" y="3393337"/>
                </a:cubicBezTo>
                <a:cubicBezTo>
                  <a:pt x="3465950" y="3387487"/>
                  <a:pt x="3473413" y="3381631"/>
                  <a:pt x="3466793" y="3377835"/>
                </a:cubicBezTo>
                <a:lnTo>
                  <a:pt x="3479103" y="3363080"/>
                </a:lnTo>
                <a:cubicBezTo>
                  <a:pt x="3473588" y="3374011"/>
                  <a:pt x="3473954" y="3376043"/>
                  <a:pt x="3481540" y="3373742"/>
                </a:cubicBezTo>
                <a:cubicBezTo>
                  <a:pt x="3489126" y="3371442"/>
                  <a:pt x="3478697" y="3385177"/>
                  <a:pt x="3487859" y="3381604"/>
                </a:cubicBezTo>
                <a:cubicBezTo>
                  <a:pt x="3503577" y="3375732"/>
                  <a:pt x="3517603" y="3380532"/>
                  <a:pt x="3535257" y="3366783"/>
                </a:cubicBezTo>
                <a:cubicBezTo>
                  <a:pt x="3540717" y="3362709"/>
                  <a:pt x="3547089" y="3359395"/>
                  <a:pt x="3553034" y="3356590"/>
                </a:cubicBezTo>
                <a:cubicBezTo>
                  <a:pt x="3560861" y="3352765"/>
                  <a:pt x="3568207" y="3351989"/>
                  <a:pt x="3569670" y="3360115"/>
                </a:cubicBezTo>
                <a:cubicBezTo>
                  <a:pt x="3572112" y="3375096"/>
                  <a:pt x="3571687" y="3375603"/>
                  <a:pt x="3594986" y="3363115"/>
                </a:cubicBezTo>
                <a:cubicBezTo>
                  <a:pt x="3595092" y="3345081"/>
                  <a:pt x="3579737" y="3348665"/>
                  <a:pt x="3562072" y="3349461"/>
                </a:cubicBezTo>
                <a:cubicBezTo>
                  <a:pt x="3575360" y="3341562"/>
                  <a:pt x="3582701" y="3336468"/>
                  <a:pt x="3591077" y="3335691"/>
                </a:cubicBezTo>
                <a:cubicBezTo>
                  <a:pt x="3595629" y="3335174"/>
                  <a:pt x="3599574" y="3334151"/>
                  <a:pt x="3597273" y="3339997"/>
                </a:cubicBezTo>
                <a:cubicBezTo>
                  <a:pt x="3593759" y="3349147"/>
                  <a:pt x="3596314" y="3354730"/>
                  <a:pt x="3602869" y="3352432"/>
                </a:cubicBezTo>
                <a:cubicBezTo>
                  <a:pt x="3608694" y="3350389"/>
                  <a:pt x="3617732" y="3343260"/>
                  <a:pt x="3619911" y="3333858"/>
                </a:cubicBezTo>
                <a:cubicBezTo>
                  <a:pt x="3620755" y="3328523"/>
                  <a:pt x="3623427" y="3329026"/>
                  <a:pt x="3626885" y="3326733"/>
                </a:cubicBezTo>
                <a:cubicBezTo>
                  <a:pt x="3638716" y="3319345"/>
                  <a:pt x="3651158" y="3316782"/>
                  <a:pt x="3662498" y="3303807"/>
                </a:cubicBezTo>
                <a:cubicBezTo>
                  <a:pt x="3667047" y="3298973"/>
                  <a:pt x="3676515" y="3295653"/>
                  <a:pt x="3681553" y="3296404"/>
                </a:cubicBezTo>
                <a:cubicBezTo>
                  <a:pt x="3695214" y="3299173"/>
                  <a:pt x="3709050" y="3294321"/>
                  <a:pt x="3724577" y="3278799"/>
                </a:cubicBezTo>
                <a:cubicBezTo>
                  <a:pt x="3734403" y="3268874"/>
                  <a:pt x="3735991" y="3280555"/>
                  <a:pt x="3743094" y="3281304"/>
                </a:cubicBezTo>
                <a:cubicBezTo>
                  <a:pt x="3745992" y="3263010"/>
                  <a:pt x="3760377" y="3261206"/>
                  <a:pt x="3770264" y="3253059"/>
                </a:cubicBezTo>
                <a:cubicBezTo>
                  <a:pt x="3791193" y="3236002"/>
                  <a:pt x="3813764" y="3223769"/>
                  <a:pt x="3831411" y="3201384"/>
                </a:cubicBezTo>
                <a:cubicBezTo>
                  <a:pt x="3839183" y="3204417"/>
                  <a:pt x="3825778" y="3217396"/>
                  <a:pt x="3829357" y="3214341"/>
                </a:cubicBezTo>
                <a:cubicBezTo>
                  <a:pt x="3841368" y="3203651"/>
                  <a:pt x="3844606" y="3228789"/>
                  <a:pt x="3857820" y="3206159"/>
                </a:cubicBezTo>
                <a:cubicBezTo>
                  <a:pt x="3860730" y="3200821"/>
                  <a:pt x="3867342" y="3195981"/>
                  <a:pt x="3869169" y="3201820"/>
                </a:cubicBezTo>
                <a:cubicBezTo>
                  <a:pt x="3876714" y="3223649"/>
                  <a:pt x="3897576" y="3200497"/>
                  <a:pt x="3914567" y="3193098"/>
                </a:cubicBezTo>
                <a:cubicBezTo>
                  <a:pt x="3901759" y="3193631"/>
                  <a:pt x="3904418" y="3181181"/>
                  <a:pt x="3905802" y="3165939"/>
                </a:cubicBezTo>
                <a:cubicBezTo>
                  <a:pt x="3895197" y="3187294"/>
                  <a:pt x="3885240" y="3185026"/>
                  <a:pt x="3876014" y="3186822"/>
                </a:cubicBezTo>
                <a:cubicBezTo>
                  <a:pt x="3868246" y="3188106"/>
                  <a:pt x="3875462" y="3179457"/>
                  <a:pt x="3876066" y="3175646"/>
                </a:cubicBezTo>
                <a:cubicBezTo>
                  <a:pt x="3876728" y="3169295"/>
                  <a:pt x="3879268" y="3157607"/>
                  <a:pt x="3884669" y="3156073"/>
                </a:cubicBezTo>
                <a:cubicBezTo>
                  <a:pt x="3896928" y="3152494"/>
                  <a:pt x="3886195" y="3165977"/>
                  <a:pt x="3886261" y="3172071"/>
                </a:cubicBezTo>
                <a:cubicBezTo>
                  <a:pt x="3893119" y="3170026"/>
                  <a:pt x="3897773" y="3147158"/>
                  <a:pt x="3906464" y="3159588"/>
                </a:cubicBezTo>
                <a:cubicBezTo>
                  <a:pt x="3906769" y="3159841"/>
                  <a:pt x="3908954" y="3159075"/>
                  <a:pt x="3909378" y="3158566"/>
                </a:cubicBezTo>
                <a:cubicBezTo>
                  <a:pt x="3919861" y="3137973"/>
                  <a:pt x="3940800" y="3133870"/>
                  <a:pt x="3953474" y="3116829"/>
                </a:cubicBezTo>
                <a:cubicBezTo>
                  <a:pt x="3956990" y="3111996"/>
                  <a:pt x="3961418" y="3107924"/>
                  <a:pt x="3966333" y="3105121"/>
                </a:cubicBezTo>
                <a:cubicBezTo>
                  <a:pt x="3968942" y="3103846"/>
                  <a:pt x="3972520" y="3100792"/>
                  <a:pt x="3973374" y="3104091"/>
                </a:cubicBezTo>
                <a:cubicBezTo>
                  <a:pt x="3974346" y="3106630"/>
                  <a:pt x="3971982" y="3110698"/>
                  <a:pt x="3968645" y="3112228"/>
                </a:cubicBezTo>
                <a:cubicBezTo>
                  <a:pt x="3956752" y="3117838"/>
                  <a:pt x="3954941" y="3129271"/>
                  <a:pt x="3948332" y="3138427"/>
                </a:cubicBezTo>
                <a:cubicBezTo>
                  <a:pt x="3955668" y="3129016"/>
                  <a:pt x="3965499" y="3123409"/>
                  <a:pt x="3973443" y="3114505"/>
                </a:cubicBezTo>
                <a:cubicBezTo>
                  <a:pt x="3976838" y="3110435"/>
                  <a:pt x="3983751" y="3101532"/>
                  <a:pt x="3981275" y="3114998"/>
                </a:cubicBezTo>
                <a:cubicBezTo>
                  <a:pt x="3979580" y="3121351"/>
                  <a:pt x="3987828" y="3112700"/>
                  <a:pt x="3991165" y="3111170"/>
                </a:cubicBezTo>
                <a:cubicBezTo>
                  <a:pt x="4006517" y="3103267"/>
                  <a:pt x="4022351" y="3092315"/>
                  <a:pt x="4036374" y="3092797"/>
                </a:cubicBezTo>
                <a:cubicBezTo>
                  <a:pt x="4028130" y="3105766"/>
                  <a:pt x="4034021" y="3109819"/>
                  <a:pt x="4040155" y="3112346"/>
                </a:cubicBezTo>
                <a:cubicBezTo>
                  <a:pt x="4044769" y="3113608"/>
                  <a:pt x="4051327" y="3115628"/>
                  <a:pt x="4056842" y="3104695"/>
                </a:cubicBezTo>
                <a:cubicBezTo>
                  <a:pt x="4062367" y="3106717"/>
                  <a:pt x="4051514" y="3120961"/>
                  <a:pt x="4059524" y="3118152"/>
                </a:cubicBezTo>
                <a:cubicBezTo>
                  <a:pt x="4072329" y="3113302"/>
                  <a:pt x="4085616" y="3105403"/>
                  <a:pt x="4097381" y="3091920"/>
                </a:cubicBezTo>
                <a:cubicBezTo>
                  <a:pt x="4099635" y="3101567"/>
                  <a:pt x="4102922" y="3111212"/>
                  <a:pt x="4117907" y="3101278"/>
                </a:cubicBezTo>
                <a:cubicBezTo>
                  <a:pt x="4122093" y="3098730"/>
                  <a:pt x="4129071" y="3095923"/>
                  <a:pt x="4129734" y="3089572"/>
                </a:cubicBezTo>
                <a:cubicBezTo>
                  <a:pt x="4131530" y="3060868"/>
                  <a:pt x="4158719" y="3054213"/>
                  <a:pt x="4170189" y="3049112"/>
                </a:cubicBezTo>
                <a:cubicBezTo>
                  <a:pt x="4191246" y="3039928"/>
                  <a:pt x="4212004" y="3039126"/>
                  <a:pt x="4231492" y="3039852"/>
                </a:cubicBezTo>
                <a:cubicBezTo>
                  <a:pt x="4271975" y="3033934"/>
                  <a:pt x="4314689" y="3007438"/>
                  <a:pt x="4356135" y="2991104"/>
                </a:cubicBezTo>
                <a:cubicBezTo>
                  <a:pt x="4356376" y="2989579"/>
                  <a:pt x="4356618" y="2988055"/>
                  <a:pt x="4356859" y="2986531"/>
                </a:cubicBezTo>
                <a:cubicBezTo>
                  <a:pt x="4351579" y="2987303"/>
                  <a:pt x="4346723" y="2987566"/>
                  <a:pt x="4341867" y="2987829"/>
                </a:cubicBezTo>
                <a:cubicBezTo>
                  <a:pt x="4364010" y="2971786"/>
                  <a:pt x="4384774" y="2975303"/>
                  <a:pt x="4406733" y="2958244"/>
                </a:cubicBezTo>
                <a:cubicBezTo>
                  <a:pt x="4412193" y="2954169"/>
                  <a:pt x="4418444" y="2951618"/>
                  <a:pt x="4424511" y="2948051"/>
                </a:cubicBezTo>
                <a:cubicBezTo>
                  <a:pt x="4446417" y="2937849"/>
                  <a:pt x="4468139" y="2926633"/>
                  <a:pt x="4490465" y="2911606"/>
                </a:cubicBezTo>
                <a:cubicBezTo>
                  <a:pt x="4489125" y="2907036"/>
                  <a:pt x="4484453" y="2908315"/>
                  <a:pt x="4481477" y="2907559"/>
                </a:cubicBezTo>
                <a:lnTo>
                  <a:pt x="4512725" y="2890482"/>
                </a:lnTo>
                <a:cubicBezTo>
                  <a:pt x="4525522" y="2876996"/>
                  <a:pt x="4537833" y="2862242"/>
                  <a:pt x="4553791" y="2854847"/>
                </a:cubicBezTo>
                <a:cubicBezTo>
                  <a:pt x="4528124" y="2867086"/>
                  <a:pt x="4503496" y="2887960"/>
                  <a:pt x="4478616" y="2897405"/>
                </a:cubicBezTo>
                <a:lnTo>
                  <a:pt x="4478312" y="2897151"/>
                </a:lnTo>
                <a:cubicBezTo>
                  <a:pt x="4494808" y="2879850"/>
                  <a:pt x="4511670" y="2864577"/>
                  <a:pt x="4531758" y="2857173"/>
                </a:cubicBezTo>
                <a:cubicBezTo>
                  <a:pt x="4538736" y="2854366"/>
                  <a:pt x="4548628" y="2850538"/>
                  <a:pt x="4555054" y="2840367"/>
                </a:cubicBezTo>
                <a:cubicBezTo>
                  <a:pt x="4556448" y="2838077"/>
                  <a:pt x="4556019" y="2834269"/>
                  <a:pt x="4559115" y="2834264"/>
                </a:cubicBezTo>
                <a:cubicBezTo>
                  <a:pt x="4561483" y="2834512"/>
                  <a:pt x="4556814" y="2840108"/>
                  <a:pt x="4557421" y="2840615"/>
                </a:cubicBezTo>
                <a:lnTo>
                  <a:pt x="4562635" y="2837706"/>
                </a:lnTo>
                <a:lnTo>
                  <a:pt x="3895860" y="1023582"/>
                </a:lnTo>
                <a:lnTo>
                  <a:pt x="3757209" y="907902"/>
                </a:lnTo>
                <a:lnTo>
                  <a:pt x="3423513" y="0"/>
                </a:lnTo>
                <a:lnTo>
                  <a:pt x="3347489" y="17395"/>
                </a:lnTo>
                <a:lnTo>
                  <a:pt x="3328969" y="32664"/>
                </a:lnTo>
                <a:cubicBezTo>
                  <a:pt x="3319693" y="43266"/>
                  <a:pt x="3303790" y="50554"/>
                  <a:pt x="3291200" y="59831"/>
                </a:cubicBezTo>
                <a:cubicBezTo>
                  <a:pt x="3287225" y="62481"/>
                  <a:pt x="3284574" y="67782"/>
                  <a:pt x="3278611" y="65132"/>
                </a:cubicBezTo>
                <a:cubicBezTo>
                  <a:pt x="3272647" y="62481"/>
                  <a:pt x="3273310" y="57180"/>
                  <a:pt x="3276623" y="52542"/>
                </a:cubicBezTo>
                <a:cubicBezTo>
                  <a:pt x="3279273" y="49229"/>
                  <a:pt x="3290538" y="49229"/>
                  <a:pt x="3286562" y="43266"/>
                </a:cubicBezTo>
                <a:cubicBezTo>
                  <a:pt x="3278611" y="38627"/>
                  <a:pt x="3273973" y="45916"/>
                  <a:pt x="3264696" y="43928"/>
                </a:cubicBezTo>
                <a:cubicBezTo>
                  <a:pt x="3248131" y="40615"/>
                  <a:pt x="3236867" y="54530"/>
                  <a:pt x="3221626" y="58505"/>
                </a:cubicBezTo>
                <a:cubicBezTo>
                  <a:pt x="3246806" y="70432"/>
                  <a:pt x="3210362" y="73083"/>
                  <a:pt x="3212350" y="81034"/>
                </a:cubicBezTo>
                <a:lnTo>
                  <a:pt x="3160667" y="93624"/>
                </a:lnTo>
                <a:cubicBezTo>
                  <a:pt x="3143439" y="118803"/>
                  <a:pt x="3108983" y="110852"/>
                  <a:pt x="3081154" y="114827"/>
                </a:cubicBezTo>
                <a:cubicBezTo>
                  <a:pt x="3097056" y="128079"/>
                  <a:pt x="3045373" y="122116"/>
                  <a:pt x="3066576" y="136693"/>
                </a:cubicBezTo>
                <a:cubicBezTo>
                  <a:pt x="3072539" y="140669"/>
                  <a:pt x="3087780" y="142657"/>
                  <a:pt x="3079166" y="151271"/>
                </a:cubicBezTo>
                <a:cubicBezTo>
                  <a:pt x="3071215" y="159222"/>
                  <a:pt x="3056637" y="153921"/>
                  <a:pt x="3049348" y="151271"/>
                </a:cubicBezTo>
                <a:cubicBezTo>
                  <a:pt x="3019531" y="142657"/>
                  <a:pt x="2985075" y="147958"/>
                  <a:pt x="2969173" y="159884"/>
                </a:cubicBezTo>
                <a:cubicBezTo>
                  <a:pt x="2948632" y="175125"/>
                  <a:pt x="2939355" y="167836"/>
                  <a:pt x="2926103" y="161873"/>
                </a:cubicBezTo>
                <a:cubicBezTo>
                  <a:pt x="2910200" y="155247"/>
                  <a:pt x="2900261" y="159884"/>
                  <a:pt x="2887672" y="167173"/>
                </a:cubicBezTo>
                <a:cubicBezTo>
                  <a:pt x="2867131" y="179100"/>
                  <a:pt x="2883696" y="189702"/>
                  <a:pt x="2887672" y="201629"/>
                </a:cubicBezTo>
                <a:cubicBezTo>
                  <a:pt x="2832675" y="196328"/>
                  <a:pt x="2825386" y="201629"/>
                  <a:pt x="2835988" y="238073"/>
                </a:cubicBezTo>
                <a:cubicBezTo>
                  <a:pt x="2837976" y="244699"/>
                  <a:pt x="2828700" y="242048"/>
                  <a:pt x="2826049" y="244036"/>
                </a:cubicBezTo>
                <a:cubicBezTo>
                  <a:pt x="2800870" y="260601"/>
                  <a:pt x="2786955" y="289093"/>
                  <a:pt x="2796232" y="305659"/>
                </a:cubicBezTo>
                <a:cubicBezTo>
                  <a:pt x="2764426" y="295057"/>
                  <a:pt x="2758463" y="320899"/>
                  <a:pt x="2739247" y="327525"/>
                </a:cubicBezTo>
                <a:cubicBezTo>
                  <a:pt x="2720694" y="334151"/>
                  <a:pt x="2751837" y="337464"/>
                  <a:pt x="2748524" y="345415"/>
                </a:cubicBezTo>
                <a:cubicBezTo>
                  <a:pt x="2733947" y="348066"/>
                  <a:pt x="2708768" y="352704"/>
                  <a:pt x="2710755" y="358005"/>
                </a:cubicBezTo>
                <a:cubicBezTo>
                  <a:pt x="2715394" y="370595"/>
                  <a:pt x="2724670" y="383847"/>
                  <a:pt x="2747861" y="388485"/>
                </a:cubicBezTo>
                <a:cubicBezTo>
                  <a:pt x="2722020" y="389810"/>
                  <a:pt x="2722020" y="389810"/>
                  <a:pt x="2699491" y="399087"/>
                </a:cubicBezTo>
                <a:cubicBezTo>
                  <a:pt x="2708105" y="401737"/>
                  <a:pt x="2719369" y="395774"/>
                  <a:pt x="2726658" y="401074"/>
                </a:cubicBezTo>
                <a:cubicBezTo>
                  <a:pt x="2712743" y="413664"/>
                  <a:pt x="2712743" y="413664"/>
                  <a:pt x="2694852" y="407038"/>
                </a:cubicBezTo>
                <a:cubicBezTo>
                  <a:pt x="2670999" y="399087"/>
                  <a:pt x="2637206" y="408363"/>
                  <a:pt x="2641844" y="423603"/>
                </a:cubicBezTo>
                <a:cubicBezTo>
                  <a:pt x="2648470" y="444144"/>
                  <a:pt x="2625279" y="446132"/>
                  <a:pt x="2612689" y="456071"/>
                </a:cubicBezTo>
                <a:cubicBezTo>
                  <a:pt x="2603413" y="463360"/>
                  <a:pt x="2562331" y="462697"/>
                  <a:pt x="2594799" y="482575"/>
                </a:cubicBezTo>
                <a:cubicBezTo>
                  <a:pt x="2600100" y="485888"/>
                  <a:pt x="2590160" y="485888"/>
                  <a:pt x="2588173" y="486551"/>
                </a:cubicBezTo>
                <a:cubicBezTo>
                  <a:pt x="2570945" y="489201"/>
                  <a:pt x="2557693" y="499140"/>
                  <a:pt x="2539139" y="499140"/>
                </a:cubicBezTo>
                <a:cubicBezTo>
                  <a:pt x="2525887" y="498478"/>
                  <a:pt x="2515286" y="503779"/>
                  <a:pt x="2504684" y="508417"/>
                </a:cubicBezTo>
                <a:cubicBezTo>
                  <a:pt x="2497395" y="511067"/>
                  <a:pt x="2496070" y="515706"/>
                  <a:pt x="2504021" y="519019"/>
                </a:cubicBezTo>
                <a:cubicBezTo>
                  <a:pt x="2520586" y="522995"/>
                  <a:pt x="2536489" y="513718"/>
                  <a:pt x="2555705" y="514380"/>
                </a:cubicBezTo>
                <a:cubicBezTo>
                  <a:pt x="2547754" y="522995"/>
                  <a:pt x="2538477" y="528958"/>
                  <a:pt x="2527875" y="535584"/>
                </a:cubicBezTo>
                <a:cubicBezTo>
                  <a:pt x="2493420" y="557450"/>
                  <a:pt x="2449025" y="552149"/>
                  <a:pt x="2410594" y="561426"/>
                </a:cubicBezTo>
                <a:cubicBezTo>
                  <a:pt x="2399328" y="564739"/>
                  <a:pt x="2388065" y="568714"/>
                  <a:pt x="2392041" y="579316"/>
                </a:cubicBezTo>
                <a:cubicBezTo>
                  <a:pt x="2395354" y="582629"/>
                  <a:pt x="2400653" y="583954"/>
                  <a:pt x="2405954" y="583954"/>
                </a:cubicBezTo>
                <a:cubicBezTo>
                  <a:pt x="2415894" y="585279"/>
                  <a:pt x="2423183" y="587267"/>
                  <a:pt x="2420533" y="595881"/>
                </a:cubicBezTo>
                <a:cubicBezTo>
                  <a:pt x="2417882" y="604495"/>
                  <a:pt x="2407943" y="599195"/>
                  <a:pt x="2401980" y="601182"/>
                </a:cubicBezTo>
                <a:cubicBezTo>
                  <a:pt x="2374813" y="608471"/>
                  <a:pt x="2348308" y="601845"/>
                  <a:pt x="2321804" y="605158"/>
                </a:cubicBezTo>
                <a:cubicBezTo>
                  <a:pt x="2331081" y="591906"/>
                  <a:pt x="2346320" y="585279"/>
                  <a:pt x="2366199" y="584617"/>
                </a:cubicBezTo>
                <a:cubicBezTo>
                  <a:pt x="2387401" y="577328"/>
                  <a:pt x="2392041" y="566727"/>
                  <a:pt x="2380113" y="554800"/>
                </a:cubicBezTo>
                <a:cubicBezTo>
                  <a:pt x="2367523" y="542210"/>
                  <a:pt x="2352284" y="546848"/>
                  <a:pt x="2338369" y="556125"/>
                </a:cubicBezTo>
                <a:lnTo>
                  <a:pt x="2340357" y="552149"/>
                </a:lnTo>
                <a:cubicBezTo>
                  <a:pt x="2350296" y="536247"/>
                  <a:pt x="2337707" y="538234"/>
                  <a:pt x="2323129" y="543535"/>
                </a:cubicBezTo>
                <a:cubicBezTo>
                  <a:pt x="2303913" y="538234"/>
                  <a:pt x="2284034" y="534259"/>
                  <a:pt x="2262168" y="539560"/>
                </a:cubicBezTo>
                <a:cubicBezTo>
                  <a:pt x="2225063" y="546186"/>
                  <a:pt x="2211811" y="574015"/>
                  <a:pt x="2181330" y="583292"/>
                </a:cubicBezTo>
                <a:cubicBezTo>
                  <a:pt x="2163441" y="584617"/>
                  <a:pt x="2172053" y="562088"/>
                  <a:pt x="2148863" y="571365"/>
                </a:cubicBezTo>
                <a:cubicBezTo>
                  <a:pt x="2128985" y="587930"/>
                  <a:pt x="2090554" y="577991"/>
                  <a:pt x="2073325" y="599195"/>
                </a:cubicBezTo>
                <a:cubicBezTo>
                  <a:pt x="2092541" y="602508"/>
                  <a:pt x="2105131" y="588593"/>
                  <a:pt x="2123021" y="588593"/>
                </a:cubicBezTo>
                <a:cubicBezTo>
                  <a:pt x="2109107" y="605821"/>
                  <a:pt x="2109107" y="605158"/>
                  <a:pt x="2079289" y="605821"/>
                </a:cubicBezTo>
                <a:cubicBezTo>
                  <a:pt x="2068687" y="605821"/>
                  <a:pt x="2056759" y="610459"/>
                  <a:pt x="2053447" y="619735"/>
                </a:cubicBezTo>
                <a:cubicBezTo>
                  <a:pt x="2052785" y="621061"/>
                  <a:pt x="2064049" y="620398"/>
                  <a:pt x="2062061" y="623711"/>
                </a:cubicBezTo>
                <a:cubicBezTo>
                  <a:pt x="2060073" y="628349"/>
                  <a:pt x="2054772" y="623711"/>
                  <a:pt x="2051459" y="623711"/>
                </a:cubicBezTo>
                <a:cubicBezTo>
                  <a:pt x="2044832" y="623048"/>
                  <a:pt x="2038207" y="624374"/>
                  <a:pt x="2032907" y="626361"/>
                </a:cubicBezTo>
                <a:cubicBezTo>
                  <a:pt x="2035557" y="621723"/>
                  <a:pt x="2038870" y="617747"/>
                  <a:pt x="2042183" y="613109"/>
                </a:cubicBezTo>
                <a:cubicBezTo>
                  <a:pt x="2044833" y="609796"/>
                  <a:pt x="2049472" y="604495"/>
                  <a:pt x="2041519" y="601845"/>
                </a:cubicBezTo>
                <a:cubicBezTo>
                  <a:pt x="2034231" y="604495"/>
                  <a:pt x="2028931" y="606483"/>
                  <a:pt x="2021642" y="609796"/>
                </a:cubicBezTo>
                <a:cubicBezTo>
                  <a:pt x="2015016" y="619735"/>
                  <a:pt x="1994475" y="623048"/>
                  <a:pt x="2004413" y="642264"/>
                </a:cubicBezTo>
                <a:cubicBezTo>
                  <a:pt x="2005739" y="642264"/>
                  <a:pt x="2007065" y="641601"/>
                  <a:pt x="2008390" y="641601"/>
                </a:cubicBezTo>
                <a:cubicBezTo>
                  <a:pt x="1987186" y="656841"/>
                  <a:pt x="1961344" y="664130"/>
                  <a:pt x="1933515" y="669431"/>
                </a:cubicBezTo>
                <a:cubicBezTo>
                  <a:pt x="1939478" y="660154"/>
                  <a:pt x="1945442" y="650878"/>
                  <a:pt x="1952731" y="642927"/>
                </a:cubicBezTo>
                <a:cubicBezTo>
                  <a:pt x="1953393" y="642264"/>
                  <a:pt x="1953393" y="641601"/>
                  <a:pt x="1954055" y="641601"/>
                </a:cubicBezTo>
                <a:cubicBezTo>
                  <a:pt x="1952731" y="640939"/>
                  <a:pt x="1950743" y="640276"/>
                  <a:pt x="1949417" y="639613"/>
                </a:cubicBezTo>
                <a:cubicBezTo>
                  <a:pt x="1961344" y="629012"/>
                  <a:pt x="1965319" y="614434"/>
                  <a:pt x="1974597" y="601845"/>
                </a:cubicBezTo>
                <a:cubicBezTo>
                  <a:pt x="1970621" y="597869"/>
                  <a:pt x="1966646" y="601845"/>
                  <a:pt x="1962670" y="601182"/>
                </a:cubicBezTo>
                <a:cubicBezTo>
                  <a:pt x="1962007" y="601182"/>
                  <a:pt x="1960681" y="600519"/>
                  <a:pt x="1960682" y="599857"/>
                </a:cubicBezTo>
                <a:cubicBezTo>
                  <a:pt x="1960682" y="599195"/>
                  <a:pt x="1961345" y="598532"/>
                  <a:pt x="1961345" y="597869"/>
                </a:cubicBezTo>
                <a:cubicBezTo>
                  <a:pt x="1962006" y="596544"/>
                  <a:pt x="1962670" y="595219"/>
                  <a:pt x="1963332" y="594556"/>
                </a:cubicBezTo>
                <a:cubicBezTo>
                  <a:pt x="1959356" y="592568"/>
                  <a:pt x="1956044" y="591243"/>
                  <a:pt x="1953393" y="596544"/>
                </a:cubicBezTo>
                <a:cubicBezTo>
                  <a:pt x="1939478" y="619735"/>
                  <a:pt x="1919600" y="638951"/>
                  <a:pt x="1911648" y="665455"/>
                </a:cubicBezTo>
                <a:cubicBezTo>
                  <a:pt x="1910986" y="667443"/>
                  <a:pt x="1905686" y="667443"/>
                  <a:pt x="1901710" y="668768"/>
                </a:cubicBezTo>
                <a:cubicBezTo>
                  <a:pt x="1901710" y="668768"/>
                  <a:pt x="1901047" y="668768"/>
                  <a:pt x="1901047" y="669431"/>
                </a:cubicBezTo>
                <a:cubicBezTo>
                  <a:pt x="1900385" y="672744"/>
                  <a:pt x="1901047" y="676719"/>
                  <a:pt x="1901046" y="680695"/>
                </a:cubicBezTo>
                <a:cubicBezTo>
                  <a:pt x="1892433" y="684671"/>
                  <a:pt x="1883820" y="688647"/>
                  <a:pt x="1877856" y="694610"/>
                </a:cubicBezTo>
                <a:lnTo>
                  <a:pt x="1878519" y="693947"/>
                </a:lnTo>
                <a:cubicBezTo>
                  <a:pt x="1880507" y="691960"/>
                  <a:pt x="1880507" y="689972"/>
                  <a:pt x="1879181" y="687984"/>
                </a:cubicBezTo>
                <a:cubicBezTo>
                  <a:pt x="1855989" y="678045"/>
                  <a:pt x="1848039" y="679370"/>
                  <a:pt x="1812919" y="703224"/>
                </a:cubicBezTo>
                <a:cubicBezTo>
                  <a:pt x="1814246" y="701236"/>
                  <a:pt x="1813583" y="699248"/>
                  <a:pt x="1810933" y="696598"/>
                </a:cubicBezTo>
                <a:cubicBezTo>
                  <a:pt x="1801655" y="701236"/>
                  <a:pt x="1793704" y="707200"/>
                  <a:pt x="1783103" y="710513"/>
                </a:cubicBezTo>
                <a:cubicBezTo>
                  <a:pt x="1743346" y="723102"/>
                  <a:pt x="1730757" y="754908"/>
                  <a:pt x="1692325" y="768822"/>
                </a:cubicBezTo>
                <a:cubicBezTo>
                  <a:pt x="1690999" y="768822"/>
                  <a:pt x="1689012" y="769485"/>
                  <a:pt x="1687687" y="769485"/>
                </a:cubicBezTo>
                <a:cubicBezTo>
                  <a:pt x="1664496" y="783400"/>
                  <a:pt x="1643954" y="799965"/>
                  <a:pt x="1624077" y="815867"/>
                </a:cubicBezTo>
                <a:cubicBezTo>
                  <a:pt x="1625402" y="811892"/>
                  <a:pt x="1624077" y="807253"/>
                  <a:pt x="1615463" y="805928"/>
                </a:cubicBezTo>
                <a:cubicBezTo>
                  <a:pt x="1604199" y="803278"/>
                  <a:pt x="1592271" y="805928"/>
                  <a:pt x="1586308" y="792013"/>
                </a:cubicBezTo>
                <a:cubicBezTo>
                  <a:pt x="1590945" y="791351"/>
                  <a:pt x="1595584" y="791351"/>
                  <a:pt x="1599560" y="790688"/>
                </a:cubicBezTo>
                <a:cubicBezTo>
                  <a:pt x="1594922" y="774123"/>
                  <a:pt x="1573719" y="788038"/>
                  <a:pt x="1567755" y="773461"/>
                </a:cubicBezTo>
                <a:cubicBezTo>
                  <a:pt x="1545889" y="783400"/>
                  <a:pt x="1572392" y="790026"/>
                  <a:pt x="1569079" y="798640"/>
                </a:cubicBezTo>
                <a:cubicBezTo>
                  <a:pt x="1547877" y="813879"/>
                  <a:pt x="1539925" y="790688"/>
                  <a:pt x="1522035" y="782074"/>
                </a:cubicBezTo>
                <a:cubicBezTo>
                  <a:pt x="1535950" y="797314"/>
                  <a:pt x="1526010" y="802615"/>
                  <a:pt x="1516072" y="807253"/>
                </a:cubicBezTo>
                <a:cubicBezTo>
                  <a:pt x="1523360" y="815205"/>
                  <a:pt x="1533961" y="812554"/>
                  <a:pt x="1546552" y="820506"/>
                </a:cubicBezTo>
                <a:lnTo>
                  <a:pt x="1449811" y="827795"/>
                </a:lnTo>
                <a:cubicBezTo>
                  <a:pt x="1471013" y="839721"/>
                  <a:pt x="1493543" y="837071"/>
                  <a:pt x="1516734" y="835083"/>
                </a:cubicBezTo>
                <a:cubicBezTo>
                  <a:pt x="1495531" y="845022"/>
                  <a:pt x="1488241" y="866226"/>
                  <a:pt x="1474990" y="881466"/>
                </a:cubicBezTo>
                <a:cubicBezTo>
                  <a:pt x="1467039" y="890079"/>
                  <a:pt x="1454448" y="902669"/>
                  <a:pt x="1459750" y="919234"/>
                </a:cubicBezTo>
                <a:cubicBezTo>
                  <a:pt x="1466376" y="923210"/>
                  <a:pt x="1466375" y="927848"/>
                  <a:pt x="1461738" y="933149"/>
                </a:cubicBezTo>
                <a:cubicBezTo>
                  <a:pt x="1458425" y="939113"/>
                  <a:pt x="1463725" y="940438"/>
                  <a:pt x="1467038" y="942426"/>
                </a:cubicBezTo>
                <a:cubicBezTo>
                  <a:pt x="1449811" y="954353"/>
                  <a:pt x="1421318" y="978206"/>
                  <a:pt x="1387524" y="954353"/>
                </a:cubicBezTo>
                <a:cubicBezTo>
                  <a:pt x="1379573" y="948389"/>
                  <a:pt x="1369635" y="955678"/>
                  <a:pt x="1363009" y="958328"/>
                </a:cubicBezTo>
                <a:cubicBezTo>
                  <a:pt x="1338492" y="968930"/>
                  <a:pt x="1347768" y="982845"/>
                  <a:pt x="1356382" y="995434"/>
                </a:cubicBezTo>
                <a:cubicBezTo>
                  <a:pt x="1329879" y="998085"/>
                  <a:pt x="1308675" y="1008024"/>
                  <a:pt x="1292773" y="1021276"/>
                </a:cubicBezTo>
                <a:cubicBezTo>
                  <a:pt x="1282171" y="1029890"/>
                  <a:pt x="1309337" y="1028565"/>
                  <a:pt x="1306687" y="1038504"/>
                </a:cubicBezTo>
                <a:cubicBezTo>
                  <a:pt x="1288134" y="1035191"/>
                  <a:pt x="1285484" y="1045793"/>
                  <a:pt x="1283496" y="1053081"/>
                </a:cubicBezTo>
                <a:cubicBezTo>
                  <a:pt x="1280846" y="1064345"/>
                  <a:pt x="1281508" y="1076273"/>
                  <a:pt x="1304037" y="1077598"/>
                </a:cubicBezTo>
                <a:cubicBezTo>
                  <a:pt x="1300061" y="1084887"/>
                  <a:pt x="1293435" y="1090850"/>
                  <a:pt x="1286146" y="1095488"/>
                </a:cubicBezTo>
                <a:cubicBezTo>
                  <a:pt x="1282171" y="1097476"/>
                  <a:pt x="1278194" y="1099464"/>
                  <a:pt x="1273557" y="1101452"/>
                </a:cubicBezTo>
                <a:cubicBezTo>
                  <a:pt x="1267592" y="1104102"/>
                  <a:pt x="1262292" y="1107415"/>
                  <a:pt x="1258317" y="1111391"/>
                </a:cubicBezTo>
                <a:cubicBezTo>
                  <a:pt x="1253016" y="1114041"/>
                  <a:pt x="1247715" y="1116692"/>
                  <a:pt x="1243076" y="1120005"/>
                </a:cubicBezTo>
                <a:cubicBezTo>
                  <a:pt x="1238439" y="1122655"/>
                  <a:pt x="1221210" y="1125306"/>
                  <a:pt x="1229825" y="1129944"/>
                </a:cubicBezTo>
                <a:cubicBezTo>
                  <a:pt x="1248378" y="1139883"/>
                  <a:pt x="1231149" y="1140545"/>
                  <a:pt x="1223861" y="1141208"/>
                </a:cubicBezTo>
                <a:cubicBezTo>
                  <a:pt x="1206633" y="1143196"/>
                  <a:pt x="1191393" y="1151147"/>
                  <a:pt x="1173503" y="1151810"/>
                </a:cubicBezTo>
                <a:cubicBezTo>
                  <a:pt x="1190068" y="1152473"/>
                  <a:pt x="1205308" y="1160424"/>
                  <a:pt x="1221873" y="1150485"/>
                </a:cubicBezTo>
                <a:cubicBezTo>
                  <a:pt x="1227174" y="1147172"/>
                  <a:pt x="1233137" y="1148497"/>
                  <a:pt x="1236451" y="1151810"/>
                </a:cubicBezTo>
                <a:cubicBezTo>
                  <a:pt x="1240425" y="1156448"/>
                  <a:pt x="1233137" y="1158436"/>
                  <a:pt x="1229162" y="1160424"/>
                </a:cubicBezTo>
                <a:cubicBezTo>
                  <a:pt x="1221873" y="1164400"/>
                  <a:pt x="1213259" y="1166387"/>
                  <a:pt x="1203983" y="1166387"/>
                </a:cubicBezTo>
                <a:cubicBezTo>
                  <a:pt x="1172840" y="1166387"/>
                  <a:pt x="1149649" y="1190904"/>
                  <a:pt x="1115856" y="1184940"/>
                </a:cubicBezTo>
                <a:cubicBezTo>
                  <a:pt x="1115193" y="1184940"/>
                  <a:pt x="1112543" y="1186928"/>
                  <a:pt x="1112543" y="1187591"/>
                </a:cubicBezTo>
                <a:cubicBezTo>
                  <a:pt x="1119832" y="1211445"/>
                  <a:pt x="1088689" y="1195542"/>
                  <a:pt x="1080738" y="1202168"/>
                </a:cubicBezTo>
                <a:cubicBezTo>
                  <a:pt x="1088026" y="1208132"/>
                  <a:pt x="1113206" y="1206806"/>
                  <a:pt x="1099291" y="1220059"/>
                </a:cubicBezTo>
                <a:cubicBezTo>
                  <a:pt x="1092665" y="1226022"/>
                  <a:pt x="1076762" y="1218071"/>
                  <a:pt x="1068148" y="1212770"/>
                </a:cubicBezTo>
                <a:cubicBezTo>
                  <a:pt x="1062847" y="1209457"/>
                  <a:pt x="1046282" y="1210782"/>
                  <a:pt x="1054233" y="1201506"/>
                </a:cubicBezTo>
                <a:cubicBezTo>
                  <a:pt x="1064173" y="1190904"/>
                  <a:pt x="1070136" y="1175001"/>
                  <a:pt x="1104592" y="1182290"/>
                </a:cubicBezTo>
                <a:cubicBezTo>
                  <a:pt x="1085376" y="1169038"/>
                  <a:pt x="1068148" y="1160424"/>
                  <a:pt x="1079412" y="1143196"/>
                </a:cubicBezTo>
                <a:cubicBezTo>
                  <a:pt x="1056221" y="1159099"/>
                  <a:pt x="1010501" y="1163737"/>
                  <a:pt x="1030379" y="1196205"/>
                </a:cubicBezTo>
                <a:cubicBezTo>
                  <a:pt x="1035680" y="1204156"/>
                  <a:pt x="1025079" y="1208795"/>
                  <a:pt x="1015802" y="1207469"/>
                </a:cubicBezTo>
                <a:cubicBezTo>
                  <a:pt x="976708" y="1203493"/>
                  <a:pt x="1005200" y="1231986"/>
                  <a:pt x="982009" y="1237949"/>
                </a:cubicBezTo>
                <a:cubicBezTo>
                  <a:pt x="975383" y="1239937"/>
                  <a:pt x="1002550" y="1234636"/>
                  <a:pt x="999237" y="1248551"/>
                </a:cubicBezTo>
                <a:cubicBezTo>
                  <a:pt x="957492" y="1249876"/>
                  <a:pt x="923037" y="1269092"/>
                  <a:pt x="885268" y="1280356"/>
                </a:cubicBezTo>
                <a:cubicBezTo>
                  <a:pt x="866715" y="1285657"/>
                  <a:pt x="852800" y="1303547"/>
                  <a:pt x="827621" y="1288970"/>
                </a:cubicBezTo>
                <a:cubicBezTo>
                  <a:pt x="822320" y="1299572"/>
                  <a:pt x="834910" y="1312824"/>
                  <a:pt x="815032" y="1316800"/>
                </a:cubicBezTo>
                <a:cubicBezTo>
                  <a:pt x="782564" y="1322763"/>
                  <a:pt x="765999" y="1336015"/>
                  <a:pt x="757385" y="1357219"/>
                </a:cubicBezTo>
                <a:cubicBezTo>
                  <a:pt x="754734" y="1364508"/>
                  <a:pt x="742145" y="1374447"/>
                  <a:pt x="732206" y="1375772"/>
                </a:cubicBezTo>
                <a:cubicBezTo>
                  <a:pt x="707026" y="1378422"/>
                  <a:pt x="693112" y="1392337"/>
                  <a:pt x="673896" y="1400951"/>
                </a:cubicBezTo>
                <a:cubicBezTo>
                  <a:pt x="667933" y="1403601"/>
                  <a:pt x="667270" y="1407577"/>
                  <a:pt x="658656" y="1402939"/>
                </a:cubicBezTo>
                <a:cubicBezTo>
                  <a:pt x="646066" y="1396313"/>
                  <a:pt x="629501" y="1401613"/>
                  <a:pt x="621550" y="1407577"/>
                </a:cubicBezTo>
                <a:cubicBezTo>
                  <a:pt x="613599" y="1414203"/>
                  <a:pt x="617574" y="1422817"/>
                  <a:pt x="631489" y="1427455"/>
                </a:cubicBezTo>
                <a:lnTo>
                  <a:pt x="632666" y="1428777"/>
                </a:lnTo>
                <a:lnTo>
                  <a:pt x="755927" y="1364706"/>
                </a:lnTo>
                <a:lnTo>
                  <a:pt x="959049" y="1488773"/>
                </a:lnTo>
                <a:lnTo>
                  <a:pt x="129773" y="1919821"/>
                </a:lnTo>
                <a:lnTo>
                  <a:pt x="152016" y="1962997"/>
                </a:lnTo>
                <a:lnTo>
                  <a:pt x="1060801" y="1490620"/>
                </a:lnTo>
                <a:lnTo>
                  <a:pt x="1111305" y="1587783"/>
                </a:lnTo>
                <a:lnTo>
                  <a:pt x="1177747" y="1553247"/>
                </a:lnTo>
                <a:lnTo>
                  <a:pt x="1196987" y="1590261"/>
                </a:lnTo>
                <a:lnTo>
                  <a:pt x="1295266" y="1539176"/>
                </a:lnTo>
                <a:lnTo>
                  <a:pt x="1317392" y="1581743"/>
                </a:lnTo>
                <a:lnTo>
                  <a:pt x="1219113" y="1632828"/>
                </a:lnTo>
                <a:lnTo>
                  <a:pt x="1238352" y="1669842"/>
                </a:lnTo>
                <a:lnTo>
                  <a:pt x="1171910" y="1704378"/>
                </a:lnTo>
                <a:lnTo>
                  <a:pt x="1222414" y="1801540"/>
                </a:lnTo>
                <a:lnTo>
                  <a:pt x="312495" y="2274507"/>
                </a:lnTo>
                <a:lnTo>
                  <a:pt x="330953" y="2310336"/>
                </a:lnTo>
                <a:lnTo>
                  <a:pt x="1226570" y="1844803"/>
                </a:lnTo>
                <a:cubicBezTo>
                  <a:pt x="1258959" y="1907114"/>
                  <a:pt x="1290584" y="1967957"/>
                  <a:pt x="1322020" y="2028435"/>
                </a:cubicBezTo>
                <a:lnTo>
                  <a:pt x="425732" y="2494316"/>
                </a:lnTo>
                <a:lnTo>
                  <a:pt x="444415" y="2530581"/>
                </a:lnTo>
                <a:lnTo>
                  <a:pt x="1543383" y="1967885"/>
                </a:lnTo>
                <a:lnTo>
                  <a:pt x="1521784" y="2248246"/>
                </a:lnTo>
                <a:lnTo>
                  <a:pt x="557247" y="2749602"/>
                </a:lnTo>
                <a:lnTo>
                  <a:pt x="574952" y="2783971"/>
                </a:lnTo>
                <a:lnTo>
                  <a:pt x="593830" y="2773514"/>
                </a:lnTo>
                <a:cubicBezTo>
                  <a:pt x="917273" y="2605391"/>
                  <a:pt x="1241523" y="2438824"/>
                  <a:pt x="1563351" y="2267593"/>
                </a:cubicBezTo>
                <a:cubicBezTo>
                  <a:pt x="1607085" y="2244860"/>
                  <a:pt x="1647268" y="2238781"/>
                  <a:pt x="1703518" y="2283580"/>
                </a:cubicBezTo>
                <a:cubicBezTo>
                  <a:pt x="1725325" y="2300873"/>
                  <a:pt x="1742091" y="2299068"/>
                  <a:pt x="1759392" y="2290075"/>
                </a:cubicBezTo>
                <a:cubicBezTo>
                  <a:pt x="1846053" y="2243055"/>
                  <a:pt x="1933445" y="2198617"/>
                  <a:pt x="2021318" y="2153929"/>
                </a:cubicBezTo>
                <a:cubicBezTo>
                  <a:pt x="2030449" y="2149182"/>
                  <a:pt x="2043120" y="2146544"/>
                  <a:pt x="2053811" y="2151846"/>
                </a:cubicBezTo>
                <a:cubicBezTo>
                  <a:pt x="2118210" y="2186486"/>
                  <a:pt x="2182457" y="2223180"/>
                  <a:pt x="2249837" y="2261207"/>
                </a:cubicBezTo>
                <a:lnTo>
                  <a:pt x="716291" y="3058327"/>
                </a:lnTo>
                <a:lnTo>
                  <a:pt x="734394" y="3093467"/>
                </a:lnTo>
                <a:lnTo>
                  <a:pt x="1946038" y="2463667"/>
                </a:lnTo>
                <a:lnTo>
                  <a:pt x="2012906" y="2592313"/>
                </a:lnTo>
                <a:lnTo>
                  <a:pt x="2100878" y="2546586"/>
                </a:lnTo>
                <a:lnTo>
                  <a:pt x="2126352" y="2595594"/>
                </a:lnTo>
                <a:lnTo>
                  <a:pt x="2256477" y="2527957"/>
                </a:lnTo>
                <a:lnTo>
                  <a:pt x="2285772" y="2584317"/>
                </a:lnTo>
                <a:lnTo>
                  <a:pt x="2155647" y="2651954"/>
                </a:lnTo>
                <a:lnTo>
                  <a:pt x="2181122" y="2700963"/>
                </a:lnTo>
                <a:lnTo>
                  <a:pt x="2093150" y="2746690"/>
                </a:lnTo>
                <a:lnTo>
                  <a:pt x="2160019" y="2875336"/>
                </a:lnTo>
                <a:lnTo>
                  <a:pt x="946873" y="3505916"/>
                </a:lnTo>
                <a:lnTo>
                  <a:pt x="965743" y="3542545"/>
                </a:lnTo>
                <a:lnTo>
                  <a:pt x="2501053" y="2744506"/>
                </a:lnTo>
                <a:cubicBezTo>
                  <a:pt x="2556202" y="2850604"/>
                  <a:pt x="2610053" y="2954206"/>
                  <a:pt x="2663580" y="3057184"/>
                </a:cubicBezTo>
                <a:lnTo>
                  <a:pt x="1127128" y="3855815"/>
                </a:lnTo>
                <a:lnTo>
                  <a:pt x="1147072" y="3894527"/>
                </a:lnTo>
                <a:lnTo>
                  <a:pt x="1185950" y="3874319"/>
                </a:lnTo>
                <a:cubicBezTo>
                  <a:pt x="1421712" y="3751772"/>
                  <a:pt x="1655655" y="3625728"/>
                  <a:pt x="1893962" y="3508077"/>
                </a:cubicBezTo>
                <a:cubicBezTo>
                  <a:pt x="2130840" y="3391170"/>
                  <a:pt x="2353526" y="3245214"/>
                  <a:pt x="2604582" y="3155584"/>
                </a:cubicBezTo>
                <a:cubicBezTo>
                  <a:pt x="2687909" y="3125599"/>
                  <a:pt x="2763913" y="3074543"/>
                  <a:pt x="2843929" y="3032952"/>
                </a:cubicBezTo>
                <a:cubicBezTo>
                  <a:pt x="2869378" y="3081912"/>
                  <a:pt x="2892646" y="3126676"/>
                  <a:pt x="2917368" y="3174237"/>
                </a:cubicBezTo>
                <a:cubicBezTo>
                  <a:pt x="2827350" y="3221027"/>
                  <a:pt x="2739476" y="3266704"/>
                  <a:pt x="2653029" y="3311638"/>
                </a:cubicBezTo>
                <a:cubicBezTo>
                  <a:pt x="2657519" y="3337733"/>
                  <a:pt x="2667961" y="3343855"/>
                  <a:pt x="2689745" y="3331643"/>
                </a:cubicBezTo>
                <a:cubicBezTo>
                  <a:pt x="2744392" y="3302350"/>
                  <a:pt x="2799052" y="3274826"/>
                  <a:pt x="2854063" y="3246232"/>
                </a:cubicBezTo>
                <a:cubicBezTo>
                  <a:pt x="2881211" y="3232121"/>
                  <a:pt x="2907645" y="3218380"/>
                  <a:pt x="2935508" y="3203898"/>
                </a:cubicBezTo>
                <a:cubicBezTo>
                  <a:pt x="2960958" y="3252859"/>
                  <a:pt x="2983135" y="3295525"/>
                  <a:pt x="3007130" y="3341687"/>
                </a:cubicBezTo>
                <a:cubicBezTo>
                  <a:pt x="2908626" y="3405326"/>
                  <a:pt x="2794466" y="3435347"/>
                  <a:pt x="2710455" y="3519882"/>
                </a:cubicBezTo>
                <a:cubicBezTo>
                  <a:pt x="2258221" y="3754948"/>
                  <a:pt x="1805987" y="3990015"/>
                  <a:pt x="1353753" y="4225081"/>
                </a:cubicBezTo>
                <a:lnTo>
                  <a:pt x="1325048" y="4240002"/>
                </a:lnTo>
                <a:close/>
                <a:moveTo>
                  <a:pt x="1527900" y="4633498"/>
                </a:moveTo>
                <a:lnTo>
                  <a:pt x="1529775" y="4627569"/>
                </a:lnTo>
                <a:cubicBezTo>
                  <a:pt x="1571277" y="4604377"/>
                  <a:pt x="1612230" y="4578139"/>
                  <a:pt x="1653240" y="4549361"/>
                </a:cubicBezTo>
                <a:cubicBezTo>
                  <a:pt x="1665438" y="4544004"/>
                  <a:pt x="1677807" y="4526710"/>
                  <a:pt x="1690194" y="4531003"/>
                </a:cubicBezTo>
                <a:cubicBezTo>
                  <a:pt x="1691105" y="4531764"/>
                  <a:pt x="1695221" y="4518803"/>
                  <a:pt x="1703839" y="4516500"/>
                </a:cubicBezTo>
                <a:cubicBezTo>
                  <a:pt x="1715067" y="4512923"/>
                  <a:pt x="1725627" y="4511379"/>
                  <a:pt x="1733279" y="4515175"/>
                </a:cubicBezTo>
                <a:cubicBezTo>
                  <a:pt x="1737956" y="4518214"/>
                  <a:pt x="1742751" y="4516173"/>
                  <a:pt x="1749850" y="4512603"/>
                </a:cubicBezTo>
                <a:cubicBezTo>
                  <a:pt x="1746322" y="4504483"/>
                  <a:pt x="1736420" y="4495358"/>
                  <a:pt x="1760576" y="4490486"/>
                </a:cubicBezTo>
                <a:cubicBezTo>
                  <a:pt x="1764520" y="4489463"/>
                  <a:pt x="1780358" y="4482829"/>
                  <a:pt x="1783637" y="4483839"/>
                </a:cubicBezTo>
                <a:cubicBezTo>
                  <a:pt x="1779622" y="4474449"/>
                  <a:pt x="1783193" y="4462759"/>
                  <a:pt x="1789985" y="4454618"/>
                </a:cubicBezTo>
                <a:cubicBezTo>
                  <a:pt x="1794655" y="4449022"/>
                  <a:pt x="1804052" y="4435289"/>
                  <a:pt x="1812494" y="4440606"/>
                </a:cubicBezTo>
                <a:cubicBezTo>
                  <a:pt x="1814547" y="4427648"/>
                  <a:pt x="1824322" y="4428900"/>
                  <a:pt x="1830510" y="4424571"/>
                </a:cubicBezTo>
                <a:cubicBezTo>
                  <a:pt x="1844463" y="4414639"/>
                  <a:pt x="1857926" y="4399120"/>
                  <a:pt x="1872378" y="4403410"/>
                </a:cubicBezTo>
                <a:cubicBezTo>
                  <a:pt x="1872432" y="4396553"/>
                  <a:pt x="1872549" y="4391473"/>
                  <a:pt x="1872908" y="4384868"/>
                </a:cubicBezTo>
                <a:cubicBezTo>
                  <a:pt x="1882496" y="4380786"/>
                  <a:pt x="1891791" y="4389405"/>
                  <a:pt x="1899907" y="4368561"/>
                </a:cubicBezTo>
                <a:cubicBezTo>
                  <a:pt x="1901239" y="4364496"/>
                  <a:pt x="1921205" y="4357854"/>
                  <a:pt x="1931887" y="4355548"/>
                </a:cubicBezTo>
                <a:cubicBezTo>
                  <a:pt x="1947242" y="4351964"/>
                  <a:pt x="1947426" y="4352979"/>
                  <a:pt x="1948442" y="4335706"/>
                </a:cubicBezTo>
                <a:cubicBezTo>
                  <a:pt x="1957126" y="4339499"/>
                  <a:pt x="1964104" y="4336692"/>
                  <a:pt x="1969191" y="4321951"/>
                </a:cubicBezTo>
                <a:cubicBezTo>
                  <a:pt x="1971854" y="4313818"/>
                  <a:pt x="1977677" y="4307457"/>
                  <a:pt x="1985808" y="4303886"/>
                </a:cubicBezTo>
                <a:cubicBezTo>
                  <a:pt x="1991027" y="4301336"/>
                  <a:pt x="1998913" y="4294972"/>
                  <a:pt x="1995813" y="4290660"/>
                </a:cubicBezTo>
                <a:cubicBezTo>
                  <a:pt x="1993624" y="4287109"/>
                  <a:pt x="1987367" y="4281024"/>
                  <a:pt x="1979422" y="4289929"/>
                </a:cubicBezTo>
                <a:cubicBezTo>
                  <a:pt x="1971902" y="4298324"/>
                  <a:pt x="1962860" y="4301136"/>
                  <a:pt x="1956251" y="4310292"/>
                </a:cubicBezTo>
                <a:cubicBezTo>
                  <a:pt x="1953159" y="4314616"/>
                  <a:pt x="1945639" y="4323011"/>
                  <a:pt x="1947571" y="4310817"/>
                </a:cubicBezTo>
                <a:cubicBezTo>
                  <a:pt x="1944961" y="4312091"/>
                  <a:pt x="1940713" y="4312861"/>
                  <a:pt x="1939319" y="4315150"/>
                </a:cubicBezTo>
                <a:cubicBezTo>
                  <a:pt x="1921797" y="4341090"/>
                  <a:pt x="1897217" y="4346470"/>
                  <a:pt x="1876655" y="4365558"/>
                </a:cubicBezTo>
                <a:cubicBezTo>
                  <a:pt x="1857670" y="4383374"/>
                  <a:pt x="1836076" y="4402463"/>
                  <a:pt x="1813435" y="4404284"/>
                </a:cubicBezTo>
                <a:cubicBezTo>
                  <a:pt x="1808882" y="4404801"/>
                  <a:pt x="1806948" y="4412678"/>
                  <a:pt x="1802761" y="4415225"/>
                </a:cubicBezTo>
                <a:cubicBezTo>
                  <a:pt x="1800455" y="4416754"/>
                  <a:pt x="1797059" y="4420824"/>
                  <a:pt x="1795723" y="4420572"/>
                </a:cubicBezTo>
                <a:cubicBezTo>
                  <a:pt x="1772293" y="4420871"/>
                  <a:pt x="1751923" y="4453928"/>
                  <a:pt x="1729711" y="4459558"/>
                </a:cubicBezTo>
                <a:cubicBezTo>
                  <a:pt x="1725462" y="4460328"/>
                  <a:pt x="1716548" y="4471012"/>
                  <a:pt x="1717752" y="4459072"/>
                </a:cubicBezTo>
                <a:cubicBezTo>
                  <a:pt x="1722604" y="4454491"/>
                  <a:pt x="1717262" y="4453486"/>
                  <a:pt x="1719202" y="4449926"/>
                </a:cubicBezTo>
                <a:cubicBezTo>
                  <a:pt x="1731881" y="4441521"/>
                  <a:pt x="1745900" y="4437684"/>
                  <a:pt x="1757724" y="4421660"/>
                </a:cubicBezTo>
                <a:cubicBezTo>
                  <a:pt x="1745469" y="4429557"/>
                  <a:pt x="1733333" y="4436692"/>
                  <a:pt x="1720775" y="4444335"/>
                </a:cubicBezTo>
                <a:cubicBezTo>
                  <a:pt x="1710817" y="4442069"/>
                  <a:pt x="1703407" y="4436749"/>
                  <a:pt x="1701091" y="4425323"/>
                </a:cubicBezTo>
                <a:cubicBezTo>
                  <a:pt x="1700907" y="4424308"/>
                  <a:pt x="1702302" y="4422019"/>
                  <a:pt x="1703271" y="4420240"/>
                </a:cubicBezTo>
                <a:cubicBezTo>
                  <a:pt x="1717360" y="4426817"/>
                  <a:pt x="1717521" y="4401925"/>
                  <a:pt x="1728627" y="4399111"/>
                </a:cubicBezTo>
                <a:cubicBezTo>
                  <a:pt x="1732571" y="4398087"/>
                  <a:pt x="1732872" y="4394023"/>
                  <a:pt x="1731171" y="4391740"/>
                </a:cubicBezTo>
                <a:cubicBezTo>
                  <a:pt x="1727584" y="4386159"/>
                  <a:pt x="1725454" y="4380067"/>
                  <a:pt x="1738745" y="4376486"/>
                </a:cubicBezTo>
                <a:cubicBezTo>
                  <a:pt x="1743419" y="4375208"/>
                  <a:pt x="1743174" y="4372414"/>
                  <a:pt x="1742624" y="4369368"/>
                </a:cubicBezTo>
                <a:cubicBezTo>
                  <a:pt x="1742563" y="4367589"/>
                  <a:pt x="1745047" y="4362759"/>
                  <a:pt x="1745775" y="4362503"/>
                </a:cubicBezTo>
                <a:cubicBezTo>
                  <a:pt x="1762161" y="4358917"/>
                  <a:pt x="1776471" y="4338062"/>
                  <a:pt x="1792553" y="4334222"/>
                </a:cubicBezTo>
                <a:cubicBezTo>
                  <a:pt x="1801900" y="4331665"/>
                  <a:pt x="1811490" y="4331900"/>
                  <a:pt x="1817971" y="4314871"/>
                </a:cubicBezTo>
                <a:cubicBezTo>
                  <a:pt x="1819970" y="4308771"/>
                  <a:pt x="1830527" y="4302910"/>
                  <a:pt x="1834231" y="4303411"/>
                </a:cubicBezTo>
                <a:cubicBezTo>
                  <a:pt x="1849164" y="4304652"/>
                  <a:pt x="1864636" y="4295987"/>
                  <a:pt x="1880412" y="4287576"/>
                </a:cubicBezTo>
                <a:cubicBezTo>
                  <a:pt x="1887937" y="4283498"/>
                  <a:pt x="1887519" y="4292643"/>
                  <a:pt x="1892680" y="4292633"/>
                </a:cubicBezTo>
                <a:cubicBezTo>
                  <a:pt x="1887713" y="4306612"/>
                  <a:pt x="1875392" y="4308413"/>
                  <a:pt x="1867081" y="4315286"/>
                </a:cubicBezTo>
                <a:cubicBezTo>
                  <a:pt x="1861197" y="4319869"/>
                  <a:pt x="1854463" y="4325470"/>
                  <a:pt x="1845484" y="4330058"/>
                </a:cubicBezTo>
                <a:cubicBezTo>
                  <a:pt x="1854292" y="4337407"/>
                  <a:pt x="1869885" y="4327981"/>
                  <a:pt x="1874858" y="4322637"/>
                </a:cubicBezTo>
                <a:cubicBezTo>
                  <a:pt x="1892083" y="4305079"/>
                  <a:pt x="1900704" y="4307096"/>
                  <a:pt x="1910304" y="4315967"/>
                </a:cubicBezTo>
                <a:cubicBezTo>
                  <a:pt x="1902402" y="4305060"/>
                  <a:pt x="1901118" y="4293633"/>
                  <a:pt x="1928117" y="4277327"/>
                </a:cubicBezTo>
                <a:cubicBezTo>
                  <a:pt x="1916403" y="4279635"/>
                  <a:pt x="1912096" y="4282945"/>
                  <a:pt x="1907668" y="4287017"/>
                </a:cubicBezTo>
                <a:cubicBezTo>
                  <a:pt x="1904089" y="4290072"/>
                  <a:pt x="1903177" y="4289312"/>
                  <a:pt x="1905542" y="4285243"/>
                </a:cubicBezTo>
                <a:cubicBezTo>
                  <a:pt x="1906087" y="4283971"/>
                  <a:pt x="1907361" y="4282445"/>
                  <a:pt x="1908209" y="4281428"/>
                </a:cubicBezTo>
                <a:cubicBezTo>
                  <a:pt x="1908633" y="4280919"/>
                  <a:pt x="1909787" y="4280155"/>
                  <a:pt x="1909787" y="4280155"/>
                </a:cubicBezTo>
                <a:cubicBezTo>
                  <a:pt x="1912662" y="4269609"/>
                  <a:pt x="1918619" y="4261851"/>
                  <a:pt x="1925639" y="4254980"/>
                </a:cubicBezTo>
                <a:lnTo>
                  <a:pt x="1935051" y="4246575"/>
                </a:lnTo>
                <a:lnTo>
                  <a:pt x="1456562" y="4495288"/>
                </a:lnTo>
                <a:lnTo>
                  <a:pt x="1512446" y="4603766"/>
                </a:lnTo>
                <a:lnTo>
                  <a:pt x="1532842" y="4593021"/>
                </a:lnTo>
                <a:cubicBezTo>
                  <a:pt x="1538181" y="4589709"/>
                  <a:pt x="1541397" y="4588940"/>
                  <a:pt x="1546188" y="4582583"/>
                </a:cubicBezTo>
                <a:cubicBezTo>
                  <a:pt x="1559406" y="4564270"/>
                  <a:pt x="1577253" y="4564489"/>
                  <a:pt x="1592113" y="4551000"/>
                </a:cubicBezTo>
                <a:cubicBezTo>
                  <a:pt x="1625059" y="4531888"/>
                  <a:pt x="1658916" y="4513537"/>
                  <a:pt x="1691679" y="4493410"/>
                </a:cubicBezTo>
                <a:cubicBezTo>
                  <a:pt x="1700051" y="4488315"/>
                  <a:pt x="1708128" y="4491601"/>
                  <a:pt x="1715706" y="4480666"/>
                </a:cubicBezTo>
                <a:cubicBezTo>
                  <a:pt x="1718678" y="4477104"/>
                  <a:pt x="1719955" y="4479896"/>
                  <a:pt x="1720746" y="4481418"/>
                </a:cubicBezTo>
                <a:cubicBezTo>
                  <a:pt x="1722510" y="4485478"/>
                  <a:pt x="1717836" y="4486757"/>
                  <a:pt x="1715714" y="4489301"/>
                </a:cubicBezTo>
                <a:cubicBezTo>
                  <a:pt x="1696550" y="4510419"/>
                  <a:pt x="1675804" y="4528491"/>
                  <a:pt x="1654269" y="4545042"/>
                </a:cubicBezTo>
                <a:lnTo>
                  <a:pt x="1529409" y="4625538"/>
                </a:lnTo>
                <a:lnTo>
                  <a:pt x="1525310" y="4628515"/>
                </a:lnTo>
                <a:close/>
              </a:path>
            </a:pathLst>
          </a:custGeom>
          <a:solidFill>
            <a:schemeClr val="accent4"/>
          </a:solidFill>
          <a:ln w="66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106317-B11D-4BBF-9850-25597C1823CD}"/>
              </a:ext>
            </a:extLst>
          </p:cNvPr>
          <p:cNvGrpSpPr/>
          <p:nvPr userDrawn="1"/>
        </p:nvGrpSpPr>
        <p:grpSpPr>
          <a:xfrm rot="10800000">
            <a:off x="596700" y="3177103"/>
            <a:ext cx="3375974" cy="3494880"/>
            <a:chOff x="438496" y="183960"/>
            <a:chExt cx="3375974" cy="34948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5E166C6-E10B-4C9E-A4CA-08F7610FDC19}"/>
                </a:ext>
              </a:extLst>
            </p:cNvPr>
            <p:cNvSpPr/>
            <p:nvPr/>
          </p:nvSpPr>
          <p:spPr>
            <a:xfrm>
              <a:off x="438496" y="184428"/>
              <a:ext cx="3375974" cy="3494412"/>
            </a:xfrm>
            <a:custGeom>
              <a:avLst/>
              <a:gdLst>
                <a:gd name="connsiteX0" fmla="*/ 2844037 w 2849458"/>
                <a:gd name="connsiteY0" fmla="*/ 2371172 h 2949424"/>
                <a:gd name="connsiteX1" fmla="*/ 2784679 w 2849458"/>
                <a:gd name="connsiteY1" fmla="*/ 2533855 h 2949424"/>
                <a:gd name="connsiteX2" fmla="*/ 2686483 w 2849458"/>
                <a:gd name="connsiteY2" fmla="*/ 2609334 h 2949424"/>
                <a:gd name="connsiteX3" fmla="*/ 476705 w 2849458"/>
                <a:gd name="connsiteY3" fmla="*/ 2947524 h 2949424"/>
                <a:gd name="connsiteX4" fmla="*/ 360922 w 2849458"/>
                <a:gd name="connsiteY4" fmla="*/ 2929571 h 2949424"/>
                <a:gd name="connsiteX5" fmla="*/ 208132 w 2849458"/>
                <a:gd name="connsiteY5" fmla="*/ 2778246 h 2949424"/>
                <a:gd name="connsiteX6" fmla="*/ 162698 w 2849458"/>
                <a:gd name="connsiteY6" fmla="*/ 2518100 h 2949424"/>
                <a:gd name="connsiteX7" fmla="*/ 146942 w 2849458"/>
                <a:gd name="connsiteY7" fmla="*/ 2457643 h 2949424"/>
                <a:gd name="connsiteX8" fmla="*/ 6976 w 2849458"/>
                <a:gd name="connsiteY8" fmla="*/ 2120919 h 2949424"/>
                <a:gd name="connsiteX9" fmla="*/ 87951 w 2849458"/>
                <a:gd name="connsiteY9" fmla="*/ 1902542 h 2949424"/>
                <a:gd name="connsiteX10" fmla="*/ 837246 w 2849458"/>
                <a:gd name="connsiteY10" fmla="*/ 1526246 h 2949424"/>
                <a:gd name="connsiteX11" fmla="*/ 850070 w 2849458"/>
                <a:gd name="connsiteY11" fmla="*/ 1520750 h 2949424"/>
                <a:gd name="connsiteX12" fmla="*/ 864726 w 2849458"/>
                <a:gd name="connsiteY12" fmla="*/ 1481545 h 2949424"/>
                <a:gd name="connsiteX13" fmla="*/ 847505 w 2849458"/>
                <a:gd name="connsiteY13" fmla="*/ 1450401 h 2949424"/>
                <a:gd name="connsiteX14" fmla="*/ 770194 w 2849458"/>
                <a:gd name="connsiteY14" fmla="*/ 1326556 h 2949424"/>
                <a:gd name="connsiteX15" fmla="*/ 757737 w 2849458"/>
                <a:gd name="connsiteY15" fmla="*/ 1321793 h 2949424"/>
                <a:gd name="connsiteX16" fmla="*/ 556948 w 2849458"/>
                <a:gd name="connsiteY16" fmla="*/ 1346342 h 2949424"/>
                <a:gd name="connsiteX17" fmla="*/ 540826 w 2849458"/>
                <a:gd name="connsiteY17" fmla="*/ 1334984 h 2949424"/>
                <a:gd name="connsiteX18" fmla="*/ 423210 w 2849458"/>
                <a:gd name="connsiteY18" fmla="*/ 921681 h 2949424"/>
                <a:gd name="connsiteX19" fmla="*/ 418447 w 2849458"/>
                <a:gd name="connsiteY19" fmla="*/ 907391 h 2949424"/>
                <a:gd name="connsiteX20" fmla="*/ 186514 w 2849458"/>
                <a:gd name="connsiteY20" fmla="*/ 439128 h 2949424"/>
                <a:gd name="connsiteX21" fmla="*/ 78425 w 2849458"/>
                <a:gd name="connsiteY21" fmla="*/ 261422 h 2949424"/>
                <a:gd name="connsiteX22" fmla="*/ 68166 w 2849458"/>
                <a:gd name="connsiteY22" fmla="*/ 125853 h 2949424"/>
                <a:gd name="connsiteX23" fmla="*/ 217292 w 2849458"/>
                <a:gd name="connsiteY23" fmla="*/ 6772 h 2949424"/>
                <a:gd name="connsiteX24" fmla="*/ 334907 w 2849458"/>
                <a:gd name="connsiteY24" fmla="*/ 33519 h 2949424"/>
                <a:gd name="connsiteX25" fmla="*/ 356159 w 2849458"/>
                <a:gd name="connsiteY25" fmla="*/ 61366 h 2949424"/>
                <a:gd name="connsiteX26" fmla="*/ 705341 w 2849458"/>
                <a:gd name="connsiteY26" fmla="*/ 716861 h 2949424"/>
                <a:gd name="connsiteX27" fmla="*/ 717432 w 2849458"/>
                <a:gd name="connsiteY27" fmla="*/ 730418 h 2949424"/>
                <a:gd name="connsiteX28" fmla="*/ 951564 w 2849458"/>
                <a:gd name="connsiteY28" fmla="*/ 918383 h 2949424"/>
                <a:gd name="connsiteX29" fmla="*/ 961823 w 2849458"/>
                <a:gd name="connsiteY29" fmla="*/ 927177 h 2949424"/>
                <a:gd name="connsiteX30" fmla="*/ 939473 w 2849458"/>
                <a:gd name="connsiteY30" fmla="*/ 933039 h 2949424"/>
                <a:gd name="connsiteX31" fmla="*/ 877184 w 2849458"/>
                <a:gd name="connsiteY31" fmla="*/ 977374 h 2949424"/>
                <a:gd name="connsiteX32" fmla="*/ 849704 w 2849458"/>
                <a:gd name="connsiteY32" fmla="*/ 1071540 h 2949424"/>
                <a:gd name="connsiteX33" fmla="*/ 854833 w 2849458"/>
                <a:gd name="connsiteY33" fmla="*/ 1196483 h 2949424"/>
                <a:gd name="connsiteX34" fmla="*/ 862528 w 2849458"/>
                <a:gd name="connsiteY34" fmla="*/ 1220299 h 2949424"/>
                <a:gd name="connsiteX35" fmla="*/ 979777 w 2849458"/>
                <a:gd name="connsiteY35" fmla="*/ 1466156 h 2949424"/>
                <a:gd name="connsiteX36" fmla="*/ 994433 w 2849458"/>
                <a:gd name="connsiteY36" fmla="*/ 1514521 h 2949424"/>
                <a:gd name="connsiteX37" fmla="*/ 945701 w 2849458"/>
                <a:gd name="connsiteY37" fmla="*/ 1614183 h 2949424"/>
                <a:gd name="connsiteX38" fmla="*/ 198239 w 2849458"/>
                <a:gd name="connsiteY38" fmla="*/ 1982052 h 2949424"/>
                <a:gd name="connsiteX39" fmla="*/ 148042 w 2849458"/>
                <a:gd name="connsiteY39" fmla="*/ 2016127 h 2949424"/>
                <a:gd name="connsiteX40" fmla="*/ 127889 w 2849458"/>
                <a:gd name="connsiteY40" fmla="*/ 2113591 h 2949424"/>
                <a:gd name="connsiteX41" fmla="*/ 198239 w 2849458"/>
                <a:gd name="connsiteY41" fmla="*/ 2272243 h 2949424"/>
                <a:gd name="connsiteX42" fmla="*/ 206300 w 2849458"/>
                <a:gd name="connsiteY42" fmla="*/ 2287999 h 2949424"/>
                <a:gd name="connsiteX43" fmla="*/ 219124 w 2849458"/>
                <a:gd name="connsiteY43" fmla="*/ 2257954 h 2949424"/>
                <a:gd name="connsiteX44" fmla="*/ 289473 w 2849458"/>
                <a:gd name="connsiteY44" fmla="*/ 2150964 h 2949424"/>
                <a:gd name="connsiteX45" fmla="*/ 378509 w 2849458"/>
                <a:gd name="connsiteY45" fmla="*/ 2108827 h 2949424"/>
                <a:gd name="connsiteX46" fmla="*/ 2593417 w 2849458"/>
                <a:gd name="connsiteY46" fmla="*/ 1839521 h 2949424"/>
                <a:gd name="connsiteX47" fmla="*/ 2630790 w 2849458"/>
                <a:gd name="connsiteY47" fmla="*/ 1845383 h 2949424"/>
                <a:gd name="connsiteX48" fmla="*/ 2781748 w 2849458"/>
                <a:gd name="connsiteY48" fmla="*/ 1993777 h 2949424"/>
                <a:gd name="connsiteX49" fmla="*/ 2844037 w 2849458"/>
                <a:gd name="connsiteY49" fmla="*/ 2371172 h 294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849458" h="2949424">
                  <a:moveTo>
                    <a:pt x="2844037" y="2371172"/>
                  </a:moveTo>
                  <a:cubicBezTo>
                    <a:pt x="2834510" y="2429064"/>
                    <a:pt x="2818388" y="2484757"/>
                    <a:pt x="2784679" y="2533855"/>
                  </a:cubicBezTo>
                  <a:cubicBezTo>
                    <a:pt x="2760130" y="2569763"/>
                    <a:pt x="2728986" y="2597243"/>
                    <a:pt x="2686483" y="2609334"/>
                  </a:cubicBezTo>
                  <a:cubicBezTo>
                    <a:pt x="2663033" y="2615930"/>
                    <a:pt x="638656" y="2921510"/>
                    <a:pt x="476705" y="2947524"/>
                  </a:cubicBezTo>
                  <a:cubicBezTo>
                    <a:pt x="437134" y="2953753"/>
                    <a:pt x="397929" y="2943860"/>
                    <a:pt x="360922" y="2929571"/>
                  </a:cubicBezTo>
                  <a:cubicBezTo>
                    <a:pt x="288008" y="2901358"/>
                    <a:pt x="240009" y="2847496"/>
                    <a:pt x="208132" y="2778246"/>
                  </a:cubicBezTo>
                  <a:cubicBezTo>
                    <a:pt x="170026" y="2695439"/>
                    <a:pt x="159034" y="2607869"/>
                    <a:pt x="162698" y="2518100"/>
                  </a:cubicBezTo>
                  <a:cubicBezTo>
                    <a:pt x="163797" y="2495383"/>
                    <a:pt x="160133" y="2477063"/>
                    <a:pt x="146942" y="2457643"/>
                  </a:cubicBezTo>
                  <a:cubicBezTo>
                    <a:pt x="103340" y="2392790"/>
                    <a:pt x="17602" y="2164154"/>
                    <a:pt x="6976" y="2120919"/>
                  </a:cubicBezTo>
                  <a:cubicBezTo>
                    <a:pt x="-15008" y="2030417"/>
                    <a:pt x="15770" y="1958602"/>
                    <a:pt x="87951" y="1902542"/>
                  </a:cubicBezTo>
                  <a:cubicBezTo>
                    <a:pt x="108836" y="1886421"/>
                    <a:pt x="610076" y="1637999"/>
                    <a:pt x="837246" y="1526246"/>
                  </a:cubicBezTo>
                  <a:cubicBezTo>
                    <a:pt x="841277" y="1524048"/>
                    <a:pt x="845673" y="1522582"/>
                    <a:pt x="850070" y="1520750"/>
                  </a:cubicBezTo>
                  <a:cubicBezTo>
                    <a:pt x="871688" y="1511956"/>
                    <a:pt x="875352" y="1502430"/>
                    <a:pt x="864726" y="1481545"/>
                  </a:cubicBezTo>
                  <a:cubicBezTo>
                    <a:pt x="859230" y="1470919"/>
                    <a:pt x="853368" y="1460660"/>
                    <a:pt x="847505" y="1450401"/>
                  </a:cubicBezTo>
                  <a:cubicBezTo>
                    <a:pt x="824056" y="1407898"/>
                    <a:pt x="796209" y="1367594"/>
                    <a:pt x="770194" y="1326556"/>
                  </a:cubicBezTo>
                  <a:cubicBezTo>
                    <a:pt x="766897" y="1321427"/>
                    <a:pt x="763233" y="1321060"/>
                    <a:pt x="757737" y="1321793"/>
                  </a:cubicBezTo>
                  <a:cubicBezTo>
                    <a:pt x="690685" y="1330220"/>
                    <a:pt x="623633" y="1337549"/>
                    <a:pt x="556948" y="1346342"/>
                  </a:cubicBezTo>
                  <a:cubicBezTo>
                    <a:pt x="545589" y="1347808"/>
                    <a:pt x="543391" y="1343777"/>
                    <a:pt x="540826" y="1334984"/>
                  </a:cubicBezTo>
                  <a:cubicBezTo>
                    <a:pt x="501621" y="1197216"/>
                    <a:pt x="462416" y="1059448"/>
                    <a:pt x="423210" y="921681"/>
                  </a:cubicBezTo>
                  <a:cubicBezTo>
                    <a:pt x="421745" y="916918"/>
                    <a:pt x="420646" y="912154"/>
                    <a:pt x="418447" y="907391"/>
                  </a:cubicBezTo>
                  <a:cubicBezTo>
                    <a:pt x="344800" y="749471"/>
                    <a:pt x="271886" y="591185"/>
                    <a:pt x="186514" y="439128"/>
                  </a:cubicBezTo>
                  <a:cubicBezTo>
                    <a:pt x="152438" y="378671"/>
                    <a:pt x="116897" y="319314"/>
                    <a:pt x="78425" y="261422"/>
                  </a:cubicBezTo>
                  <a:cubicBezTo>
                    <a:pt x="49479" y="217820"/>
                    <a:pt x="46548" y="172386"/>
                    <a:pt x="68166" y="125853"/>
                  </a:cubicBezTo>
                  <a:cubicBezTo>
                    <a:pt x="98211" y="62099"/>
                    <a:pt x="149507" y="25825"/>
                    <a:pt x="217292" y="6772"/>
                  </a:cubicBezTo>
                  <a:cubicBezTo>
                    <a:pt x="290206" y="-13747"/>
                    <a:pt x="314755" y="17398"/>
                    <a:pt x="334907" y="33519"/>
                  </a:cubicBezTo>
                  <a:cubicBezTo>
                    <a:pt x="344434" y="41214"/>
                    <a:pt x="351395" y="49641"/>
                    <a:pt x="356159" y="61366"/>
                  </a:cubicBezTo>
                  <a:cubicBezTo>
                    <a:pt x="425042" y="228079"/>
                    <a:pt x="671265" y="658603"/>
                    <a:pt x="705341" y="716861"/>
                  </a:cubicBezTo>
                  <a:cubicBezTo>
                    <a:pt x="708639" y="722357"/>
                    <a:pt x="712303" y="726754"/>
                    <a:pt x="717432" y="730418"/>
                  </a:cubicBezTo>
                  <a:cubicBezTo>
                    <a:pt x="795476" y="793073"/>
                    <a:pt x="873520" y="855728"/>
                    <a:pt x="951564" y="918383"/>
                  </a:cubicBezTo>
                  <a:cubicBezTo>
                    <a:pt x="954862" y="920948"/>
                    <a:pt x="957793" y="923879"/>
                    <a:pt x="961823" y="927177"/>
                  </a:cubicBezTo>
                  <a:cubicBezTo>
                    <a:pt x="954129" y="931207"/>
                    <a:pt x="946801" y="931940"/>
                    <a:pt x="939473" y="933039"/>
                  </a:cubicBezTo>
                  <a:cubicBezTo>
                    <a:pt x="910893" y="937070"/>
                    <a:pt x="891474" y="953558"/>
                    <a:pt x="877184" y="977374"/>
                  </a:cubicBezTo>
                  <a:cubicBezTo>
                    <a:pt x="859963" y="1006320"/>
                    <a:pt x="853001" y="1038563"/>
                    <a:pt x="849704" y="1071540"/>
                  </a:cubicBezTo>
                  <a:cubicBezTo>
                    <a:pt x="845307" y="1113310"/>
                    <a:pt x="848605" y="1155080"/>
                    <a:pt x="854833" y="1196483"/>
                  </a:cubicBezTo>
                  <a:cubicBezTo>
                    <a:pt x="855933" y="1204911"/>
                    <a:pt x="858864" y="1212605"/>
                    <a:pt x="862528" y="1220299"/>
                  </a:cubicBezTo>
                  <a:cubicBezTo>
                    <a:pt x="902466" y="1301641"/>
                    <a:pt x="942404" y="1383349"/>
                    <a:pt x="979777" y="1466156"/>
                  </a:cubicBezTo>
                  <a:cubicBezTo>
                    <a:pt x="986739" y="1481545"/>
                    <a:pt x="991502" y="1497667"/>
                    <a:pt x="994433" y="1514521"/>
                  </a:cubicBezTo>
                  <a:cubicBezTo>
                    <a:pt x="1001395" y="1558856"/>
                    <a:pt x="982708" y="1590733"/>
                    <a:pt x="945701" y="1614183"/>
                  </a:cubicBezTo>
                  <a:cubicBezTo>
                    <a:pt x="904664" y="1640198"/>
                    <a:pt x="404524" y="1881657"/>
                    <a:pt x="198239" y="1982052"/>
                  </a:cubicBezTo>
                  <a:cubicBezTo>
                    <a:pt x="179919" y="1990845"/>
                    <a:pt x="163064" y="2001838"/>
                    <a:pt x="148042" y="2016127"/>
                  </a:cubicBezTo>
                  <a:cubicBezTo>
                    <a:pt x="124225" y="2039211"/>
                    <a:pt x="113966" y="2081713"/>
                    <a:pt x="127889" y="2113591"/>
                  </a:cubicBezTo>
                  <a:cubicBezTo>
                    <a:pt x="151339" y="2166353"/>
                    <a:pt x="172957" y="2220214"/>
                    <a:pt x="198239" y="2272243"/>
                  </a:cubicBezTo>
                  <a:cubicBezTo>
                    <a:pt x="200437" y="2277007"/>
                    <a:pt x="203002" y="2281770"/>
                    <a:pt x="206300" y="2287999"/>
                  </a:cubicBezTo>
                  <a:cubicBezTo>
                    <a:pt x="211063" y="2276640"/>
                    <a:pt x="215093" y="2267480"/>
                    <a:pt x="219124" y="2257954"/>
                  </a:cubicBezTo>
                  <a:cubicBezTo>
                    <a:pt x="236711" y="2218382"/>
                    <a:pt x="258329" y="2181742"/>
                    <a:pt x="289473" y="2150964"/>
                  </a:cubicBezTo>
                  <a:cubicBezTo>
                    <a:pt x="314389" y="2126781"/>
                    <a:pt x="342968" y="2112125"/>
                    <a:pt x="378509" y="2108827"/>
                  </a:cubicBezTo>
                  <a:cubicBezTo>
                    <a:pt x="547788" y="2092705"/>
                    <a:pt x="2577295" y="1842819"/>
                    <a:pt x="2593417" y="1839521"/>
                  </a:cubicBezTo>
                  <a:cubicBezTo>
                    <a:pt x="2606974" y="1836590"/>
                    <a:pt x="2618699" y="1839521"/>
                    <a:pt x="2630790" y="1845383"/>
                  </a:cubicBezTo>
                  <a:cubicBezTo>
                    <a:pt x="2697842" y="1877993"/>
                    <a:pt x="2745841" y="1929656"/>
                    <a:pt x="2781748" y="1993777"/>
                  </a:cubicBezTo>
                  <a:cubicBezTo>
                    <a:pt x="2873349" y="2163055"/>
                    <a:pt x="2846235" y="2358348"/>
                    <a:pt x="2844037" y="237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09A8203-35FF-4FB2-A825-79392567C240}"/>
                </a:ext>
              </a:extLst>
            </p:cNvPr>
            <p:cNvSpPr/>
            <p:nvPr/>
          </p:nvSpPr>
          <p:spPr>
            <a:xfrm>
              <a:off x="666971" y="2400007"/>
              <a:ext cx="3112199" cy="1241551"/>
            </a:xfrm>
            <a:custGeom>
              <a:avLst/>
              <a:gdLst>
                <a:gd name="connsiteX0" fmla="*/ 1366 w 2626821"/>
                <a:gd name="connsiteY0" fmla="*/ 648796 h 1047919"/>
                <a:gd name="connsiteX1" fmla="*/ 37274 w 2626821"/>
                <a:gd name="connsiteY1" fmla="*/ 678840 h 1047919"/>
                <a:gd name="connsiteX2" fmla="*/ 42037 w 2626821"/>
                <a:gd name="connsiteY2" fmla="*/ 694229 h 1047919"/>
                <a:gd name="connsiteX3" fmla="*/ 76845 w 2626821"/>
                <a:gd name="connsiteY3" fmla="*/ 853981 h 1047919"/>
                <a:gd name="connsiteX4" fmla="*/ 134371 w 2626821"/>
                <a:gd name="connsiteY4" fmla="*/ 933124 h 1047919"/>
                <a:gd name="connsiteX5" fmla="*/ 248688 w 2626821"/>
                <a:gd name="connsiteY5" fmla="*/ 933857 h 1047919"/>
                <a:gd name="connsiteX6" fmla="*/ 313175 w 2626821"/>
                <a:gd name="connsiteY6" fmla="*/ 838959 h 1047919"/>
                <a:gd name="connsiteX7" fmla="*/ 339923 w 2626821"/>
                <a:gd name="connsiteY7" fmla="*/ 620582 h 1047919"/>
                <a:gd name="connsiteX8" fmla="*/ 306580 w 2626821"/>
                <a:gd name="connsiteY8" fmla="*/ 483914 h 1047919"/>
                <a:gd name="connsiteX9" fmla="*/ 253818 w 2626821"/>
                <a:gd name="connsiteY9" fmla="*/ 409534 h 1047919"/>
                <a:gd name="connsiteX10" fmla="*/ 129241 w 2626821"/>
                <a:gd name="connsiteY10" fmla="*/ 409901 h 1047919"/>
                <a:gd name="connsiteX11" fmla="*/ 70616 w 2626821"/>
                <a:gd name="connsiteY11" fmla="*/ 499303 h 1047919"/>
                <a:gd name="connsiteX12" fmla="*/ 65120 w 2626821"/>
                <a:gd name="connsiteY12" fmla="*/ 513226 h 1047919"/>
                <a:gd name="connsiteX13" fmla="*/ 34342 w 2626821"/>
                <a:gd name="connsiteY13" fmla="*/ 458632 h 1047919"/>
                <a:gd name="connsiteX14" fmla="*/ 34709 w 2626821"/>
                <a:gd name="connsiteY14" fmla="*/ 449838 h 1047919"/>
                <a:gd name="connsiteX15" fmla="*/ 105058 w 2626821"/>
                <a:gd name="connsiteY15" fmla="*/ 316468 h 1047919"/>
                <a:gd name="connsiteX16" fmla="*/ 131439 w 2626821"/>
                <a:gd name="connsiteY16" fmla="*/ 291186 h 1047919"/>
                <a:gd name="connsiteX17" fmla="*/ 183835 w 2626821"/>
                <a:gd name="connsiteY17" fmla="*/ 270667 h 1047919"/>
                <a:gd name="connsiteX18" fmla="*/ 2402406 w 2626821"/>
                <a:gd name="connsiteY18" fmla="*/ 628 h 1047919"/>
                <a:gd name="connsiteX19" fmla="*/ 2425490 w 2626821"/>
                <a:gd name="connsiteY19" fmla="*/ 3926 h 1047919"/>
                <a:gd name="connsiteX20" fmla="*/ 2566189 w 2626821"/>
                <a:gd name="connsiteY20" fmla="*/ 147922 h 1047919"/>
                <a:gd name="connsiteX21" fmla="*/ 2625546 w 2626821"/>
                <a:gd name="connsiteY21" fmla="*/ 371795 h 1047919"/>
                <a:gd name="connsiteX22" fmla="*/ 2599898 w 2626821"/>
                <a:gd name="connsiteY22" fmla="*/ 579179 h 1047919"/>
                <a:gd name="connsiteX23" fmla="*/ 2545670 w 2626821"/>
                <a:gd name="connsiteY23" fmla="*/ 671879 h 1047919"/>
                <a:gd name="connsiteX24" fmla="*/ 2446375 w 2626821"/>
                <a:gd name="connsiteY24" fmla="*/ 715847 h 1047919"/>
                <a:gd name="connsiteX25" fmla="*/ 283863 w 2626821"/>
                <a:gd name="connsiteY25" fmla="*/ 1045977 h 1047919"/>
                <a:gd name="connsiteX26" fmla="*/ 137668 w 2626821"/>
                <a:gd name="connsiteY26" fmla="*/ 1009336 h 1047919"/>
                <a:gd name="connsiteX27" fmla="*/ 30678 w 2626821"/>
                <a:gd name="connsiteY27" fmla="*/ 864973 h 1047919"/>
                <a:gd name="connsiteX28" fmla="*/ 267 w 2626821"/>
                <a:gd name="connsiteY28" fmla="*/ 654658 h 1047919"/>
                <a:gd name="connsiteX29" fmla="*/ 1366 w 2626821"/>
                <a:gd name="connsiteY29" fmla="*/ 648796 h 10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26821" h="1047919">
                  <a:moveTo>
                    <a:pt x="1366" y="648796"/>
                  </a:moveTo>
                  <a:cubicBezTo>
                    <a:pt x="13824" y="660154"/>
                    <a:pt x="24816" y="670413"/>
                    <a:pt x="37274" y="678840"/>
                  </a:cubicBezTo>
                  <a:cubicBezTo>
                    <a:pt x="43136" y="682871"/>
                    <a:pt x="42037" y="688733"/>
                    <a:pt x="42037" y="694229"/>
                  </a:cubicBezTo>
                  <a:cubicBezTo>
                    <a:pt x="44602" y="749556"/>
                    <a:pt x="54128" y="803051"/>
                    <a:pt x="76845" y="853981"/>
                  </a:cubicBezTo>
                  <a:cubicBezTo>
                    <a:pt x="90402" y="884393"/>
                    <a:pt x="107623" y="912239"/>
                    <a:pt x="134371" y="933124"/>
                  </a:cubicBezTo>
                  <a:cubicBezTo>
                    <a:pt x="170644" y="961337"/>
                    <a:pt x="212048" y="961704"/>
                    <a:pt x="248688" y="933857"/>
                  </a:cubicBezTo>
                  <a:cubicBezTo>
                    <a:pt x="280565" y="909674"/>
                    <a:pt x="299252" y="875599"/>
                    <a:pt x="313175" y="838959"/>
                  </a:cubicBezTo>
                  <a:cubicBezTo>
                    <a:pt x="339923" y="768609"/>
                    <a:pt x="346152" y="695329"/>
                    <a:pt x="339923" y="620582"/>
                  </a:cubicBezTo>
                  <a:cubicBezTo>
                    <a:pt x="335892" y="573316"/>
                    <a:pt x="325999" y="527516"/>
                    <a:pt x="306580" y="483914"/>
                  </a:cubicBezTo>
                  <a:cubicBezTo>
                    <a:pt x="294122" y="455701"/>
                    <a:pt x="278001" y="429686"/>
                    <a:pt x="253818" y="409534"/>
                  </a:cubicBezTo>
                  <a:cubicBezTo>
                    <a:pt x="215346" y="376924"/>
                    <a:pt x="167713" y="376924"/>
                    <a:pt x="129241" y="409901"/>
                  </a:cubicBezTo>
                  <a:cubicBezTo>
                    <a:pt x="101028" y="434083"/>
                    <a:pt x="84173" y="465594"/>
                    <a:pt x="70616" y="499303"/>
                  </a:cubicBezTo>
                  <a:cubicBezTo>
                    <a:pt x="69151" y="502967"/>
                    <a:pt x="67685" y="506997"/>
                    <a:pt x="65120" y="513226"/>
                  </a:cubicBezTo>
                  <a:cubicBezTo>
                    <a:pt x="54128" y="493807"/>
                    <a:pt x="44235" y="476219"/>
                    <a:pt x="34342" y="458632"/>
                  </a:cubicBezTo>
                  <a:cubicBezTo>
                    <a:pt x="32510" y="455334"/>
                    <a:pt x="33976" y="452770"/>
                    <a:pt x="34709" y="449838"/>
                  </a:cubicBezTo>
                  <a:cubicBezTo>
                    <a:pt x="50831" y="401473"/>
                    <a:pt x="71716" y="355673"/>
                    <a:pt x="105058" y="316468"/>
                  </a:cubicBezTo>
                  <a:cubicBezTo>
                    <a:pt x="113119" y="306941"/>
                    <a:pt x="121913" y="298514"/>
                    <a:pt x="131439" y="291186"/>
                  </a:cubicBezTo>
                  <a:cubicBezTo>
                    <a:pt x="146828" y="279095"/>
                    <a:pt x="163683" y="272499"/>
                    <a:pt x="183835" y="270667"/>
                  </a:cubicBezTo>
                  <a:cubicBezTo>
                    <a:pt x="265176" y="263339"/>
                    <a:pt x="2354041" y="8322"/>
                    <a:pt x="2402406" y="628"/>
                  </a:cubicBezTo>
                  <a:cubicBezTo>
                    <a:pt x="2410834" y="-837"/>
                    <a:pt x="2418162" y="262"/>
                    <a:pt x="2425490" y="3926"/>
                  </a:cubicBezTo>
                  <a:cubicBezTo>
                    <a:pt x="2489244" y="35436"/>
                    <a:pt x="2533579" y="86000"/>
                    <a:pt x="2566189" y="147922"/>
                  </a:cubicBezTo>
                  <a:cubicBezTo>
                    <a:pt x="2602829" y="217905"/>
                    <a:pt x="2620783" y="293384"/>
                    <a:pt x="2625546" y="371795"/>
                  </a:cubicBezTo>
                  <a:cubicBezTo>
                    <a:pt x="2629943" y="442510"/>
                    <a:pt x="2623348" y="511761"/>
                    <a:pt x="2599898" y="579179"/>
                  </a:cubicBezTo>
                  <a:cubicBezTo>
                    <a:pt x="2587807" y="613621"/>
                    <a:pt x="2570952" y="645132"/>
                    <a:pt x="2545670" y="671879"/>
                  </a:cubicBezTo>
                  <a:cubicBezTo>
                    <a:pt x="2518556" y="700458"/>
                    <a:pt x="2484847" y="711084"/>
                    <a:pt x="2446375" y="715847"/>
                  </a:cubicBezTo>
                  <a:cubicBezTo>
                    <a:pt x="2332057" y="729771"/>
                    <a:pt x="389387" y="1030221"/>
                    <a:pt x="283863" y="1045977"/>
                  </a:cubicBezTo>
                  <a:cubicBezTo>
                    <a:pt x="231467" y="1053671"/>
                    <a:pt x="182003" y="1037916"/>
                    <a:pt x="137668" y="1009336"/>
                  </a:cubicBezTo>
                  <a:cubicBezTo>
                    <a:pt x="84173" y="974528"/>
                    <a:pt x="52296" y="923598"/>
                    <a:pt x="30678" y="864973"/>
                  </a:cubicBezTo>
                  <a:cubicBezTo>
                    <a:pt x="5763" y="797189"/>
                    <a:pt x="-1565" y="726473"/>
                    <a:pt x="267" y="654658"/>
                  </a:cubicBezTo>
                  <a:cubicBezTo>
                    <a:pt x="267" y="653192"/>
                    <a:pt x="1000" y="652093"/>
                    <a:pt x="1366" y="648796"/>
                  </a:cubicBezTo>
                  <a:close/>
                </a:path>
              </a:pathLst>
            </a:custGeom>
            <a:gradFill>
              <a:gsLst>
                <a:gs pos="55000">
                  <a:schemeClr val="accent4"/>
                </a:gs>
                <a:gs pos="28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4860000" scaled="0"/>
            </a:gra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CCF7894-B7F5-4F09-A554-D605FB0374C5}"/>
                </a:ext>
              </a:extLst>
            </p:cNvPr>
            <p:cNvSpPr/>
            <p:nvPr/>
          </p:nvSpPr>
          <p:spPr>
            <a:xfrm>
              <a:off x="505697" y="183960"/>
              <a:ext cx="1075555" cy="1591301"/>
            </a:xfrm>
            <a:custGeom>
              <a:avLst/>
              <a:gdLst>
                <a:gd name="connsiteX0" fmla="*/ 248312 w 1075555"/>
                <a:gd name="connsiteY0" fmla="*/ 33 h 1573828"/>
                <a:gd name="connsiteX1" fmla="*/ 332799 w 1075555"/>
                <a:gd name="connsiteY1" fmla="*/ 39713 h 1573828"/>
                <a:gd name="connsiteX2" fmla="*/ 357978 w 1075555"/>
                <a:gd name="connsiteY2" fmla="*/ 72705 h 1573828"/>
                <a:gd name="connsiteX3" fmla="*/ 771681 w 1075555"/>
                <a:gd name="connsiteY3" fmla="*/ 849321 h 1573828"/>
                <a:gd name="connsiteX4" fmla="*/ 786006 w 1075555"/>
                <a:gd name="connsiteY4" fmla="*/ 865383 h 1573828"/>
                <a:gd name="connsiteX5" fmla="*/ 1063401 w 1075555"/>
                <a:gd name="connsiteY5" fmla="*/ 1088080 h 1573828"/>
                <a:gd name="connsiteX6" fmla="*/ 1075555 w 1075555"/>
                <a:gd name="connsiteY6" fmla="*/ 1098499 h 1573828"/>
                <a:gd name="connsiteX7" fmla="*/ 1049076 w 1075555"/>
                <a:gd name="connsiteY7" fmla="*/ 1105444 h 1573828"/>
                <a:gd name="connsiteX8" fmla="*/ 975277 w 1075555"/>
                <a:gd name="connsiteY8" fmla="*/ 1157971 h 1573828"/>
                <a:gd name="connsiteX9" fmla="*/ 942719 w 1075555"/>
                <a:gd name="connsiteY9" fmla="*/ 1269537 h 1573828"/>
                <a:gd name="connsiteX10" fmla="*/ 948796 w 1075555"/>
                <a:gd name="connsiteY10" fmla="*/ 1417567 h 1573828"/>
                <a:gd name="connsiteX11" fmla="*/ 957913 w 1075555"/>
                <a:gd name="connsiteY11" fmla="*/ 1445783 h 1573828"/>
                <a:gd name="connsiteX12" fmla="*/ 958857 w 1075555"/>
                <a:gd name="connsiteY12" fmla="*/ 1447763 h 1573828"/>
                <a:gd name="connsiteX13" fmla="*/ 947781 w 1075555"/>
                <a:gd name="connsiteY13" fmla="*/ 1425576 h 1573828"/>
                <a:gd name="connsiteX14" fmla="*/ 877906 w 1075555"/>
                <a:gd name="connsiteY14" fmla="*/ 1289718 h 1573828"/>
                <a:gd name="connsiteX15" fmla="*/ 851617 w 1075555"/>
                <a:gd name="connsiteY15" fmla="*/ 1286430 h 1573828"/>
                <a:gd name="connsiteX16" fmla="*/ 806428 w 1075555"/>
                <a:gd name="connsiteY16" fmla="*/ 1352160 h 1573828"/>
                <a:gd name="connsiteX17" fmla="*/ 799856 w 1075555"/>
                <a:gd name="connsiteY17" fmla="*/ 1485257 h 1573828"/>
                <a:gd name="connsiteX18" fmla="*/ 818109 w 1075555"/>
                <a:gd name="connsiteY18" fmla="*/ 1517568 h 1573828"/>
                <a:gd name="connsiteX19" fmla="*/ 843875 w 1075555"/>
                <a:gd name="connsiteY19" fmla="*/ 1562062 h 1573828"/>
                <a:gd name="connsiteX20" fmla="*/ 574539 w 1075555"/>
                <a:gd name="connsiteY20" fmla="*/ 1573828 h 1573828"/>
                <a:gd name="connsiteX21" fmla="*/ 437419 w 1075555"/>
                <a:gd name="connsiteY21" fmla="*/ 1091987 h 1573828"/>
                <a:gd name="connsiteX22" fmla="*/ 431776 w 1075555"/>
                <a:gd name="connsiteY22" fmla="*/ 1075057 h 1573828"/>
                <a:gd name="connsiteX23" fmla="*/ 156987 w 1075555"/>
                <a:gd name="connsiteY23" fmla="*/ 520269 h 1573828"/>
                <a:gd name="connsiteX24" fmla="*/ 28925 w 1075555"/>
                <a:gd name="connsiteY24" fmla="*/ 309727 h 1573828"/>
                <a:gd name="connsiteX25" fmla="*/ 16771 w 1075555"/>
                <a:gd name="connsiteY25" fmla="*/ 149108 h 1573828"/>
                <a:gd name="connsiteX26" fmla="*/ 193452 w 1075555"/>
                <a:gd name="connsiteY26" fmla="*/ 8023 h 1573828"/>
                <a:gd name="connsiteX27" fmla="*/ 248312 w 1075555"/>
                <a:gd name="connsiteY27" fmla="*/ 33 h 1573828"/>
                <a:gd name="connsiteX0" fmla="*/ 248312 w 1075555"/>
                <a:gd name="connsiteY0" fmla="*/ 33 h 1591301"/>
                <a:gd name="connsiteX1" fmla="*/ 332799 w 1075555"/>
                <a:gd name="connsiteY1" fmla="*/ 39713 h 1591301"/>
                <a:gd name="connsiteX2" fmla="*/ 357978 w 1075555"/>
                <a:gd name="connsiteY2" fmla="*/ 72705 h 1591301"/>
                <a:gd name="connsiteX3" fmla="*/ 771681 w 1075555"/>
                <a:gd name="connsiteY3" fmla="*/ 849321 h 1591301"/>
                <a:gd name="connsiteX4" fmla="*/ 786006 w 1075555"/>
                <a:gd name="connsiteY4" fmla="*/ 865383 h 1591301"/>
                <a:gd name="connsiteX5" fmla="*/ 1063401 w 1075555"/>
                <a:gd name="connsiteY5" fmla="*/ 1088080 h 1591301"/>
                <a:gd name="connsiteX6" fmla="*/ 1075555 w 1075555"/>
                <a:gd name="connsiteY6" fmla="*/ 1098499 h 1591301"/>
                <a:gd name="connsiteX7" fmla="*/ 1049076 w 1075555"/>
                <a:gd name="connsiteY7" fmla="*/ 1105444 h 1591301"/>
                <a:gd name="connsiteX8" fmla="*/ 975277 w 1075555"/>
                <a:gd name="connsiteY8" fmla="*/ 1157971 h 1591301"/>
                <a:gd name="connsiteX9" fmla="*/ 942719 w 1075555"/>
                <a:gd name="connsiteY9" fmla="*/ 1269537 h 1591301"/>
                <a:gd name="connsiteX10" fmla="*/ 948796 w 1075555"/>
                <a:gd name="connsiteY10" fmla="*/ 1417567 h 1591301"/>
                <a:gd name="connsiteX11" fmla="*/ 957913 w 1075555"/>
                <a:gd name="connsiteY11" fmla="*/ 1445783 h 1591301"/>
                <a:gd name="connsiteX12" fmla="*/ 958857 w 1075555"/>
                <a:gd name="connsiteY12" fmla="*/ 1447763 h 1591301"/>
                <a:gd name="connsiteX13" fmla="*/ 947781 w 1075555"/>
                <a:gd name="connsiteY13" fmla="*/ 1425576 h 1591301"/>
                <a:gd name="connsiteX14" fmla="*/ 877906 w 1075555"/>
                <a:gd name="connsiteY14" fmla="*/ 1289718 h 1591301"/>
                <a:gd name="connsiteX15" fmla="*/ 851617 w 1075555"/>
                <a:gd name="connsiteY15" fmla="*/ 1286430 h 1591301"/>
                <a:gd name="connsiteX16" fmla="*/ 806428 w 1075555"/>
                <a:gd name="connsiteY16" fmla="*/ 1352160 h 1591301"/>
                <a:gd name="connsiteX17" fmla="*/ 799856 w 1075555"/>
                <a:gd name="connsiteY17" fmla="*/ 1485257 h 1591301"/>
                <a:gd name="connsiteX18" fmla="*/ 818109 w 1075555"/>
                <a:gd name="connsiteY18" fmla="*/ 1517568 h 1591301"/>
                <a:gd name="connsiteX19" fmla="*/ 843875 w 1075555"/>
                <a:gd name="connsiteY19" fmla="*/ 1562062 h 1591301"/>
                <a:gd name="connsiteX20" fmla="*/ 580363 w 1075555"/>
                <a:gd name="connsiteY20" fmla="*/ 1591301 h 1591301"/>
                <a:gd name="connsiteX21" fmla="*/ 437419 w 1075555"/>
                <a:gd name="connsiteY21" fmla="*/ 1091987 h 1591301"/>
                <a:gd name="connsiteX22" fmla="*/ 431776 w 1075555"/>
                <a:gd name="connsiteY22" fmla="*/ 1075057 h 1591301"/>
                <a:gd name="connsiteX23" fmla="*/ 156987 w 1075555"/>
                <a:gd name="connsiteY23" fmla="*/ 520269 h 1591301"/>
                <a:gd name="connsiteX24" fmla="*/ 28925 w 1075555"/>
                <a:gd name="connsiteY24" fmla="*/ 309727 h 1591301"/>
                <a:gd name="connsiteX25" fmla="*/ 16771 w 1075555"/>
                <a:gd name="connsiteY25" fmla="*/ 149108 h 1591301"/>
                <a:gd name="connsiteX26" fmla="*/ 193452 w 1075555"/>
                <a:gd name="connsiteY26" fmla="*/ 8023 h 1591301"/>
                <a:gd name="connsiteX27" fmla="*/ 248312 w 1075555"/>
                <a:gd name="connsiteY27" fmla="*/ 33 h 15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75555" h="1591301">
                  <a:moveTo>
                    <a:pt x="248312" y="33"/>
                  </a:moveTo>
                  <a:cubicBezTo>
                    <a:pt x="294056" y="1050"/>
                    <a:pt x="314893" y="25388"/>
                    <a:pt x="332799" y="39713"/>
                  </a:cubicBezTo>
                  <a:cubicBezTo>
                    <a:pt x="344087" y="48829"/>
                    <a:pt x="352334" y="58814"/>
                    <a:pt x="357978" y="72705"/>
                  </a:cubicBezTo>
                  <a:cubicBezTo>
                    <a:pt x="439589" y="270223"/>
                    <a:pt x="731309" y="780298"/>
                    <a:pt x="771681" y="849321"/>
                  </a:cubicBezTo>
                  <a:cubicBezTo>
                    <a:pt x="775589" y="855833"/>
                    <a:pt x="779930" y="861042"/>
                    <a:pt x="786006" y="865383"/>
                  </a:cubicBezTo>
                  <a:lnTo>
                    <a:pt x="1063401" y="1088080"/>
                  </a:lnTo>
                  <a:cubicBezTo>
                    <a:pt x="1067308" y="1091119"/>
                    <a:pt x="1070781" y="1094591"/>
                    <a:pt x="1075555" y="1098499"/>
                  </a:cubicBezTo>
                  <a:cubicBezTo>
                    <a:pt x="1066440" y="1103273"/>
                    <a:pt x="1057758" y="1104142"/>
                    <a:pt x="1049076" y="1105444"/>
                  </a:cubicBezTo>
                  <a:cubicBezTo>
                    <a:pt x="1015215" y="1110220"/>
                    <a:pt x="992207" y="1129754"/>
                    <a:pt x="975277" y="1157971"/>
                  </a:cubicBezTo>
                  <a:cubicBezTo>
                    <a:pt x="954874" y="1192266"/>
                    <a:pt x="946625" y="1230466"/>
                    <a:pt x="942719" y="1269537"/>
                  </a:cubicBezTo>
                  <a:cubicBezTo>
                    <a:pt x="937510" y="1319025"/>
                    <a:pt x="941417" y="1368513"/>
                    <a:pt x="948796" y="1417567"/>
                  </a:cubicBezTo>
                  <a:cubicBezTo>
                    <a:pt x="950099" y="1427552"/>
                    <a:pt x="953572" y="1436668"/>
                    <a:pt x="957913" y="1445783"/>
                  </a:cubicBezTo>
                  <a:lnTo>
                    <a:pt x="958857" y="1447763"/>
                  </a:lnTo>
                  <a:lnTo>
                    <a:pt x="947781" y="1425576"/>
                  </a:lnTo>
                  <a:cubicBezTo>
                    <a:pt x="914263" y="1358885"/>
                    <a:pt x="888793" y="1309230"/>
                    <a:pt x="877906" y="1289718"/>
                  </a:cubicBezTo>
                  <a:cubicBezTo>
                    <a:pt x="869691" y="1274929"/>
                    <a:pt x="863941" y="1269178"/>
                    <a:pt x="851617" y="1286430"/>
                  </a:cubicBezTo>
                  <a:cubicBezTo>
                    <a:pt x="836006" y="1307793"/>
                    <a:pt x="817931" y="1328333"/>
                    <a:pt x="806428" y="1352160"/>
                  </a:cubicBezTo>
                  <a:cubicBezTo>
                    <a:pt x="785068" y="1395703"/>
                    <a:pt x="776029" y="1439247"/>
                    <a:pt x="799856" y="1485257"/>
                  </a:cubicBezTo>
                  <a:cubicBezTo>
                    <a:pt x="801807" y="1489057"/>
                    <a:pt x="808251" y="1500431"/>
                    <a:pt x="818109" y="1517568"/>
                  </a:cubicBezTo>
                  <a:lnTo>
                    <a:pt x="843875" y="1562062"/>
                  </a:lnTo>
                  <a:lnTo>
                    <a:pt x="580363" y="1591301"/>
                  </a:lnTo>
                  <a:cubicBezTo>
                    <a:pt x="534656" y="1430687"/>
                    <a:pt x="483126" y="1252601"/>
                    <a:pt x="437419" y="1091987"/>
                  </a:cubicBezTo>
                  <a:cubicBezTo>
                    <a:pt x="435683" y="1086344"/>
                    <a:pt x="434381" y="1080700"/>
                    <a:pt x="431776" y="1075057"/>
                  </a:cubicBezTo>
                  <a:cubicBezTo>
                    <a:pt x="344520" y="887957"/>
                    <a:pt x="258133" y="700423"/>
                    <a:pt x="156987" y="520269"/>
                  </a:cubicBezTo>
                  <a:cubicBezTo>
                    <a:pt x="116614" y="448641"/>
                    <a:pt x="74506" y="378316"/>
                    <a:pt x="28925" y="309727"/>
                  </a:cubicBezTo>
                  <a:cubicBezTo>
                    <a:pt x="-5369" y="258068"/>
                    <a:pt x="-8842" y="204239"/>
                    <a:pt x="16771" y="149108"/>
                  </a:cubicBezTo>
                  <a:cubicBezTo>
                    <a:pt x="52367" y="73574"/>
                    <a:pt x="113142" y="30597"/>
                    <a:pt x="193452" y="8023"/>
                  </a:cubicBezTo>
                  <a:cubicBezTo>
                    <a:pt x="215049" y="1946"/>
                    <a:pt x="233064" y="-306"/>
                    <a:pt x="248312" y="33"/>
                  </a:cubicBezTo>
                  <a:close/>
                </a:path>
              </a:pathLst>
            </a:custGeom>
            <a:solidFill>
              <a:schemeClr val="accent3"/>
            </a:solidFill>
            <a:ln w="36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BF8FA9B-95F7-4F95-862C-DFCA9F57E745}"/>
                </a:ext>
              </a:extLst>
            </p:cNvPr>
            <p:cNvSpPr/>
            <p:nvPr/>
          </p:nvSpPr>
          <p:spPr>
            <a:xfrm>
              <a:off x="493266" y="1484825"/>
              <a:ext cx="1106243" cy="1707904"/>
            </a:xfrm>
            <a:custGeom>
              <a:avLst/>
              <a:gdLst>
                <a:gd name="connsiteX0" fmla="*/ 0 w 933714"/>
                <a:gd name="connsiteY0" fmla="*/ 973134 h 1441539"/>
                <a:gd name="connsiteX1" fmla="*/ 75113 w 933714"/>
                <a:gd name="connsiteY1" fmla="*/ 829870 h 1441539"/>
                <a:gd name="connsiteX2" fmla="*/ 158653 w 933714"/>
                <a:gd name="connsiteY2" fmla="*/ 781872 h 1441539"/>
                <a:gd name="connsiteX3" fmla="*/ 830270 w 933714"/>
                <a:gd name="connsiteY3" fmla="*/ 452109 h 1441539"/>
                <a:gd name="connsiteX4" fmla="*/ 860681 w 933714"/>
                <a:gd name="connsiteY4" fmla="*/ 368935 h 1441539"/>
                <a:gd name="connsiteX5" fmla="*/ 701662 w 933714"/>
                <a:gd name="connsiteY5" fmla="*/ 93400 h 1441539"/>
                <a:gd name="connsiteX6" fmla="*/ 704593 w 933714"/>
                <a:gd name="connsiteY6" fmla="*/ 34043 h 1441539"/>
                <a:gd name="connsiteX7" fmla="*/ 724746 w 933714"/>
                <a:gd name="connsiteY7" fmla="*/ 4730 h 1441539"/>
                <a:gd name="connsiteX8" fmla="*/ 736470 w 933714"/>
                <a:gd name="connsiteY8" fmla="*/ 6196 h 1441539"/>
                <a:gd name="connsiteX9" fmla="*/ 920405 w 933714"/>
                <a:gd name="connsiteY9" fmla="*/ 381759 h 1441539"/>
                <a:gd name="connsiteX10" fmla="*/ 932863 w 933714"/>
                <a:gd name="connsiteY10" fmla="*/ 423529 h 1441539"/>
                <a:gd name="connsiteX11" fmla="*/ 906848 w 933714"/>
                <a:gd name="connsiteY11" fmla="*/ 484352 h 1441539"/>
                <a:gd name="connsiteX12" fmla="*/ 156088 w 933714"/>
                <a:gd name="connsiteY12" fmla="*/ 855519 h 1441539"/>
                <a:gd name="connsiteX13" fmla="*/ 87937 w 933714"/>
                <a:gd name="connsiteY13" fmla="*/ 905349 h 1441539"/>
                <a:gd name="connsiteX14" fmla="*/ 68151 w 933714"/>
                <a:gd name="connsiteY14" fmla="*/ 1025530 h 1441539"/>
                <a:gd name="connsiteX15" fmla="*/ 204453 w 933714"/>
                <a:gd name="connsiteY15" fmla="*/ 1306561 h 1441539"/>
                <a:gd name="connsiteX16" fmla="*/ 249154 w 933714"/>
                <a:gd name="connsiteY16" fmla="*/ 1358957 h 1441539"/>
                <a:gd name="connsiteX17" fmla="*/ 317672 w 933714"/>
                <a:gd name="connsiteY17" fmla="*/ 1352361 h 1441539"/>
                <a:gd name="connsiteX18" fmla="*/ 336358 w 933714"/>
                <a:gd name="connsiteY18" fmla="*/ 1361521 h 1441539"/>
                <a:gd name="connsiteX19" fmla="*/ 338923 w 933714"/>
                <a:gd name="connsiteY19" fmla="*/ 1427474 h 1441539"/>
                <a:gd name="connsiteX20" fmla="*/ 326099 w 933714"/>
                <a:gd name="connsiteY20" fmla="*/ 1435169 h 1441539"/>
                <a:gd name="connsiteX21" fmla="*/ 250620 w 933714"/>
                <a:gd name="connsiteY21" fmla="*/ 1441398 h 1441539"/>
                <a:gd name="connsiteX22" fmla="*/ 234498 w 933714"/>
                <a:gd name="connsiteY22" fmla="*/ 1437001 h 1441539"/>
                <a:gd name="connsiteX23" fmla="*/ 149126 w 933714"/>
                <a:gd name="connsiteY23" fmla="*/ 1353094 h 1441539"/>
                <a:gd name="connsiteX24" fmla="*/ 6229 w 933714"/>
                <a:gd name="connsiteY24" fmla="*/ 1013438 h 1441539"/>
                <a:gd name="connsiteX25" fmla="*/ 0 w 933714"/>
                <a:gd name="connsiteY25" fmla="*/ 973134 h 144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3714" h="1441539">
                  <a:moveTo>
                    <a:pt x="0" y="973134"/>
                  </a:moveTo>
                  <a:cubicBezTo>
                    <a:pt x="366" y="908647"/>
                    <a:pt x="30411" y="865412"/>
                    <a:pt x="75113" y="829870"/>
                  </a:cubicBezTo>
                  <a:cubicBezTo>
                    <a:pt x="100761" y="809718"/>
                    <a:pt x="129707" y="795795"/>
                    <a:pt x="158653" y="781872"/>
                  </a:cubicBezTo>
                  <a:cubicBezTo>
                    <a:pt x="377762" y="674149"/>
                    <a:pt x="825506" y="454307"/>
                    <a:pt x="830270" y="452109"/>
                  </a:cubicBezTo>
                  <a:cubicBezTo>
                    <a:pt x="869841" y="435987"/>
                    <a:pt x="880467" y="407041"/>
                    <a:pt x="860681" y="368935"/>
                  </a:cubicBezTo>
                  <a:cubicBezTo>
                    <a:pt x="843827" y="336692"/>
                    <a:pt x="708624" y="106957"/>
                    <a:pt x="701662" y="93400"/>
                  </a:cubicBezTo>
                  <a:cubicBezTo>
                    <a:pt x="691036" y="72881"/>
                    <a:pt x="695067" y="53462"/>
                    <a:pt x="704593" y="34043"/>
                  </a:cubicBezTo>
                  <a:cubicBezTo>
                    <a:pt x="709723" y="23417"/>
                    <a:pt x="717784" y="14257"/>
                    <a:pt x="724746" y="4730"/>
                  </a:cubicBezTo>
                  <a:cubicBezTo>
                    <a:pt x="730242" y="-2964"/>
                    <a:pt x="732806" y="-399"/>
                    <a:pt x="736470" y="6196"/>
                  </a:cubicBezTo>
                  <a:cubicBezTo>
                    <a:pt x="755890" y="41004"/>
                    <a:pt x="879368" y="290891"/>
                    <a:pt x="920405" y="381759"/>
                  </a:cubicBezTo>
                  <a:cubicBezTo>
                    <a:pt x="926267" y="394950"/>
                    <a:pt x="930664" y="408873"/>
                    <a:pt x="932863" y="423529"/>
                  </a:cubicBezTo>
                  <a:cubicBezTo>
                    <a:pt x="936527" y="449177"/>
                    <a:pt x="928466" y="469696"/>
                    <a:pt x="906848" y="484352"/>
                  </a:cubicBezTo>
                  <a:cubicBezTo>
                    <a:pt x="877169" y="504871"/>
                    <a:pt x="374830" y="749262"/>
                    <a:pt x="156088" y="855519"/>
                  </a:cubicBezTo>
                  <a:cubicBezTo>
                    <a:pt x="130440" y="867976"/>
                    <a:pt x="105891" y="882633"/>
                    <a:pt x="87937" y="905349"/>
                  </a:cubicBezTo>
                  <a:cubicBezTo>
                    <a:pt x="58991" y="941623"/>
                    <a:pt x="49831" y="981195"/>
                    <a:pt x="68151" y="1025530"/>
                  </a:cubicBezTo>
                  <a:cubicBezTo>
                    <a:pt x="107356" y="1122260"/>
                    <a:pt x="149493" y="1217525"/>
                    <a:pt x="204453" y="1306561"/>
                  </a:cubicBezTo>
                  <a:cubicBezTo>
                    <a:pt x="213979" y="1321950"/>
                    <a:pt x="242193" y="1359689"/>
                    <a:pt x="249154" y="1358957"/>
                  </a:cubicBezTo>
                  <a:cubicBezTo>
                    <a:pt x="271871" y="1356392"/>
                    <a:pt x="294955" y="1354926"/>
                    <a:pt x="317672" y="1352361"/>
                  </a:cubicBezTo>
                  <a:cubicBezTo>
                    <a:pt x="326465" y="1351262"/>
                    <a:pt x="331961" y="1353827"/>
                    <a:pt x="336358" y="1361521"/>
                  </a:cubicBezTo>
                  <a:cubicBezTo>
                    <a:pt x="349549" y="1383139"/>
                    <a:pt x="352846" y="1404757"/>
                    <a:pt x="338923" y="1427474"/>
                  </a:cubicBezTo>
                  <a:cubicBezTo>
                    <a:pt x="335992" y="1432604"/>
                    <a:pt x="331961" y="1434802"/>
                    <a:pt x="326099" y="1435169"/>
                  </a:cubicBezTo>
                  <a:cubicBezTo>
                    <a:pt x="300817" y="1437001"/>
                    <a:pt x="275535" y="1438833"/>
                    <a:pt x="250620" y="1441398"/>
                  </a:cubicBezTo>
                  <a:cubicBezTo>
                    <a:pt x="244391" y="1442130"/>
                    <a:pt x="239628" y="1439932"/>
                    <a:pt x="234498" y="1437001"/>
                  </a:cubicBezTo>
                  <a:cubicBezTo>
                    <a:pt x="198957" y="1416116"/>
                    <a:pt x="171843" y="1386437"/>
                    <a:pt x="149126" y="1353094"/>
                  </a:cubicBezTo>
                  <a:cubicBezTo>
                    <a:pt x="112486" y="1299599"/>
                    <a:pt x="21618" y="1070231"/>
                    <a:pt x="6229" y="1013438"/>
                  </a:cubicBezTo>
                  <a:cubicBezTo>
                    <a:pt x="1099" y="998782"/>
                    <a:pt x="733" y="983393"/>
                    <a:pt x="0" y="9731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862290AB-EAD6-4F6D-8872-141050F0D1A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" y="0"/>
            <a:ext cx="9149960" cy="6856674"/>
          </a:xfrm>
          <a:custGeom>
            <a:avLst/>
            <a:gdLst>
              <a:gd name="connsiteX0" fmla="*/ 8040090 w 9149960"/>
              <a:gd name="connsiteY0" fmla="*/ 6130455 h 6856674"/>
              <a:gd name="connsiteX1" fmla="*/ 8028163 w 9149960"/>
              <a:gd name="connsiteY1" fmla="*/ 6132442 h 6856674"/>
              <a:gd name="connsiteX2" fmla="*/ 8024850 w 9149960"/>
              <a:gd name="connsiteY2" fmla="*/ 6135093 h 6856674"/>
              <a:gd name="connsiteX3" fmla="*/ 8010936 w 9149960"/>
              <a:gd name="connsiteY3" fmla="*/ 6178162 h 6856674"/>
              <a:gd name="connsiteX4" fmla="*/ 8016899 w 9149960"/>
              <a:gd name="connsiteY4" fmla="*/ 6172199 h 6856674"/>
              <a:gd name="connsiteX5" fmla="*/ 8019549 w 9149960"/>
              <a:gd name="connsiteY5" fmla="*/ 6171536 h 6856674"/>
              <a:gd name="connsiteX6" fmla="*/ 8040090 w 9149960"/>
              <a:gd name="connsiteY6" fmla="*/ 6130455 h 6856674"/>
              <a:gd name="connsiteX7" fmla="*/ 8094424 w 9149960"/>
              <a:gd name="connsiteY7" fmla="*/ 6123828 h 6856674"/>
              <a:gd name="connsiteX8" fmla="*/ 8059306 w 9149960"/>
              <a:gd name="connsiteY8" fmla="*/ 6129129 h 6856674"/>
              <a:gd name="connsiteX9" fmla="*/ 8072558 w 9149960"/>
              <a:gd name="connsiteY9" fmla="*/ 6151658 h 6856674"/>
              <a:gd name="connsiteX10" fmla="*/ 8088461 w 9149960"/>
              <a:gd name="connsiteY10" fmla="*/ 6164247 h 6856674"/>
              <a:gd name="connsiteX11" fmla="*/ 8102376 w 9149960"/>
              <a:gd name="connsiteY11" fmla="*/ 6168886 h 6856674"/>
              <a:gd name="connsiteX12" fmla="*/ 8107014 w 9149960"/>
              <a:gd name="connsiteY12" fmla="*/ 6154308 h 6856674"/>
              <a:gd name="connsiteX13" fmla="*/ 8094424 w 9149960"/>
              <a:gd name="connsiteY13" fmla="*/ 6123828 h 6856674"/>
              <a:gd name="connsiteX14" fmla="*/ 8095749 w 9149960"/>
              <a:gd name="connsiteY14" fmla="*/ 6017811 h 6856674"/>
              <a:gd name="connsiteX15" fmla="*/ 8117615 w 9149960"/>
              <a:gd name="connsiteY15" fmla="*/ 6036364 h 6856674"/>
              <a:gd name="connsiteX16" fmla="*/ 8113639 w 9149960"/>
              <a:gd name="connsiteY16" fmla="*/ 6043652 h 6856674"/>
              <a:gd name="connsiteX17" fmla="*/ 8095749 w 9149960"/>
              <a:gd name="connsiteY17" fmla="*/ 6017811 h 6856674"/>
              <a:gd name="connsiteX18" fmla="*/ 7979792 w 9149960"/>
              <a:gd name="connsiteY18" fmla="*/ 5943599 h 6856674"/>
              <a:gd name="connsiteX19" fmla="*/ 8005634 w 9149960"/>
              <a:gd name="connsiteY19" fmla="*/ 5953538 h 6856674"/>
              <a:gd name="connsiteX20" fmla="*/ 8025512 w 9149960"/>
              <a:gd name="connsiteY20" fmla="*/ 5982693 h 6856674"/>
              <a:gd name="connsiteX21" fmla="*/ 8026175 w 9149960"/>
              <a:gd name="connsiteY21" fmla="*/ 5989319 h 6856674"/>
              <a:gd name="connsiteX22" fmla="*/ 8021537 w 9149960"/>
              <a:gd name="connsiteY22" fmla="*/ 5993295 h 6856674"/>
              <a:gd name="connsiteX23" fmla="*/ 7991719 w 9149960"/>
              <a:gd name="connsiteY23" fmla="*/ 5982030 h 6856674"/>
              <a:gd name="connsiteX24" fmla="*/ 7979792 w 9149960"/>
              <a:gd name="connsiteY24" fmla="*/ 5943599 h 6856674"/>
              <a:gd name="connsiteX25" fmla="*/ 7847270 w 9149960"/>
              <a:gd name="connsiteY25" fmla="*/ 5917757 h 6856674"/>
              <a:gd name="connsiteX26" fmla="*/ 7867811 w 9149960"/>
              <a:gd name="connsiteY26" fmla="*/ 5929021 h 6856674"/>
              <a:gd name="connsiteX27" fmla="*/ 7883051 w 9149960"/>
              <a:gd name="connsiteY27" fmla="*/ 5958839 h 6856674"/>
              <a:gd name="connsiteX28" fmla="*/ 7874437 w 9149960"/>
              <a:gd name="connsiteY28" fmla="*/ 5960827 h 6856674"/>
              <a:gd name="connsiteX29" fmla="*/ 7865161 w 9149960"/>
              <a:gd name="connsiteY29" fmla="*/ 5962152 h 6856674"/>
              <a:gd name="connsiteX30" fmla="*/ 7845283 w 9149960"/>
              <a:gd name="connsiteY30" fmla="*/ 5929684 h 6856674"/>
              <a:gd name="connsiteX31" fmla="*/ 7847270 w 9149960"/>
              <a:gd name="connsiteY31" fmla="*/ 5917757 h 6856674"/>
              <a:gd name="connsiteX32" fmla="*/ 7878992 w 9149960"/>
              <a:gd name="connsiteY32" fmla="*/ 5907901 h 6856674"/>
              <a:gd name="connsiteX33" fmla="*/ 7891665 w 9149960"/>
              <a:gd name="connsiteY33" fmla="*/ 5909806 h 6856674"/>
              <a:gd name="connsiteX34" fmla="*/ 7931422 w 9149960"/>
              <a:gd name="connsiteY34" fmla="*/ 5958176 h 6856674"/>
              <a:gd name="connsiteX35" fmla="*/ 7938048 w 9149960"/>
              <a:gd name="connsiteY35" fmla="*/ 5974078 h 6856674"/>
              <a:gd name="connsiteX36" fmla="*/ 7916182 w 9149960"/>
              <a:gd name="connsiteY36" fmla="*/ 5961489 h 6856674"/>
              <a:gd name="connsiteX37" fmla="*/ 7922145 w 9149960"/>
              <a:gd name="connsiteY37" fmla="*/ 5977391 h 6856674"/>
              <a:gd name="connsiteX38" fmla="*/ 7893653 w 9149960"/>
              <a:gd name="connsiteY38" fmla="*/ 5957513 h 6856674"/>
              <a:gd name="connsiteX39" fmla="*/ 7879738 w 9149960"/>
              <a:gd name="connsiteY39" fmla="*/ 5920407 h 6856674"/>
              <a:gd name="connsiteX40" fmla="*/ 7878992 w 9149960"/>
              <a:gd name="connsiteY40" fmla="*/ 5907901 h 6856674"/>
              <a:gd name="connsiteX41" fmla="*/ 5711683 w 9149960"/>
              <a:gd name="connsiteY41" fmla="*/ 4827766 h 6856674"/>
              <a:gd name="connsiteX42" fmla="*/ 5716322 w 9149960"/>
              <a:gd name="connsiteY42" fmla="*/ 4830416 h 6856674"/>
              <a:gd name="connsiteX43" fmla="*/ 5728911 w 9149960"/>
              <a:gd name="connsiteY43" fmla="*/ 4841018 h 6856674"/>
              <a:gd name="connsiteX44" fmla="*/ 5727586 w 9149960"/>
              <a:gd name="connsiteY44" fmla="*/ 4835717 h 6856674"/>
              <a:gd name="connsiteX45" fmla="*/ 5711683 w 9149960"/>
              <a:gd name="connsiteY45" fmla="*/ 4827766 h 6856674"/>
              <a:gd name="connsiteX46" fmla="*/ 5377728 w 9149960"/>
              <a:gd name="connsiteY46" fmla="*/ 4613743 h 6856674"/>
              <a:gd name="connsiteX47" fmla="*/ 5402907 w 9149960"/>
              <a:gd name="connsiteY47" fmla="*/ 4623682 h 6856674"/>
              <a:gd name="connsiteX48" fmla="*/ 5422786 w 9149960"/>
              <a:gd name="connsiteY48" fmla="*/ 4652837 h 6856674"/>
              <a:gd name="connsiteX49" fmla="*/ 5423448 w 9149960"/>
              <a:gd name="connsiteY49" fmla="*/ 4659463 h 6856674"/>
              <a:gd name="connsiteX50" fmla="*/ 5418147 w 9149960"/>
              <a:gd name="connsiteY50" fmla="*/ 4664102 h 6856674"/>
              <a:gd name="connsiteX51" fmla="*/ 5388993 w 9149960"/>
              <a:gd name="connsiteY51" fmla="*/ 4652837 h 6856674"/>
              <a:gd name="connsiteX52" fmla="*/ 5388993 w 9149960"/>
              <a:gd name="connsiteY52" fmla="*/ 4652174 h 6856674"/>
              <a:gd name="connsiteX53" fmla="*/ 5377065 w 9149960"/>
              <a:gd name="connsiteY53" fmla="*/ 4614406 h 6856674"/>
              <a:gd name="connsiteX54" fmla="*/ 5377728 w 9149960"/>
              <a:gd name="connsiteY54" fmla="*/ 4613743 h 6856674"/>
              <a:gd name="connsiteX55" fmla="*/ 4652834 w 9149960"/>
              <a:gd name="connsiteY55" fmla="*/ 2823376 h 6856674"/>
              <a:gd name="connsiteX56" fmla="*/ 4670062 w 9149960"/>
              <a:gd name="connsiteY56" fmla="*/ 2857831 h 6856674"/>
              <a:gd name="connsiteX57" fmla="*/ 4652834 w 9149960"/>
              <a:gd name="connsiteY57" fmla="*/ 2823376 h 6856674"/>
              <a:gd name="connsiteX58" fmla="*/ 4357974 w 9149960"/>
              <a:gd name="connsiteY58" fmla="*/ 2515926 h 6856674"/>
              <a:gd name="connsiteX59" fmla="*/ 4363937 w 9149960"/>
              <a:gd name="connsiteY59" fmla="*/ 2551708 h 6856674"/>
              <a:gd name="connsiteX60" fmla="*/ 4398393 w 9149960"/>
              <a:gd name="connsiteY60" fmla="*/ 2576886 h 6856674"/>
              <a:gd name="connsiteX61" fmla="*/ 4357311 w 9149960"/>
              <a:gd name="connsiteY61" fmla="*/ 2553695 h 6856674"/>
              <a:gd name="connsiteX62" fmla="*/ 4322193 w 9149960"/>
              <a:gd name="connsiteY62" fmla="*/ 2532491 h 6856674"/>
              <a:gd name="connsiteX63" fmla="*/ 4346709 w 9149960"/>
              <a:gd name="connsiteY63" fmla="*/ 2537791 h 6856674"/>
              <a:gd name="connsiteX64" fmla="*/ 4357974 w 9149960"/>
              <a:gd name="connsiteY64" fmla="*/ 2515926 h 6856674"/>
              <a:gd name="connsiteX65" fmla="*/ 3910713 w 9149960"/>
              <a:gd name="connsiteY65" fmla="*/ 2390692 h 6856674"/>
              <a:gd name="connsiteX66" fmla="*/ 3939868 w 9149960"/>
              <a:gd name="connsiteY66" fmla="*/ 2407256 h 6856674"/>
              <a:gd name="connsiteX67" fmla="*/ 3910713 w 9149960"/>
              <a:gd name="connsiteY67" fmla="*/ 2390692 h 6856674"/>
              <a:gd name="connsiteX68" fmla="*/ 3548931 w 9149960"/>
              <a:gd name="connsiteY68" fmla="*/ 2174682 h 6856674"/>
              <a:gd name="connsiteX69" fmla="*/ 3564832 w 9149960"/>
              <a:gd name="connsiteY69" fmla="*/ 2189258 h 6856674"/>
              <a:gd name="connsiteX70" fmla="*/ 3544291 w 9149960"/>
              <a:gd name="connsiteY70" fmla="*/ 2178657 h 6856674"/>
              <a:gd name="connsiteX71" fmla="*/ 3548931 w 9149960"/>
              <a:gd name="connsiteY71" fmla="*/ 2174682 h 6856674"/>
              <a:gd name="connsiteX72" fmla="*/ 3407132 w 9149960"/>
              <a:gd name="connsiteY72" fmla="*/ 1969936 h 6856674"/>
              <a:gd name="connsiteX73" fmla="*/ 3424360 w 9149960"/>
              <a:gd name="connsiteY73" fmla="*/ 1983188 h 6856674"/>
              <a:gd name="connsiteX74" fmla="*/ 3403156 w 9149960"/>
              <a:gd name="connsiteY74" fmla="*/ 1974574 h 6856674"/>
              <a:gd name="connsiteX75" fmla="*/ 3407132 w 9149960"/>
              <a:gd name="connsiteY75" fmla="*/ 1969936 h 6856674"/>
              <a:gd name="connsiteX76" fmla="*/ 3071188 w 9149960"/>
              <a:gd name="connsiteY76" fmla="*/ 1835426 h 6856674"/>
              <a:gd name="connsiteX77" fmla="*/ 3095706 w 9149960"/>
              <a:gd name="connsiteY77" fmla="*/ 1859280 h 6856674"/>
              <a:gd name="connsiteX78" fmla="*/ 3071188 w 9149960"/>
              <a:gd name="connsiteY78" fmla="*/ 1835426 h 6856674"/>
              <a:gd name="connsiteX79" fmla="*/ 2953908 w 9149960"/>
              <a:gd name="connsiteY79" fmla="*/ 1831451 h 6856674"/>
              <a:gd name="connsiteX80" fmla="*/ 2982400 w 9149960"/>
              <a:gd name="connsiteY80" fmla="*/ 1840065 h 6856674"/>
              <a:gd name="connsiteX81" fmla="*/ 2953908 w 9149960"/>
              <a:gd name="connsiteY81" fmla="*/ 1831451 h 6856674"/>
              <a:gd name="connsiteX82" fmla="*/ 2988396 w 9149960"/>
              <a:gd name="connsiteY82" fmla="*/ 1813955 h 6856674"/>
              <a:gd name="connsiteX83" fmla="*/ 3032098 w 9149960"/>
              <a:gd name="connsiteY83" fmla="*/ 1838741 h 6856674"/>
              <a:gd name="connsiteX84" fmla="*/ 3045348 w 9149960"/>
              <a:gd name="connsiteY84" fmla="*/ 1867234 h 6856674"/>
              <a:gd name="connsiteX85" fmla="*/ 3013545 w 9149960"/>
              <a:gd name="connsiteY85" fmla="*/ 1861933 h 6856674"/>
              <a:gd name="connsiteX86" fmla="*/ 3031435 w 9149960"/>
              <a:gd name="connsiteY86" fmla="*/ 1851994 h 6856674"/>
              <a:gd name="connsiteX87" fmla="*/ 3001617 w 9149960"/>
              <a:gd name="connsiteY87" fmla="*/ 1842717 h 6856674"/>
              <a:gd name="connsiteX88" fmla="*/ 2983064 w 9149960"/>
              <a:gd name="connsiteY88" fmla="*/ 1840729 h 6856674"/>
              <a:gd name="connsiteX89" fmla="*/ 2969150 w 9149960"/>
              <a:gd name="connsiteY89" fmla="*/ 1819526 h 6856674"/>
              <a:gd name="connsiteX90" fmla="*/ 2988396 w 9149960"/>
              <a:gd name="connsiteY90" fmla="*/ 1813955 h 6856674"/>
              <a:gd name="connsiteX91" fmla="*/ 2717357 w 9149960"/>
              <a:gd name="connsiteY91" fmla="*/ 1594237 h 6856674"/>
              <a:gd name="connsiteX92" fmla="*/ 2723320 w 9149960"/>
              <a:gd name="connsiteY92" fmla="*/ 1594237 h 6856674"/>
              <a:gd name="connsiteX93" fmla="*/ 2723983 w 9149960"/>
              <a:gd name="connsiteY93" fmla="*/ 1633994 h 6856674"/>
              <a:gd name="connsiteX94" fmla="*/ 2715369 w 9149960"/>
              <a:gd name="connsiteY94" fmla="*/ 1599538 h 6856674"/>
              <a:gd name="connsiteX95" fmla="*/ 2717357 w 9149960"/>
              <a:gd name="connsiteY95" fmla="*/ 1594237 h 6856674"/>
              <a:gd name="connsiteX96" fmla="*/ 2604051 w 9149960"/>
              <a:gd name="connsiteY96" fmla="*/ 1535929 h 6856674"/>
              <a:gd name="connsiteX97" fmla="*/ 2618629 w 9149960"/>
              <a:gd name="connsiteY97" fmla="*/ 1538578 h 6856674"/>
              <a:gd name="connsiteX98" fmla="*/ 2677602 w 9149960"/>
              <a:gd name="connsiteY98" fmla="*/ 1559781 h 6856674"/>
              <a:gd name="connsiteX99" fmla="*/ 2680915 w 9149960"/>
              <a:gd name="connsiteY99" fmla="*/ 1572372 h 6856674"/>
              <a:gd name="connsiteX100" fmla="*/ 2672301 w 9149960"/>
              <a:gd name="connsiteY100" fmla="*/ 1576348 h 6856674"/>
              <a:gd name="connsiteX101" fmla="*/ 2604051 w 9149960"/>
              <a:gd name="connsiteY101" fmla="*/ 1535929 h 6856674"/>
              <a:gd name="connsiteX102" fmla="*/ 1740670 w 9149960"/>
              <a:gd name="connsiteY102" fmla="*/ 1052222 h 6856674"/>
              <a:gd name="connsiteX103" fmla="*/ 1756572 w 9149960"/>
              <a:gd name="connsiteY103" fmla="*/ 1065474 h 6856674"/>
              <a:gd name="connsiteX104" fmla="*/ 1736031 w 9149960"/>
              <a:gd name="connsiteY104" fmla="*/ 1056860 h 6856674"/>
              <a:gd name="connsiteX105" fmla="*/ 1740670 w 9149960"/>
              <a:gd name="connsiteY105" fmla="*/ 1052222 h 6856674"/>
              <a:gd name="connsiteX106" fmla="*/ 1622730 w 9149960"/>
              <a:gd name="connsiteY106" fmla="*/ 907775 h 6856674"/>
              <a:gd name="connsiteX107" fmla="*/ 1645259 w 9149960"/>
              <a:gd name="connsiteY107" fmla="*/ 955483 h 6856674"/>
              <a:gd name="connsiteX108" fmla="*/ 1610141 w 9149960"/>
              <a:gd name="connsiteY108" fmla="*/ 966747 h 6856674"/>
              <a:gd name="connsiteX109" fmla="*/ 1587613 w 9149960"/>
              <a:gd name="connsiteY109" fmla="*/ 958133 h 6856674"/>
              <a:gd name="connsiteX110" fmla="*/ 1594238 w 9149960"/>
              <a:gd name="connsiteY110" fmla="*/ 938918 h 6856674"/>
              <a:gd name="connsiteX111" fmla="*/ 1603515 w 9149960"/>
              <a:gd name="connsiteY111" fmla="*/ 924340 h 6856674"/>
              <a:gd name="connsiteX112" fmla="*/ 1607491 w 9149960"/>
              <a:gd name="connsiteY112" fmla="*/ 919702 h 6856674"/>
              <a:gd name="connsiteX113" fmla="*/ 1622730 w 9149960"/>
              <a:gd name="connsiteY113" fmla="*/ 907775 h 6856674"/>
              <a:gd name="connsiteX114" fmla="*/ 1565497 w 9149960"/>
              <a:gd name="connsiteY114" fmla="*/ 845241 h 6856674"/>
              <a:gd name="connsiteX115" fmla="*/ 1571709 w 9149960"/>
              <a:gd name="connsiteY115" fmla="*/ 848140 h 6856674"/>
              <a:gd name="connsiteX116" fmla="*/ 1590262 w 9149960"/>
              <a:gd name="connsiteY116" fmla="*/ 855428 h 6856674"/>
              <a:gd name="connsiteX117" fmla="*/ 1582310 w 9149960"/>
              <a:gd name="connsiteY117" fmla="*/ 876632 h 6856674"/>
              <a:gd name="connsiteX118" fmla="*/ 1592249 w 9149960"/>
              <a:gd name="connsiteY118" fmla="*/ 864042 h 6856674"/>
              <a:gd name="connsiteX119" fmla="*/ 1606165 w 9149960"/>
              <a:gd name="connsiteY119" fmla="*/ 902474 h 6856674"/>
              <a:gd name="connsiteX120" fmla="*/ 1577010 w 9149960"/>
              <a:gd name="connsiteY120" fmla="*/ 890547 h 6856674"/>
              <a:gd name="connsiteX121" fmla="*/ 1558457 w 9149960"/>
              <a:gd name="connsiteY121" fmla="*/ 859404 h 6856674"/>
              <a:gd name="connsiteX122" fmla="*/ 1559782 w 9149960"/>
              <a:gd name="connsiteY122" fmla="*/ 846815 h 6856674"/>
              <a:gd name="connsiteX123" fmla="*/ 1565497 w 9149960"/>
              <a:gd name="connsiteY123" fmla="*/ 845241 h 6856674"/>
              <a:gd name="connsiteX124" fmla="*/ 1508760 w 9149960"/>
              <a:gd name="connsiteY124" fmla="*/ 819647 h 6856674"/>
              <a:gd name="connsiteX125" fmla="*/ 1525324 w 9149960"/>
              <a:gd name="connsiteY125" fmla="*/ 833562 h 6856674"/>
              <a:gd name="connsiteX126" fmla="*/ 1504121 w 9149960"/>
              <a:gd name="connsiteY126" fmla="*/ 826273 h 6856674"/>
              <a:gd name="connsiteX127" fmla="*/ 1508760 w 9149960"/>
              <a:gd name="connsiteY127" fmla="*/ 819647 h 6856674"/>
              <a:gd name="connsiteX128" fmla="*/ 739472 w 9149960"/>
              <a:gd name="connsiteY128" fmla="*/ 508222 h 6856674"/>
              <a:gd name="connsiteX129" fmla="*/ 737484 w 9149960"/>
              <a:gd name="connsiteY129" fmla="*/ 510210 h 6856674"/>
              <a:gd name="connsiteX130" fmla="*/ 739472 w 9149960"/>
              <a:gd name="connsiteY130" fmla="*/ 510873 h 6856674"/>
              <a:gd name="connsiteX131" fmla="*/ 739472 w 9149960"/>
              <a:gd name="connsiteY131" fmla="*/ 508222 h 6856674"/>
              <a:gd name="connsiteX132" fmla="*/ 1017765 w 9149960"/>
              <a:gd name="connsiteY132" fmla="*/ 502258 h 6856674"/>
              <a:gd name="connsiteX133" fmla="*/ 1050234 w 9149960"/>
              <a:gd name="connsiteY133" fmla="*/ 525449 h 6856674"/>
              <a:gd name="connsiteX134" fmla="*/ 1037643 w 9149960"/>
              <a:gd name="connsiteY134" fmla="*/ 526775 h 6856674"/>
              <a:gd name="connsiteX135" fmla="*/ 1017765 w 9149960"/>
              <a:gd name="connsiteY135" fmla="*/ 502258 h 6856674"/>
              <a:gd name="connsiteX136" fmla="*/ 854765 w 9149960"/>
              <a:gd name="connsiteY136" fmla="*/ 418108 h 6856674"/>
              <a:gd name="connsiteX137" fmla="*/ 909099 w 9149960"/>
              <a:gd name="connsiteY137" fmla="*/ 447925 h 6856674"/>
              <a:gd name="connsiteX138" fmla="*/ 870667 w 9149960"/>
              <a:gd name="connsiteY138" fmla="*/ 445275 h 6856674"/>
              <a:gd name="connsiteX139" fmla="*/ 854765 w 9149960"/>
              <a:gd name="connsiteY139" fmla="*/ 418108 h 6856674"/>
              <a:gd name="connsiteX140" fmla="*/ 499604 w 9149960"/>
              <a:gd name="connsiteY140" fmla="*/ 237213 h 6856674"/>
              <a:gd name="connsiteX141" fmla="*/ 515507 w 9149960"/>
              <a:gd name="connsiteY141" fmla="*/ 251128 h 6856674"/>
              <a:gd name="connsiteX142" fmla="*/ 494966 w 9149960"/>
              <a:gd name="connsiteY142" fmla="*/ 241189 h 6856674"/>
              <a:gd name="connsiteX143" fmla="*/ 499604 w 9149960"/>
              <a:gd name="connsiteY143" fmla="*/ 237213 h 6856674"/>
              <a:gd name="connsiteX144" fmla="*/ 434006 w 9149960"/>
              <a:gd name="connsiteY144" fmla="*/ 139809 h 6856674"/>
              <a:gd name="connsiteX145" fmla="*/ 450571 w 9149960"/>
              <a:gd name="connsiteY145" fmla="*/ 153062 h 6856674"/>
              <a:gd name="connsiteX146" fmla="*/ 430030 w 9149960"/>
              <a:gd name="connsiteY146" fmla="*/ 144449 h 6856674"/>
              <a:gd name="connsiteX147" fmla="*/ 434006 w 9149960"/>
              <a:gd name="connsiteY147" fmla="*/ 139809 h 6856674"/>
              <a:gd name="connsiteX148" fmla="*/ 41911 w 9149960"/>
              <a:gd name="connsiteY148" fmla="*/ 3812 h 6856674"/>
              <a:gd name="connsiteX149" fmla="*/ 78851 w 9149960"/>
              <a:gd name="connsiteY149" fmla="*/ 28494 h 6856674"/>
              <a:gd name="connsiteX150" fmla="*/ 105355 w 9149960"/>
              <a:gd name="connsiteY150" fmla="*/ 53010 h 6856674"/>
              <a:gd name="connsiteX151" fmla="*/ 113970 w 9149960"/>
              <a:gd name="connsiteY151" fmla="*/ 57649 h 6856674"/>
              <a:gd name="connsiteX152" fmla="*/ 114632 w 9149960"/>
              <a:gd name="connsiteY152" fmla="*/ 45059 h 6856674"/>
              <a:gd name="connsiteX153" fmla="*/ 107344 w 9149960"/>
              <a:gd name="connsiteY153" fmla="*/ 36445 h 6856674"/>
              <a:gd name="connsiteX154" fmla="*/ 122583 w 9149960"/>
              <a:gd name="connsiteY154" fmla="*/ 35782 h 6856674"/>
              <a:gd name="connsiteX155" fmla="*/ 152400 w 9149960"/>
              <a:gd name="connsiteY155" fmla="*/ 47047 h 6856674"/>
              <a:gd name="connsiteX156" fmla="*/ 159689 w 9149960"/>
              <a:gd name="connsiteY156" fmla="*/ 68913 h 6856674"/>
              <a:gd name="connsiteX157" fmla="*/ 195470 w 9149960"/>
              <a:gd name="connsiteY157" fmla="*/ 77527 h 6856674"/>
              <a:gd name="connsiteX158" fmla="*/ 250467 w 9149960"/>
              <a:gd name="connsiteY158" fmla="*/ 93429 h 6856674"/>
              <a:gd name="connsiteX159" fmla="*/ 261731 w 9149960"/>
              <a:gd name="connsiteY159" fmla="*/ 114633 h 6856674"/>
              <a:gd name="connsiteX160" fmla="*/ 253780 w 9149960"/>
              <a:gd name="connsiteY160" fmla="*/ 129873 h 6856674"/>
              <a:gd name="connsiteX161" fmla="*/ 274321 w 9149960"/>
              <a:gd name="connsiteY161" fmla="*/ 127885 h 6856674"/>
              <a:gd name="connsiteX162" fmla="*/ 328654 w 9149960"/>
              <a:gd name="connsiteY162" fmla="*/ 131198 h 6856674"/>
              <a:gd name="connsiteX163" fmla="*/ 357809 w 9149960"/>
              <a:gd name="connsiteY163" fmla="*/ 130535 h 6856674"/>
              <a:gd name="connsiteX164" fmla="*/ 384313 w 9149960"/>
              <a:gd name="connsiteY164" fmla="*/ 133186 h 6856674"/>
              <a:gd name="connsiteX165" fmla="*/ 386302 w 9149960"/>
              <a:gd name="connsiteY165" fmla="*/ 167642 h 6856674"/>
              <a:gd name="connsiteX166" fmla="*/ 422745 w 9149960"/>
              <a:gd name="connsiteY166" fmla="*/ 200772 h 6856674"/>
              <a:gd name="connsiteX167" fmla="*/ 430034 w 9149960"/>
              <a:gd name="connsiteY167" fmla="*/ 206073 h 6856674"/>
              <a:gd name="connsiteX168" fmla="*/ 453225 w 9149960"/>
              <a:gd name="connsiteY168" fmla="*/ 265045 h 6856674"/>
              <a:gd name="connsiteX169" fmla="*/ 492981 w 9149960"/>
              <a:gd name="connsiteY169" fmla="*/ 282936 h 6856674"/>
              <a:gd name="connsiteX170" fmla="*/ 487680 w 9149960"/>
              <a:gd name="connsiteY170" fmla="*/ 301489 h 6856674"/>
              <a:gd name="connsiteX171" fmla="*/ 514185 w 9149960"/>
              <a:gd name="connsiteY171" fmla="*/ 310765 h 6856674"/>
              <a:gd name="connsiteX172" fmla="*/ 490993 w 9149960"/>
              <a:gd name="connsiteY172" fmla="*/ 343896 h 6856674"/>
              <a:gd name="connsiteX173" fmla="*/ 524124 w 9149960"/>
              <a:gd name="connsiteY173" fmla="*/ 350522 h 6856674"/>
              <a:gd name="connsiteX174" fmla="*/ 505571 w 9149960"/>
              <a:gd name="connsiteY174" fmla="*/ 354497 h 6856674"/>
              <a:gd name="connsiteX175" fmla="*/ 527437 w 9149960"/>
              <a:gd name="connsiteY175" fmla="*/ 358473 h 6856674"/>
              <a:gd name="connsiteX176" fmla="*/ 563880 w 9149960"/>
              <a:gd name="connsiteY176" fmla="*/ 371062 h 6856674"/>
              <a:gd name="connsiteX177" fmla="*/ 585084 w 9149960"/>
              <a:gd name="connsiteY177" fmla="*/ 401542 h 6856674"/>
              <a:gd name="connsiteX178" fmla="*/ 598336 w 9149960"/>
              <a:gd name="connsiteY178" fmla="*/ 426722 h 6856674"/>
              <a:gd name="connsiteX179" fmla="*/ 602974 w 9149960"/>
              <a:gd name="connsiteY179" fmla="*/ 430035 h 6856674"/>
              <a:gd name="connsiteX180" fmla="*/ 636767 w 9149960"/>
              <a:gd name="connsiteY180" fmla="*/ 439311 h 6856674"/>
              <a:gd name="connsiteX181" fmla="*/ 637430 w 9149960"/>
              <a:gd name="connsiteY181" fmla="*/ 432685 h 6856674"/>
              <a:gd name="connsiteX182" fmla="*/ 680500 w 9149960"/>
              <a:gd name="connsiteY182" fmla="*/ 450576 h 6856674"/>
              <a:gd name="connsiteX183" fmla="*/ 728208 w 9149960"/>
              <a:gd name="connsiteY183" fmla="*/ 469791 h 6856674"/>
              <a:gd name="connsiteX184" fmla="*/ 765976 w 9149960"/>
              <a:gd name="connsiteY184" fmla="*/ 463165 h 6856674"/>
              <a:gd name="connsiteX185" fmla="*/ 770614 w 9149960"/>
              <a:gd name="connsiteY185" fmla="*/ 461177 h 6856674"/>
              <a:gd name="connsiteX186" fmla="*/ 772602 w 9149960"/>
              <a:gd name="connsiteY186" fmla="*/ 451238 h 6856674"/>
              <a:gd name="connsiteX187" fmla="*/ 784529 w 9149960"/>
              <a:gd name="connsiteY187" fmla="*/ 467803 h 6856674"/>
              <a:gd name="connsiteX188" fmla="*/ 825610 w 9149960"/>
              <a:gd name="connsiteY188" fmla="*/ 459189 h 6856674"/>
              <a:gd name="connsiteX189" fmla="*/ 834887 w 9149960"/>
              <a:gd name="connsiteY189" fmla="*/ 452563 h 6856674"/>
              <a:gd name="connsiteX190" fmla="*/ 903799 w 9149960"/>
              <a:gd name="connsiteY190" fmla="*/ 482381 h 6856674"/>
              <a:gd name="connsiteX191" fmla="*/ 956145 w 9149960"/>
              <a:gd name="connsiteY191" fmla="*/ 504909 h 6856674"/>
              <a:gd name="connsiteX192" fmla="*/ 922352 w 9149960"/>
              <a:gd name="connsiteY192" fmla="*/ 498283 h 6856674"/>
              <a:gd name="connsiteX193" fmla="*/ 952832 w 9149960"/>
              <a:gd name="connsiteY193" fmla="*/ 512198 h 6856674"/>
              <a:gd name="connsiteX194" fmla="*/ 971384 w 9149960"/>
              <a:gd name="connsiteY194" fmla="*/ 524125 h 6856674"/>
              <a:gd name="connsiteX195" fmla="*/ 965422 w 9149960"/>
              <a:gd name="connsiteY195" fmla="*/ 528763 h 6856674"/>
              <a:gd name="connsiteX196" fmla="*/ 972710 w 9149960"/>
              <a:gd name="connsiteY196" fmla="*/ 527438 h 6856674"/>
              <a:gd name="connsiteX197" fmla="*/ 1000539 w 9149960"/>
              <a:gd name="connsiteY197" fmla="*/ 539365 h 6856674"/>
              <a:gd name="connsiteX198" fmla="*/ 1065476 w 9149960"/>
              <a:gd name="connsiteY198" fmla="*/ 565207 h 6856674"/>
              <a:gd name="connsiteX199" fmla="*/ 1065476 w 9149960"/>
              <a:gd name="connsiteY199" fmla="*/ 564544 h 6856674"/>
              <a:gd name="connsiteX200" fmla="*/ 984637 w 9149960"/>
              <a:gd name="connsiteY200" fmla="*/ 513523 h 6856674"/>
              <a:gd name="connsiteX201" fmla="*/ 1038308 w 9149960"/>
              <a:gd name="connsiteY201" fmla="*/ 528101 h 6856674"/>
              <a:gd name="connsiteX202" fmla="*/ 1071440 w 9149960"/>
              <a:gd name="connsiteY202" fmla="*/ 549967 h 6856674"/>
              <a:gd name="connsiteX203" fmla="*/ 1068790 w 9149960"/>
              <a:gd name="connsiteY203" fmla="*/ 534064 h 6856674"/>
              <a:gd name="connsiteX204" fmla="*/ 1139026 w 9149960"/>
              <a:gd name="connsiteY204" fmla="*/ 579784 h 6856674"/>
              <a:gd name="connsiteX205" fmla="*/ 1158243 w 9149960"/>
              <a:gd name="connsiteY205" fmla="*/ 591711 h 6856674"/>
              <a:gd name="connsiteX206" fmla="*/ 1222516 w 9149960"/>
              <a:gd name="connsiteY206" fmla="*/ 643395 h 6856674"/>
              <a:gd name="connsiteX207" fmla="*/ 1211914 w 9149960"/>
              <a:gd name="connsiteY207" fmla="*/ 625504 h 6856674"/>
              <a:gd name="connsiteX208" fmla="*/ 1215889 w 9149960"/>
              <a:gd name="connsiteY208" fmla="*/ 621529 h 6856674"/>
              <a:gd name="connsiteX209" fmla="*/ 1333172 w 9149960"/>
              <a:gd name="connsiteY209" fmla="*/ 729534 h 6856674"/>
              <a:gd name="connsiteX210" fmla="*/ 1379555 w 9149960"/>
              <a:gd name="connsiteY210" fmla="*/ 798445 h 6856674"/>
              <a:gd name="connsiteX211" fmla="*/ 1436539 w 9149960"/>
              <a:gd name="connsiteY211" fmla="*/ 807059 h 6856674"/>
              <a:gd name="connsiteX212" fmla="*/ 1453104 w 9149960"/>
              <a:gd name="connsiteY212" fmla="*/ 809709 h 6856674"/>
              <a:gd name="connsiteX213" fmla="*/ 1459068 w 9149960"/>
              <a:gd name="connsiteY213" fmla="*/ 846153 h 6856674"/>
              <a:gd name="connsiteX214" fmla="*/ 1503463 w 9149960"/>
              <a:gd name="connsiteY214" fmla="*/ 866694 h 6856674"/>
              <a:gd name="connsiteX215" fmla="*/ 1494847 w 9149960"/>
              <a:gd name="connsiteY215" fmla="*/ 884584 h 6856674"/>
              <a:gd name="connsiteX216" fmla="*/ 1511413 w 9149960"/>
              <a:gd name="connsiteY216" fmla="*/ 897836 h 6856674"/>
              <a:gd name="connsiteX217" fmla="*/ 1498825 w 9149960"/>
              <a:gd name="connsiteY217" fmla="*/ 923678 h 6856674"/>
              <a:gd name="connsiteX218" fmla="*/ 1541894 w 9149960"/>
              <a:gd name="connsiteY218" fmla="*/ 962109 h 6856674"/>
              <a:gd name="connsiteX219" fmla="*/ 1551170 w 9149960"/>
              <a:gd name="connsiteY219" fmla="*/ 970723 h 6856674"/>
              <a:gd name="connsiteX220" fmla="*/ 1555808 w 9149960"/>
              <a:gd name="connsiteY220" fmla="*/ 981325 h 6856674"/>
              <a:gd name="connsiteX221" fmla="*/ 1590263 w 9149960"/>
              <a:gd name="connsiteY221" fmla="*/ 987951 h 6856674"/>
              <a:gd name="connsiteX222" fmla="*/ 1557133 w 9149960"/>
              <a:gd name="connsiteY222" fmla="*/ 989939 h 6856674"/>
              <a:gd name="connsiteX223" fmla="*/ 1547857 w 9149960"/>
              <a:gd name="connsiteY223" fmla="*/ 992589 h 6856674"/>
              <a:gd name="connsiteX224" fmla="*/ 1553157 w 9149960"/>
              <a:gd name="connsiteY224" fmla="*/ 1000541 h 6856674"/>
              <a:gd name="connsiteX225" fmla="*/ 1570386 w 9149960"/>
              <a:gd name="connsiteY225" fmla="*/ 1004516 h 6856674"/>
              <a:gd name="connsiteX226" fmla="*/ 1630681 w 9149960"/>
              <a:gd name="connsiteY226" fmla="*/ 1016443 h 6856674"/>
              <a:gd name="connsiteX227" fmla="*/ 1633332 w 9149960"/>
              <a:gd name="connsiteY227" fmla="*/ 1019094 h 6856674"/>
              <a:gd name="connsiteX228" fmla="*/ 1655861 w 9149960"/>
              <a:gd name="connsiteY228" fmla="*/ 1031683 h 6856674"/>
              <a:gd name="connsiteX229" fmla="*/ 1644596 w 9149960"/>
              <a:gd name="connsiteY229" fmla="*/ 1050899 h 6856674"/>
              <a:gd name="connsiteX230" fmla="*/ 1665137 w 9149960"/>
              <a:gd name="connsiteY230" fmla="*/ 1040960 h 6856674"/>
              <a:gd name="connsiteX231" fmla="*/ 1673752 w 9149960"/>
              <a:gd name="connsiteY231" fmla="*/ 1029033 h 6856674"/>
              <a:gd name="connsiteX232" fmla="*/ 1638633 w 9149960"/>
              <a:gd name="connsiteY232" fmla="*/ 1013130 h 6856674"/>
              <a:gd name="connsiteX233" fmla="*/ 1653873 w 9149960"/>
              <a:gd name="connsiteY233" fmla="*/ 972711 h 6856674"/>
              <a:gd name="connsiteX234" fmla="*/ 1689653 w 9149960"/>
              <a:gd name="connsiteY234" fmla="*/ 1021744 h 6856674"/>
              <a:gd name="connsiteX235" fmla="*/ 1700255 w 9149960"/>
              <a:gd name="connsiteY235" fmla="*/ 1031683 h 6856674"/>
              <a:gd name="connsiteX236" fmla="*/ 1724772 w 9149960"/>
              <a:gd name="connsiteY236" fmla="*/ 1059513 h 6856674"/>
              <a:gd name="connsiteX237" fmla="*/ 1713507 w 9149960"/>
              <a:gd name="connsiteY237" fmla="*/ 1070777 h 6856674"/>
              <a:gd name="connsiteX238" fmla="*/ 1792358 w 9149960"/>
              <a:gd name="connsiteY238" fmla="*/ 1093969 h 6856674"/>
              <a:gd name="connsiteX239" fmla="*/ 1831452 w 9149960"/>
              <a:gd name="connsiteY239" fmla="*/ 1098608 h 6856674"/>
              <a:gd name="connsiteX240" fmla="*/ 1841391 w 9149960"/>
              <a:gd name="connsiteY240" fmla="*/ 1125111 h 6856674"/>
              <a:gd name="connsiteX241" fmla="*/ 1882472 w 9149960"/>
              <a:gd name="connsiteY241" fmla="*/ 1161556 h 6856674"/>
              <a:gd name="connsiteX242" fmla="*/ 1900363 w 9149960"/>
              <a:gd name="connsiteY242" fmla="*/ 1178120 h 6856674"/>
              <a:gd name="connsiteX243" fmla="*/ 1940782 w 9149960"/>
              <a:gd name="connsiteY243" fmla="*/ 1199324 h 6856674"/>
              <a:gd name="connsiteX244" fmla="*/ 1950721 w 9149960"/>
              <a:gd name="connsiteY244" fmla="*/ 1200650 h 6856674"/>
              <a:gd name="connsiteX245" fmla="*/ 1975901 w 9149960"/>
              <a:gd name="connsiteY245" fmla="*/ 1202637 h 6856674"/>
              <a:gd name="connsiteX246" fmla="*/ 1969937 w 9149960"/>
              <a:gd name="connsiteY246" fmla="*/ 1223178 h 6856674"/>
              <a:gd name="connsiteX247" fmla="*/ 1970600 w 9149960"/>
              <a:gd name="connsiteY247" fmla="*/ 1235767 h 6856674"/>
              <a:gd name="connsiteX248" fmla="*/ 1999754 w 9149960"/>
              <a:gd name="connsiteY248" fmla="*/ 1258296 h 6856674"/>
              <a:gd name="connsiteX249" fmla="*/ 1989153 w 9149960"/>
              <a:gd name="connsiteY249" fmla="*/ 1201312 h 6856674"/>
              <a:gd name="connsiteX250" fmla="*/ 2003068 w 9149960"/>
              <a:gd name="connsiteY250" fmla="*/ 1237092 h 6856674"/>
              <a:gd name="connsiteX251" fmla="*/ 2011019 w 9149960"/>
              <a:gd name="connsiteY251" fmla="*/ 1262271 h 6856674"/>
              <a:gd name="connsiteX252" fmla="*/ 2030234 w 9149960"/>
              <a:gd name="connsiteY252" fmla="*/ 1274198 h 6856674"/>
              <a:gd name="connsiteX253" fmla="*/ 2071978 w 9149960"/>
              <a:gd name="connsiteY253" fmla="*/ 1319256 h 6856674"/>
              <a:gd name="connsiteX254" fmla="*/ 2069990 w 9149960"/>
              <a:gd name="connsiteY254" fmla="*/ 1335821 h 6856674"/>
              <a:gd name="connsiteX255" fmla="*/ 2063364 w 9149960"/>
              <a:gd name="connsiteY255" fmla="*/ 1350398 h 6856674"/>
              <a:gd name="connsiteX256" fmla="*/ 2082581 w 9149960"/>
              <a:gd name="connsiteY256" fmla="*/ 1350398 h 6856674"/>
              <a:gd name="connsiteX257" fmla="*/ 2097821 w 9149960"/>
              <a:gd name="connsiteY257" fmla="*/ 1340459 h 6856674"/>
              <a:gd name="connsiteX258" fmla="*/ 2109748 w 9149960"/>
              <a:gd name="connsiteY258" fmla="*/ 1333171 h 6856674"/>
              <a:gd name="connsiteX259" fmla="*/ 2095833 w 9149960"/>
              <a:gd name="connsiteY259" fmla="*/ 1330521 h 6856674"/>
              <a:gd name="connsiteX260" fmla="*/ 2082581 w 9149960"/>
              <a:gd name="connsiteY260" fmla="*/ 1325220 h 6856674"/>
              <a:gd name="connsiteX261" fmla="*/ 2094507 w 9149960"/>
              <a:gd name="connsiteY261" fmla="*/ 1315280 h 6856674"/>
              <a:gd name="connsiteX262" fmla="*/ 2128964 w 9149960"/>
              <a:gd name="connsiteY262" fmla="*/ 1327207 h 6856674"/>
              <a:gd name="connsiteX263" fmla="*/ 2146854 w 9149960"/>
              <a:gd name="connsiteY263" fmla="*/ 1328532 h 6856674"/>
              <a:gd name="connsiteX264" fmla="*/ 2177334 w 9149960"/>
              <a:gd name="connsiteY264" fmla="*/ 1340459 h 6856674"/>
              <a:gd name="connsiteX265" fmla="*/ 2201851 w 9149960"/>
              <a:gd name="connsiteY265" fmla="*/ 1339796 h 6856674"/>
              <a:gd name="connsiteX266" fmla="*/ 2229680 w 9149960"/>
              <a:gd name="connsiteY266" fmla="*/ 1368289 h 6856674"/>
              <a:gd name="connsiteX267" fmla="*/ 2240282 w 9149960"/>
              <a:gd name="connsiteY267" fmla="*/ 1367626 h 6856674"/>
              <a:gd name="connsiteX268" fmla="*/ 2256185 w 9149960"/>
              <a:gd name="connsiteY268" fmla="*/ 1372264 h 6856674"/>
              <a:gd name="connsiteX269" fmla="*/ 2260160 w 9149960"/>
              <a:gd name="connsiteY269" fmla="*/ 1382866 h 6856674"/>
              <a:gd name="connsiteX270" fmla="*/ 2283352 w 9149960"/>
              <a:gd name="connsiteY270" fmla="*/ 1376903 h 6856674"/>
              <a:gd name="connsiteX271" fmla="*/ 2297267 w 9149960"/>
              <a:gd name="connsiteY271" fmla="*/ 1389493 h 6856674"/>
              <a:gd name="connsiteX272" fmla="*/ 2350938 w 9149960"/>
              <a:gd name="connsiteY272" fmla="*/ 1415335 h 6856674"/>
              <a:gd name="connsiteX273" fmla="*/ 2354914 w 9149960"/>
              <a:gd name="connsiteY273" fmla="*/ 1415996 h 6856674"/>
              <a:gd name="connsiteX274" fmla="*/ 2394670 w 9149960"/>
              <a:gd name="connsiteY274" fmla="*/ 1394131 h 6856674"/>
              <a:gd name="connsiteX275" fmla="*/ 2415874 w 9149960"/>
              <a:gd name="connsiteY275" fmla="*/ 1414672 h 6856674"/>
              <a:gd name="connsiteX276" fmla="*/ 2441053 w 9149960"/>
              <a:gd name="connsiteY276" fmla="*/ 1404733 h 6856674"/>
              <a:gd name="connsiteX277" fmla="*/ 2452316 w 9149960"/>
              <a:gd name="connsiteY277" fmla="*/ 1423285 h 6856674"/>
              <a:gd name="connsiteX278" fmla="*/ 2472195 w 9149960"/>
              <a:gd name="connsiteY278" fmla="*/ 1459729 h 6856674"/>
              <a:gd name="connsiteX279" fmla="*/ 2492073 w 9149960"/>
              <a:gd name="connsiteY279" fmla="*/ 1463043 h 6856674"/>
              <a:gd name="connsiteX280" fmla="*/ 2545081 w 9149960"/>
              <a:gd name="connsiteY280" fmla="*/ 1498822 h 6856674"/>
              <a:gd name="connsiteX281" fmla="*/ 2604716 w 9149960"/>
              <a:gd name="connsiteY281" fmla="*/ 1533942 h 6856674"/>
              <a:gd name="connsiteX282" fmla="*/ 2541106 w 9149960"/>
              <a:gd name="connsiteY282" fmla="*/ 1502136 h 6856674"/>
              <a:gd name="connsiteX283" fmla="*/ 2447015 w 9149960"/>
              <a:gd name="connsiteY283" fmla="*/ 1474969 h 6856674"/>
              <a:gd name="connsiteX284" fmla="*/ 2435089 w 9149960"/>
              <a:gd name="connsiteY284" fmla="*/ 1476956 h 6856674"/>
              <a:gd name="connsiteX285" fmla="*/ 2442378 w 9149960"/>
              <a:gd name="connsiteY285" fmla="*/ 1484245 h 6856674"/>
              <a:gd name="connsiteX286" fmla="*/ 2547732 w 9149960"/>
              <a:gd name="connsiteY286" fmla="*/ 1551831 h 6856674"/>
              <a:gd name="connsiteX287" fmla="*/ 2606041 w 9149960"/>
              <a:gd name="connsiteY287" fmla="*/ 1587612 h 6856674"/>
              <a:gd name="connsiteX288" fmla="*/ 2640497 w 9149960"/>
              <a:gd name="connsiteY288" fmla="*/ 1598215 h 6856674"/>
              <a:gd name="connsiteX289" fmla="*/ 2666339 w 9149960"/>
              <a:gd name="connsiteY289" fmla="*/ 1612130 h 6856674"/>
              <a:gd name="connsiteX290" fmla="*/ 2678928 w 9149960"/>
              <a:gd name="connsiteY290" fmla="*/ 1606829 h 6856674"/>
              <a:gd name="connsiteX291" fmla="*/ 2687542 w 9149960"/>
              <a:gd name="connsiteY291" fmla="*/ 1596889 h 6856674"/>
              <a:gd name="connsiteX292" fmla="*/ 2686879 w 9149960"/>
              <a:gd name="connsiteY292" fmla="*/ 1619418 h 6856674"/>
              <a:gd name="connsiteX293" fmla="*/ 2701457 w 9149960"/>
              <a:gd name="connsiteY293" fmla="*/ 1638634 h 6856674"/>
              <a:gd name="connsiteX294" fmla="*/ 2729949 w 9149960"/>
              <a:gd name="connsiteY294" fmla="*/ 1669114 h 6856674"/>
              <a:gd name="connsiteX295" fmla="*/ 2769706 w 9149960"/>
              <a:gd name="connsiteY295" fmla="*/ 1710858 h 6856674"/>
              <a:gd name="connsiteX296" fmla="*/ 2792235 w 9149960"/>
              <a:gd name="connsiteY296" fmla="*/ 1747302 h 6856674"/>
              <a:gd name="connsiteX297" fmla="*/ 2833979 w 9149960"/>
              <a:gd name="connsiteY297" fmla="*/ 1787058 h 6856674"/>
              <a:gd name="connsiteX298" fmla="*/ 2855845 w 9149960"/>
              <a:gd name="connsiteY298" fmla="*/ 1778444 h 6856674"/>
              <a:gd name="connsiteX299" fmla="*/ 2871747 w 9149960"/>
              <a:gd name="connsiteY299" fmla="*/ 1804949 h 6856674"/>
              <a:gd name="connsiteX300" fmla="*/ 2880361 w 9149960"/>
              <a:gd name="connsiteY300" fmla="*/ 1819526 h 6856674"/>
              <a:gd name="connsiteX301" fmla="*/ 2890963 w 9149960"/>
              <a:gd name="connsiteY301" fmla="*/ 1824164 h 6856674"/>
              <a:gd name="connsiteX302" fmla="*/ 2898914 w 9149960"/>
              <a:gd name="connsiteY302" fmla="*/ 1826815 h 6856674"/>
              <a:gd name="connsiteX303" fmla="*/ 2917468 w 9149960"/>
              <a:gd name="connsiteY303" fmla="*/ 1833441 h 6856674"/>
              <a:gd name="connsiteX304" fmla="*/ 2926744 w 9149960"/>
              <a:gd name="connsiteY304" fmla="*/ 1834766 h 6856674"/>
              <a:gd name="connsiteX305" fmla="*/ 2938671 w 9149960"/>
              <a:gd name="connsiteY305" fmla="*/ 1833441 h 6856674"/>
              <a:gd name="connsiteX306" fmla="*/ 2938671 w 9149960"/>
              <a:gd name="connsiteY306" fmla="*/ 1840730 h 6856674"/>
              <a:gd name="connsiteX307" fmla="*/ 2945960 w 9149960"/>
              <a:gd name="connsiteY307" fmla="*/ 1916267 h 6856674"/>
              <a:gd name="connsiteX308" fmla="*/ 2977765 w 9149960"/>
              <a:gd name="connsiteY308" fmla="*/ 1880486 h 6856674"/>
              <a:gd name="connsiteX309" fmla="*/ 3004269 w 9149960"/>
              <a:gd name="connsiteY309" fmla="*/ 1901027 h 6856674"/>
              <a:gd name="connsiteX310" fmla="*/ 2967826 w 9149960"/>
              <a:gd name="connsiteY310" fmla="*/ 1903677 h 6856674"/>
              <a:gd name="connsiteX311" fmla="*/ 3009571 w 9149960"/>
              <a:gd name="connsiteY311" fmla="*/ 1907653 h 6856674"/>
              <a:gd name="connsiteX312" fmla="*/ 3020834 w 9149960"/>
              <a:gd name="connsiteY312" fmla="*/ 1920243 h 6856674"/>
              <a:gd name="connsiteX313" fmla="*/ 3032100 w 9149960"/>
              <a:gd name="connsiteY313" fmla="*/ 1931507 h 6856674"/>
              <a:gd name="connsiteX314" fmla="*/ 3038726 w 9149960"/>
              <a:gd name="connsiteY314" fmla="*/ 1936808 h 6856674"/>
              <a:gd name="connsiteX315" fmla="*/ 3074505 w 9149960"/>
              <a:gd name="connsiteY315" fmla="*/ 1946747 h 6856674"/>
              <a:gd name="connsiteX316" fmla="*/ 3081794 w 9149960"/>
              <a:gd name="connsiteY316" fmla="*/ 1938796 h 6856674"/>
              <a:gd name="connsiteX317" fmla="*/ 3053301 w 9149960"/>
              <a:gd name="connsiteY317" fmla="*/ 1922893 h 6856674"/>
              <a:gd name="connsiteX318" fmla="*/ 3068542 w 9149960"/>
              <a:gd name="connsiteY318" fmla="*/ 1912954 h 6856674"/>
              <a:gd name="connsiteX319" fmla="*/ 3055290 w 9149960"/>
              <a:gd name="connsiteY319" fmla="*/ 1899702 h 6856674"/>
              <a:gd name="connsiteX320" fmla="*/ 3028786 w 9149960"/>
              <a:gd name="connsiteY320" fmla="*/ 1888437 h 6856674"/>
              <a:gd name="connsiteX321" fmla="*/ 3067217 w 9149960"/>
              <a:gd name="connsiteY321" fmla="*/ 1875185 h 6856674"/>
              <a:gd name="connsiteX322" fmla="*/ 3109624 w 9149960"/>
              <a:gd name="connsiteY322" fmla="*/ 1874523 h 6856674"/>
              <a:gd name="connsiteX323" fmla="*/ 3115587 w 9149960"/>
              <a:gd name="connsiteY323" fmla="*/ 1875848 h 6856674"/>
              <a:gd name="connsiteX324" fmla="*/ 3156007 w 9149960"/>
              <a:gd name="connsiteY324" fmla="*/ 1906328 h 6856674"/>
              <a:gd name="connsiteX325" fmla="*/ 3173897 w 9149960"/>
              <a:gd name="connsiteY325" fmla="*/ 1908978 h 6856674"/>
              <a:gd name="connsiteX326" fmla="*/ 3203714 w 9149960"/>
              <a:gd name="connsiteY326" fmla="*/ 1921568 h 6856674"/>
              <a:gd name="connsiteX327" fmla="*/ 3231544 w 9149960"/>
              <a:gd name="connsiteY327" fmla="*/ 1930182 h 6856674"/>
              <a:gd name="connsiteX328" fmla="*/ 3235520 w 9149960"/>
              <a:gd name="connsiteY328" fmla="*/ 1942771 h 6856674"/>
              <a:gd name="connsiteX329" fmla="*/ 3222268 w 9149960"/>
              <a:gd name="connsiteY329" fmla="*/ 1956686 h 6856674"/>
              <a:gd name="connsiteX330" fmla="*/ 3254735 w 9149960"/>
              <a:gd name="connsiteY330" fmla="*/ 1955361 h 6856674"/>
              <a:gd name="connsiteX331" fmla="*/ 3297805 w 9149960"/>
              <a:gd name="connsiteY331" fmla="*/ 1955361 h 6856674"/>
              <a:gd name="connsiteX332" fmla="*/ 3338888 w 9149960"/>
              <a:gd name="connsiteY332" fmla="*/ 1953373 h 6856674"/>
              <a:gd name="connsiteX333" fmla="*/ 3354126 w 9149960"/>
              <a:gd name="connsiteY333" fmla="*/ 1954698 h 6856674"/>
              <a:gd name="connsiteX334" fmla="*/ 3362740 w 9149960"/>
              <a:gd name="connsiteY334" fmla="*/ 1992467 h 6856674"/>
              <a:gd name="connsiteX335" fmla="*/ 3373343 w 9149960"/>
              <a:gd name="connsiteY335" fmla="*/ 1993792 h 6856674"/>
              <a:gd name="connsiteX336" fmla="*/ 3407136 w 9149960"/>
              <a:gd name="connsiteY336" fmla="*/ 2017646 h 6856674"/>
              <a:gd name="connsiteX337" fmla="*/ 3409124 w 9149960"/>
              <a:gd name="connsiteY337" fmla="*/ 2039512 h 6856674"/>
              <a:gd name="connsiteX338" fmla="*/ 3425027 w 9149960"/>
              <a:gd name="connsiteY338" fmla="*/ 2046138 h 6856674"/>
              <a:gd name="connsiteX339" fmla="*/ 3412436 w 9149960"/>
              <a:gd name="connsiteY339" fmla="*/ 2053427 h 6856674"/>
              <a:gd name="connsiteX340" fmla="*/ 3414425 w 9149960"/>
              <a:gd name="connsiteY340" fmla="*/ 2054752 h 6856674"/>
              <a:gd name="connsiteX341" fmla="*/ 3414425 w 9149960"/>
              <a:gd name="connsiteY341" fmla="*/ 2056740 h 6856674"/>
              <a:gd name="connsiteX342" fmla="*/ 3397197 w 9149960"/>
              <a:gd name="connsiteY342" fmla="*/ 2062703 h 6856674"/>
              <a:gd name="connsiteX343" fmla="*/ 3366717 w 9149960"/>
              <a:gd name="connsiteY343" fmla="*/ 2067342 h 6856674"/>
              <a:gd name="connsiteX344" fmla="*/ 3392558 w 9149960"/>
              <a:gd name="connsiteY344" fmla="*/ 2071980 h 6856674"/>
              <a:gd name="connsiteX345" fmla="*/ 3405811 w 9149960"/>
              <a:gd name="connsiteY345" fmla="*/ 2077944 h 6856674"/>
              <a:gd name="connsiteX346" fmla="*/ 3427014 w 9149960"/>
              <a:gd name="connsiteY346" fmla="*/ 2097159 h 6856674"/>
              <a:gd name="connsiteX347" fmla="*/ 3438940 w 9149960"/>
              <a:gd name="connsiteY347" fmla="*/ 2126977 h 6856674"/>
              <a:gd name="connsiteX348" fmla="*/ 3440305 w 9149960"/>
              <a:gd name="connsiteY348" fmla="*/ 2129159 h 6856674"/>
              <a:gd name="connsiteX349" fmla="*/ 3465857 w 9149960"/>
              <a:gd name="connsiteY349" fmla="*/ 2132855 h 6856674"/>
              <a:gd name="connsiteX350" fmla="*/ 3493272 w 9149960"/>
              <a:gd name="connsiteY350" fmla="*/ 2136252 h 6856674"/>
              <a:gd name="connsiteX351" fmla="*/ 3467265 w 9149960"/>
              <a:gd name="connsiteY351" fmla="*/ 2141469 h 6856674"/>
              <a:gd name="connsiteX352" fmla="*/ 3443949 w 9149960"/>
              <a:gd name="connsiteY352" fmla="*/ 2134753 h 6856674"/>
              <a:gd name="connsiteX353" fmla="*/ 3446395 w 9149960"/>
              <a:gd name="connsiteY353" fmla="*/ 2138322 h 6856674"/>
              <a:gd name="connsiteX354" fmla="*/ 3443580 w 9149960"/>
              <a:gd name="connsiteY354" fmla="*/ 2144867 h 6856674"/>
              <a:gd name="connsiteX355" fmla="*/ 3463457 w 9149960"/>
              <a:gd name="connsiteY355" fmla="*/ 2163420 h 6856674"/>
              <a:gd name="connsiteX356" fmla="*/ 3492611 w 9149960"/>
              <a:gd name="connsiteY356" fmla="*/ 2160107 h 6856674"/>
              <a:gd name="connsiteX357" fmla="*/ 3500563 w 9149960"/>
              <a:gd name="connsiteY357" fmla="*/ 2199201 h 6856674"/>
              <a:gd name="connsiteX358" fmla="*/ 3548933 w 9149960"/>
              <a:gd name="connsiteY358" fmla="*/ 2221729 h 6856674"/>
              <a:gd name="connsiteX359" fmla="*/ 3535019 w 9149960"/>
              <a:gd name="connsiteY359" fmla="*/ 2237631 h 6856674"/>
              <a:gd name="connsiteX360" fmla="*/ 3549596 w 9149960"/>
              <a:gd name="connsiteY360" fmla="*/ 2246908 h 6856674"/>
              <a:gd name="connsiteX361" fmla="*/ 3552248 w 9149960"/>
              <a:gd name="connsiteY361" fmla="*/ 2264799 h 6856674"/>
              <a:gd name="connsiteX362" fmla="*/ 3560199 w 9149960"/>
              <a:gd name="connsiteY362" fmla="*/ 2297929 h 6856674"/>
              <a:gd name="connsiteX363" fmla="*/ 3584714 w 9149960"/>
              <a:gd name="connsiteY363" fmla="*/ 2329071 h 6856674"/>
              <a:gd name="connsiteX364" fmla="*/ 3590016 w 9149960"/>
              <a:gd name="connsiteY364" fmla="*/ 2334372 h 6856674"/>
              <a:gd name="connsiteX365" fmla="*/ 3609232 w 9149960"/>
              <a:gd name="connsiteY365" fmla="*/ 2336360 h 6856674"/>
              <a:gd name="connsiteX366" fmla="*/ 3614532 w 9149960"/>
              <a:gd name="connsiteY366" fmla="*/ 2351600 h 6856674"/>
              <a:gd name="connsiteX367" fmla="*/ 3646337 w 9149960"/>
              <a:gd name="connsiteY367" fmla="*/ 2352924 h 6856674"/>
              <a:gd name="connsiteX368" fmla="*/ 3659590 w 9149960"/>
              <a:gd name="connsiteY368" fmla="*/ 2377441 h 6856674"/>
              <a:gd name="connsiteX369" fmla="*/ 3657601 w 9149960"/>
              <a:gd name="connsiteY369" fmla="*/ 2387381 h 6856674"/>
              <a:gd name="connsiteX370" fmla="*/ 3670192 w 9149960"/>
              <a:gd name="connsiteY370" fmla="*/ 2388706 h 6856674"/>
              <a:gd name="connsiteX371" fmla="*/ 3713923 w 9149960"/>
              <a:gd name="connsiteY371" fmla="*/ 2384067 h 6856674"/>
              <a:gd name="connsiteX372" fmla="*/ 3772895 w 9149960"/>
              <a:gd name="connsiteY372" fmla="*/ 2384730 h 6856674"/>
              <a:gd name="connsiteX373" fmla="*/ 3774883 w 9149960"/>
              <a:gd name="connsiteY373" fmla="*/ 2385392 h 6856674"/>
              <a:gd name="connsiteX374" fmla="*/ 3779521 w 9149960"/>
              <a:gd name="connsiteY374" fmla="*/ 2384730 h 6856674"/>
              <a:gd name="connsiteX375" fmla="*/ 3779521 w 9149960"/>
              <a:gd name="connsiteY375" fmla="*/ 2380093 h 6856674"/>
              <a:gd name="connsiteX376" fmla="*/ 3758981 w 9149960"/>
              <a:gd name="connsiteY376" fmla="*/ 2364188 h 6856674"/>
              <a:gd name="connsiteX377" fmla="*/ 3800063 w 9149960"/>
              <a:gd name="connsiteY377" fmla="*/ 2345635 h 6856674"/>
              <a:gd name="connsiteX378" fmla="*/ 3827892 w 9149960"/>
              <a:gd name="connsiteY378" fmla="*/ 2384067 h 6856674"/>
              <a:gd name="connsiteX379" fmla="*/ 3852408 w 9149960"/>
              <a:gd name="connsiteY379" fmla="*/ 2413886 h 6856674"/>
              <a:gd name="connsiteX380" fmla="*/ 3827229 w 9149960"/>
              <a:gd name="connsiteY380" fmla="*/ 2401958 h 6856674"/>
              <a:gd name="connsiteX381" fmla="*/ 3793436 w 9149960"/>
              <a:gd name="connsiteY381" fmla="*/ 2393344 h 6856674"/>
              <a:gd name="connsiteX382" fmla="*/ 3797413 w 9149960"/>
              <a:gd name="connsiteY382" fmla="*/ 2414548 h 6856674"/>
              <a:gd name="connsiteX383" fmla="*/ 3839156 w 9149960"/>
              <a:gd name="connsiteY383" fmla="*/ 2456956 h 6856674"/>
              <a:gd name="connsiteX384" fmla="*/ 3858372 w 9149960"/>
              <a:gd name="connsiteY384" fmla="*/ 2465570 h 6856674"/>
              <a:gd name="connsiteX385" fmla="*/ 3889514 w 9149960"/>
              <a:gd name="connsiteY385" fmla="*/ 2477497 h 6856674"/>
              <a:gd name="connsiteX386" fmla="*/ 3941198 w 9149960"/>
              <a:gd name="connsiteY386" fmla="*/ 2507314 h 6856674"/>
              <a:gd name="connsiteX387" fmla="*/ 3948487 w 9149960"/>
              <a:gd name="connsiteY387" fmla="*/ 2504002 h 6856674"/>
              <a:gd name="connsiteX388" fmla="*/ 3956438 w 9149960"/>
              <a:gd name="connsiteY388" fmla="*/ 2501351 h 6856674"/>
              <a:gd name="connsiteX389" fmla="*/ 3973003 w 9149960"/>
              <a:gd name="connsiteY389" fmla="*/ 2494724 h 6856674"/>
              <a:gd name="connsiteX390" fmla="*/ 3980292 w 9149960"/>
              <a:gd name="connsiteY390" fmla="*/ 2490087 h 6856674"/>
              <a:gd name="connsiteX391" fmla="*/ 4012760 w 9149960"/>
              <a:gd name="connsiteY391" fmla="*/ 2500025 h 6856674"/>
              <a:gd name="connsiteX392" fmla="*/ 4018060 w 9149960"/>
              <a:gd name="connsiteY392" fmla="*/ 2497376 h 6856674"/>
              <a:gd name="connsiteX393" fmla="*/ 4020048 w 9149960"/>
              <a:gd name="connsiteY393" fmla="*/ 2451654 h 6856674"/>
              <a:gd name="connsiteX394" fmla="*/ 3978966 w 9149960"/>
              <a:gd name="connsiteY394" fmla="*/ 2428464 h 6856674"/>
              <a:gd name="connsiteX395" fmla="*/ 4025349 w 9149960"/>
              <a:gd name="connsiteY395" fmla="*/ 2447679 h 6856674"/>
              <a:gd name="connsiteX396" fmla="*/ 4033300 w 9149960"/>
              <a:gd name="connsiteY396" fmla="*/ 2439728 h 6856674"/>
              <a:gd name="connsiteX397" fmla="*/ 4026012 w 9149960"/>
              <a:gd name="connsiteY397" fmla="*/ 2423824 h 6856674"/>
              <a:gd name="connsiteX398" fmla="*/ 3953787 w 9149960"/>
              <a:gd name="connsiteY398" fmla="*/ 2380755 h 6856674"/>
              <a:gd name="connsiteX399" fmla="*/ 3945173 w 9149960"/>
              <a:gd name="connsiteY399" fmla="*/ 2377441 h 6856674"/>
              <a:gd name="connsiteX400" fmla="*/ 3929934 w 9149960"/>
              <a:gd name="connsiteY400" fmla="*/ 2375454 h 6856674"/>
              <a:gd name="connsiteX401" fmla="*/ 3859697 w 9149960"/>
              <a:gd name="connsiteY401" fmla="*/ 2335697 h 6856674"/>
              <a:gd name="connsiteX402" fmla="*/ 3780847 w 9149960"/>
              <a:gd name="connsiteY402" fmla="*/ 2309193 h 6856674"/>
              <a:gd name="connsiteX403" fmla="*/ 3772234 w 9149960"/>
              <a:gd name="connsiteY403" fmla="*/ 2303229 h 6856674"/>
              <a:gd name="connsiteX404" fmla="*/ 3766270 w 9149960"/>
              <a:gd name="connsiteY404" fmla="*/ 2292626 h 6856674"/>
              <a:gd name="connsiteX405" fmla="*/ 3735789 w 9149960"/>
              <a:gd name="connsiteY405" fmla="*/ 2284673 h 6856674"/>
              <a:gd name="connsiteX406" fmla="*/ 3725850 w 9149960"/>
              <a:gd name="connsiteY406" fmla="*/ 2262811 h 6856674"/>
              <a:gd name="connsiteX407" fmla="*/ 3742415 w 9149960"/>
              <a:gd name="connsiteY407" fmla="*/ 2261485 h 6856674"/>
              <a:gd name="connsiteX408" fmla="*/ 3766932 w 9149960"/>
              <a:gd name="connsiteY408" fmla="*/ 2263472 h 6856674"/>
              <a:gd name="connsiteX409" fmla="*/ 3790786 w 9149960"/>
              <a:gd name="connsiteY409" fmla="*/ 2275399 h 6856674"/>
              <a:gd name="connsiteX410" fmla="*/ 3816627 w 9149960"/>
              <a:gd name="connsiteY410" fmla="*/ 2275399 h 6856674"/>
              <a:gd name="connsiteX411" fmla="*/ 3847107 w 9149960"/>
              <a:gd name="connsiteY411" fmla="*/ 2302565 h 6856674"/>
              <a:gd name="connsiteX412" fmla="*/ 3876925 w 9149960"/>
              <a:gd name="connsiteY412" fmla="*/ 2319795 h 6856674"/>
              <a:gd name="connsiteX413" fmla="*/ 3891502 w 9149960"/>
              <a:gd name="connsiteY413" fmla="*/ 2300580 h 6856674"/>
              <a:gd name="connsiteX414" fmla="*/ 3934572 w 9149960"/>
              <a:gd name="connsiteY414" fmla="*/ 2331722 h 6856674"/>
              <a:gd name="connsiteX415" fmla="*/ 3958426 w 9149960"/>
              <a:gd name="connsiteY415" fmla="*/ 2337685 h 6856674"/>
              <a:gd name="connsiteX416" fmla="*/ 3983605 w 9149960"/>
              <a:gd name="connsiteY416" fmla="*/ 2351600 h 6856674"/>
              <a:gd name="connsiteX417" fmla="*/ 4010109 w 9149960"/>
              <a:gd name="connsiteY417" fmla="*/ 2328409 h 6856674"/>
              <a:gd name="connsiteX418" fmla="*/ 4029987 w 9149960"/>
              <a:gd name="connsiteY418" fmla="*/ 2350937 h 6856674"/>
              <a:gd name="connsiteX419" fmla="*/ 4053841 w 9149960"/>
              <a:gd name="connsiteY419" fmla="*/ 2340997 h 6856674"/>
              <a:gd name="connsiteX420" fmla="*/ 4066431 w 9149960"/>
              <a:gd name="connsiteY420" fmla="*/ 2359551 h 6856674"/>
              <a:gd name="connsiteX421" fmla="*/ 4086309 w 9149960"/>
              <a:gd name="connsiteY421" fmla="*/ 2395995 h 6856674"/>
              <a:gd name="connsiteX422" fmla="*/ 4106187 w 9149960"/>
              <a:gd name="connsiteY422" fmla="*/ 2397982 h 6856674"/>
              <a:gd name="connsiteX423" fmla="*/ 4143956 w 9149960"/>
              <a:gd name="connsiteY423" fmla="*/ 2425812 h 6856674"/>
              <a:gd name="connsiteX424" fmla="*/ 4283099 w 9149960"/>
              <a:gd name="connsiteY424" fmla="*/ 2500688 h 6856674"/>
              <a:gd name="connsiteX425" fmla="*/ 4299002 w 9149960"/>
              <a:gd name="connsiteY425" fmla="*/ 2510628 h 6856674"/>
              <a:gd name="connsiteX426" fmla="*/ 4281774 w 9149960"/>
              <a:gd name="connsiteY426" fmla="*/ 2503338 h 6856674"/>
              <a:gd name="connsiteX427" fmla="*/ 4139981 w 9149960"/>
              <a:gd name="connsiteY427" fmla="*/ 2429125 h 6856674"/>
              <a:gd name="connsiteX428" fmla="*/ 4057817 w 9149960"/>
              <a:gd name="connsiteY428" fmla="*/ 2409911 h 6856674"/>
              <a:gd name="connsiteX429" fmla="*/ 4048540 w 9149960"/>
              <a:gd name="connsiteY429" fmla="*/ 2411897 h 6856674"/>
              <a:gd name="connsiteX430" fmla="*/ 4051191 w 9149960"/>
              <a:gd name="connsiteY430" fmla="*/ 2419186 h 6856674"/>
              <a:gd name="connsiteX431" fmla="*/ 4076370 w 9149960"/>
              <a:gd name="connsiteY431" fmla="*/ 2436414 h 6856674"/>
              <a:gd name="connsiteX432" fmla="*/ 4184375 w 9149960"/>
              <a:gd name="connsiteY432" fmla="*/ 2502677 h 6856674"/>
              <a:gd name="connsiteX433" fmla="*/ 4238042 w 9149960"/>
              <a:gd name="connsiteY433" fmla="*/ 2527856 h 6856674"/>
              <a:gd name="connsiteX434" fmla="*/ 4254607 w 9149960"/>
              <a:gd name="connsiteY434" fmla="*/ 2533819 h 6856674"/>
              <a:gd name="connsiteX435" fmla="*/ 4302316 w 9149960"/>
              <a:gd name="connsiteY435" fmla="*/ 2531832 h 6856674"/>
              <a:gd name="connsiteX436" fmla="*/ 4320868 w 9149960"/>
              <a:gd name="connsiteY436" fmla="*/ 2593452 h 6856674"/>
              <a:gd name="connsiteX437" fmla="*/ 4328819 w 9149960"/>
              <a:gd name="connsiteY437" fmla="*/ 2598753 h 6856674"/>
              <a:gd name="connsiteX438" fmla="*/ 4391104 w 9149960"/>
              <a:gd name="connsiteY438" fmla="*/ 2665013 h 6856674"/>
              <a:gd name="connsiteX439" fmla="*/ 4399718 w 9149960"/>
              <a:gd name="connsiteY439" fmla="*/ 2674953 h 6856674"/>
              <a:gd name="connsiteX440" fmla="*/ 4435499 w 9149960"/>
              <a:gd name="connsiteY440" fmla="*/ 2706096 h 6856674"/>
              <a:gd name="connsiteX441" fmla="*/ 4458690 w 9149960"/>
              <a:gd name="connsiteY441" fmla="*/ 2710071 h 6856674"/>
              <a:gd name="connsiteX442" fmla="*/ 4471280 w 9149960"/>
              <a:gd name="connsiteY442" fmla="*/ 2718023 h 6856674"/>
              <a:gd name="connsiteX443" fmla="*/ 4488508 w 9149960"/>
              <a:gd name="connsiteY443" fmla="*/ 2686218 h 6856674"/>
              <a:gd name="connsiteX444" fmla="*/ 4485857 w 9149960"/>
              <a:gd name="connsiteY444" fmla="*/ 2741876 h 6856674"/>
              <a:gd name="connsiteX445" fmla="*/ 4489833 w 9149960"/>
              <a:gd name="connsiteY445" fmla="*/ 2747178 h 6856674"/>
              <a:gd name="connsiteX446" fmla="*/ 4509048 w 9149960"/>
              <a:gd name="connsiteY446" fmla="*/ 2764405 h 6856674"/>
              <a:gd name="connsiteX447" fmla="*/ 4526276 w 9149960"/>
              <a:gd name="connsiteY447" fmla="*/ 2745189 h 6856674"/>
              <a:gd name="connsiteX448" fmla="*/ 4509048 w 9149960"/>
              <a:gd name="connsiteY448" fmla="*/ 2660376 h 6856674"/>
              <a:gd name="connsiteX449" fmla="*/ 4491821 w 9149960"/>
              <a:gd name="connsiteY449" fmla="*/ 2651761 h 6856674"/>
              <a:gd name="connsiteX450" fmla="*/ 4487182 w 9149960"/>
              <a:gd name="connsiteY450" fmla="*/ 2637848 h 6856674"/>
              <a:gd name="connsiteX451" fmla="*/ 4499109 w 9149960"/>
              <a:gd name="connsiteY451" fmla="*/ 2641822 h 6856674"/>
              <a:gd name="connsiteX452" fmla="*/ 4509048 w 9149960"/>
              <a:gd name="connsiteY452" fmla="*/ 2640497 h 6856674"/>
              <a:gd name="connsiteX453" fmla="*/ 4522963 w 9149960"/>
              <a:gd name="connsiteY453" fmla="*/ 2640497 h 6856674"/>
              <a:gd name="connsiteX454" fmla="*/ 4527602 w 9149960"/>
              <a:gd name="connsiteY454" fmla="*/ 2631884 h 6856674"/>
              <a:gd name="connsiteX455" fmla="*/ 4539529 w 9149960"/>
              <a:gd name="connsiteY455" fmla="*/ 2592789 h 6856674"/>
              <a:gd name="connsiteX456" fmla="*/ 4560069 w 9149960"/>
              <a:gd name="connsiteY456" fmla="*/ 2511291 h 6856674"/>
              <a:gd name="connsiteX457" fmla="*/ 4571996 w 9149960"/>
              <a:gd name="connsiteY457" fmla="*/ 2497376 h 6856674"/>
              <a:gd name="connsiteX458" fmla="*/ 4579285 w 9149960"/>
              <a:gd name="connsiteY458" fmla="*/ 2511291 h 6856674"/>
              <a:gd name="connsiteX459" fmla="*/ 4561395 w 9149960"/>
              <a:gd name="connsiteY459" fmla="*/ 2622607 h 6856674"/>
              <a:gd name="connsiteX460" fmla="*/ 4552781 w 9149960"/>
              <a:gd name="connsiteY460" fmla="*/ 2690855 h 6856674"/>
              <a:gd name="connsiteX461" fmla="*/ 4545492 w 9149960"/>
              <a:gd name="connsiteY461" fmla="*/ 2805488 h 6856674"/>
              <a:gd name="connsiteX462" fmla="*/ 4552781 w 9149960"/>
              <a:gd name="connsiteY462" fmla="*/ 2849219 h 6856674"/>
              <a:gd name="connsiteX463" fmla="*/ 4579948 w 9149960"/>
              <a:gd name="connsiteY463" fmla="*/ 2906867 h 6856674"/>
              <a:gd name="connsiteX464" fmla="*/ 4580610 w 9149960"/>
              <a:gd name="connsiteY464" fmla="*/ 2909517 h 6856674"/>
              <a:gd name="connsiteX465" fmla="*/ 4585911 w 9149960"/>
              <a:gd name="connsiteY465" fmla="*/ 2915480 h 6856674"/>
              <a:gd name="connsiteX466" fmla="*/ 4600489 w 9149960"/>
              <a:gd name="connsiteY466" fmla="*/ 2918794 h 6856674"/>
              <a:gd name="connsiteX467" fmla="*/ 4601815 w 9149960"/>
              <a:gd name="connsiteY467" fmla="*/ 2900902 h 6856674"/>
              <a:gd name="connsiteX468" fmla="*/ 4587900 w 9149960"/>
              <a:gd name="connsiteY468" fmla="*/ 2867772 h 6856674"/>
              <a:gd name="connsiteX469" fmla="*/ 4569346 w 9149960"/>
              <a:gd name="connsiteY469" fmla="*/ 2841268 h 6856674"/>
              <a:gd name="connsiteX470" fmla="*/ 4571996 w 9149960"/>
              <a:gd name="connsiteY470" fmla="*/ 2839280 h 6856674"/>
              <a:gd name="connsiteX471" fmla="*/ 4597176 w 9149960"/>
              <a:gd name="connsiteY471" fmla="*/ 2861809 h 6856674"/>
              <a:gd name="connsiteX472" fmla="*/ 4607115 w 9149960"/>
              <a:gd name="connsiteY472" fmla="*/ 2875723 h 6856674"/>
              <a:gd name="connsiteX473" fmla="*/ 4615730 w 9149960"/>
              <a:gd name="connsiteY473" fmla="*/ 2857170 h 6856674"/>
              <a:gd name="connsiteX474" fmla="*/ 4628318 w 9149960"/>
              <a:gd name="connsiteY474" fmla="*/ 2868435 h 6856674"/>
              <a:gd name="connsiteX475" fmla="*/ 4637595 w 9149960"/>
              <a:gd name="connsiteY475" fmla="*/ 2858496 h 6856674"/>
              <a:gd name="connsiteX476" fmla="*/ 4648859 w 9149960"/>
              <a:gd name="connsiteY476" fmla="*/ 2877049 h 6856674"/>
              <a:gd name="connsiteX477" fmla="*/ 4647534 w 9149960"/>
              <a:gd name="connsiteY477" fmla="*/ 2906867 h 6856674"/>
              <a:gd name="connsiteX478" fmla="*/ 4642895 w 9149960"/>
              <a:gd name="connsiteY478" fmla="*/ 2928732 h 6856674"/>
              <a:gd name="connsiteX479" fmla="*/ 4632957 w 9149960"/>
              <a:gd name="connsiteY479" fmla="*/ 2935359 h 6856674"/>
              <a:gd name="connsiteX480" fmla="*/ 4615066 w 9149960"/>
              <a:gd name="connsiteY480" fmla="*/ 2916143 h 6856674"/>
              <a:gd name="connsiteX481" fmla="*/ 4609102 w 9149960"/>
              <a:gd name="connsiteY481" fmla="*/ 2939335 h 6856674"/>
              <a:gd name="connsiteX482" fmla="*/ 4619704 w 9149960"/>
              <a:gd name="connsiteY482" fmla="*/ 2945298 h 6856674"/>
              <a:gd name="connsiteX483" fmla="*/ 4609102 w 9149960"/>
              <a:gd name="connsiteY483" fmla="*/ 2941985 h 6856674"/>
              <a:gd name="connsiteX484" fmla="*/ 4626330 w 9149960"/>
              <a:gd name="connsiteY484" fmla="*/ 2967826 h 6856674"/>
              <a:gd name="connsiteX485" fmla="*/ 4604464 w 9149960"/>
              <a:gd name="connsiteY485" fmla="*/ 2975115 h 6856674"/>
              <a:gd name="connsiteX486" fmla="*/ 4616391 w 9149960"/>
              <a:gd name="connsiteY486" fmla="*/ 2999631 h 6856674"/>
              <a:gd name="connsiteX487" fmla="*/ 4605127 w 9149960"/>
              <a:gd name="connsiteY487" fmla="*/ 3026136 h 6856674"/>
              <a:gd name="connsiteX488" fmla="*/ 4544829 w 9149960"/>
              <a:gd name="connsiteY488" fmla="*/ 3107636 h 6856674"/>
              <a:gd name="connsiteX489" fmla="*/ 4297676 w 9149960"/>
              <a:gd name="connsiteY489" fmla="*/ 3451528 h 6856674"/>
              <a:gd name="connsiteX490" fmla="*/ 3913368 w 9149960"/>
              <a:gd name="connsiteY490" fmla="*/ 3988241 h 6856674"/>
              <a:gd name="connsiteX491" fmla="*/ 3956438 w 9149960"/>
              <a:gd name="connsiteY491" fmla="*/ 4014745 h 6856674"/>
              <a:gd name="connsiteX492" fmla="*/ 3994207 w 9149960"/>
              <a:gd name="connsiteY492" fmla="*/ 4041912 h 6856674"/>
              <a:gd name="connsiteX493" fmla="*/ 4006796 w 9149960"/>
              <a:gd name="connsiteY493" fmla="*/ 4047213 h 6856674"/>
              <a:gd name="connsiteX494" fmla="*/ 4008784 w 9149960"/>
              <a:gd name="connsiteY494" fmla="*/ 4034623 h 6856674"/>
              <a:gd name="connsiteX495" fmla="*/ 3998845 w 9149960"/>
              <a:gd name="connsiteY495" fmla="*/ 4025347 h 6856674"/>
              <a:gd name="connsiteX496" fmla="*/ 4020711 w 9149960"/>
              <a:gd name="connsiteY496" fmla="*/ 4026009 h 6856674"/>
              <a:gd name="connsiteX497" fmla="*/ 4063781 w 9149960"/>
              <a:gd name="connsiteY497" fmla="*/ 4040586 h 6856674"/>
              <a:gd name="connsiteX498" fmla="*/ 4073057 w 9149960"/>
              <a:gd name="connsiteY498" fmla="*/ 4063115 h 6856674"/>
              <a:gd name="connsiteX499" fmla="*/ 4124740 w 9149960"/>
              <a:gd name="connsiteY499" fmla="*/ 4075705 h 6856674"/>
              <a:gd name="connsiteX500" fmla="*/ 4204248 w 9149960"/>
              <a:gd name="connsiteY500" fmla="*/ 4096908 h 6856674"/>
              <a:gd name="connsiteX501" fmla="*/ 4218826 w 9149960"/>
              <a:gd name="connsiteY501" fmla="*/ 4118774 h 6856674"/>
              <a:gd name="connsiteX502" fmla="*/ 4206236 w 9149960"/>
              <a:gd name="connsiteY502" fmla="*/ 4133352 h 6856674"/>
              <a:gd name="connsiteX503" fmla="*/ 4236054 w 9149960"/>
              <a:gd name="connsiteY503" fmla="*/ 4133352 h 6856674"/>
              <a:gd name="connsiteX504" fmla="*/ 4316229 w 9149960"/>
              <a:gd name="connsiteY504" fmla="*/ 4141965 h 6856674"/>
              <a:gd name="connsiteX505" fmla="*/ 4359299 w 9149960"/>
              <a:gd name="connsiteY505" fmla="*/ 4143954 h 6856674"/>
              <a:gd name="connsiteX506" fmla="*/ 4397730 w 9149960"/>
              <a:gd name="connsiteY506" fmla="*/ 4149254 h 6856674"/>
              <a:gd name="connsiteX507" fmla="*/ 4397730 w 9149960"/>
              <a:gd name="connsiteY507" fmla="*/ 4183710 h 6856674"/>
              <a:gd name="connsiteX508" fmla="*/ 4449414 w 9149960"/>
              <a:gd name="connsiteY508" fmla="*/ 4220154 h 6856674"/>
              <a:gd name="connsiteX509" fmla="*/ 4459353 w 9149960"/>
              <a:gd name="connsiteY509" fmla="*/ 4226117 h 6856674"/>
              <a:gd name="connsiteX510" fmla="*/ 4489170 w 9149960"/>
              <a:gd name="connsiteY510" fmla="*/ 4287740 h 6856674"/>
              <a:gd name="connsiteX511" fmla="*/ 4546155 w 9149960"/>
              <a:gd name="connsiteY511" fmla="*/ 4309606 h 6856674"/>
              <a:gd name="connsiteX512" fmla="*/ 4536878 w 9149960"/>
              <a:gd name="connsiteY512" fmla="*/ 4327496 h 6856674"/>
              <a:gd name="connsiteX513" fmla="*/ 4574647 w 9149960"/>
              <a:gd name="connsiteY513" fmla="*/ 4340086 h 6856674"/>
              <a:gd name="connsiteX514" fmla="*/ 4537541 w 9149960"/>
              <a:gd name="connsiteY514" fmla="*/ 4370566 h 6856674"/>
              <a:gd name="connsiteX515" fmla="*/ 4585911 w 9149960"/>
              <a:gd name="connsiteY515" fmla="*/ 4381168 h 6856674"/>
              <a:gd name="connsiteX516" fmla="*/ 4558744 w 9149960"/>
              <a:gd name="connsiteY516" fmla="*/ 4383155 h 6856674"/>
              <a:gd name="connsiteX517" fmla="*/ 4590550 w 9149960"/>
              <a:gd name="connsiteY517" fmla="*/ 4389119 h 6856674"/>
              <a:gd name="connsiteX518" fmla="*/ 4643558 w 9149960"/>
              <a:gd name="connsiteY518" fmla="*/ 4405684 h 6856674"/>
              <a:gd name="connsiteX519" fmla="*/ 4672713 w 9149960"/>
              <a:gd name="connsiteY519" fmla="*/ 4438152 h 6856674"/>
              <a:gd name="connsiteX520" fmla="*/ 4690603 w 9149960"/>
              <a:gd name="connsiteY520" fmla="*/ 4464656 h 6856674"/>
              <a:gd name="connsiteX521" fmla="*/ 4697229 w 9149960"/>
              <a:gd name="connsiteY521" fmla="*/ 4468632 h 6856674"/>
              <a:gd name="connsiteX522" fmla="*/ 4746263 w 9149960"/>
              <a:gd name="connsiteY522" fmla="*/ 4481221 h 6856674"/>
              <a:gd name="connsiteX523" fmla="*/ 4780718 w 9149960"/>
              <a:gd name="connsiteY523" fmla="*/ 4490498 h 6856674"/>
              <a:gd name="connsiteX524" fmla="*/ 4781381 w 9149960"/>
              <a:gd name="connsiteY524" fmla="*/ 4501100 h 6856674"/>
              <a:gd name="connsiteX525" fmla="*/ 4729697 w 9149960"/>
              <a:gd name="connsiteY525" fmla="*/ 4496461 h 6856674"/>
              <a:gd name="connsiteX526" fmla="*/ 4757527 w 9149960"/>
              <a:gd name="connsiteY526" fmla="*/ 4517665 h 6856674"/>
              <a:gd name="connsiteX527" fmla="*/ 4874808 w 9149960"/>
              <a:gd name="connsiteY527" fmla="*/ 4543507 h 6856674"/>
              <a:gd name="connsiteX528" fmla="*/ 4893362 w 9149960"/>
              <a:gd name="connsiteY528" fmla="*/ 4561397 h 6856674"/>
              <a:gd name="connsiteX529" fmla="*/ 4879447 w 9149960"/>
              <a:gd name="connsiteY529" fmla="*/ 4566035 h 6856674"/>
              <a:gd name="connsiteX530" fmla="*/ 4864869 w 9149960"/>
              <a:gd name="connsiteY530" fmla="*/ 4577962 h 6856674"/>
              <a:gd name="connsiteX531" fmla="*/ 4883422 w 9149960"/>
              <a:gd name="connsiteY531" fmla="*/ 4583263 h 6856674"/>
              <a:gd name="connsiteX532" fmla="*/ 4963598 w 9149960"/>
              <a:gd name="connsiteY532" fmla="*/ 4587239 h 6856674"/>
              <a:gd name="connsiteX533" fmla="*/ 4919203 w 9149960"/>
              <a:gd name="connsiteY533" fmla="*/ 4566698 h 6856674"/>
              <a:gd name="connsiteX534" fmla="*/ 4905289 w 9149960"/>
              <a:gd name="connsiteY534" fmla="*/ 4536881 h 6856674"/>
              <a:gd name="connsiteX535" fmla="*/ 4947033 w 9149960"/>
              <a:gd name="connsiteY535" fmla="*/ 4538206 h 6856674"/>
              <a:gd name="connsiteX536" fmla="*/ 4945045 w 9149960"/>
              <a:gd name="connsiteY536" fmla="*/ 4534230 h 6856674"/>
              <a:gd name="connsiteX537" fmla="*/ 4962273 w 9149960"/>
              <a:gd name="connsiteY537" fmla="*/ 4525616 h 6856674"/>
              <a:gd name="connsiteX538" fmla="*/ 5023233 w 9149960"/>
              <a:gd name="connsiteY538" fmla="*/ 4521641 h 6856674"/>
              <a:gd name="connsiteX539" fmla="*/ 5104071 w 9149960"/>
              <a:gd name="connsiteY539" fmla="*/ 4565373 h 6856674"/>
              <a:gd name="connsiteX540" fmla="*/ 5136539 w 9149960"/>
              <a:gd name="connsiteY540" fmla="*/ 4553446 h 6856674"/>
              <a:gd name="connsiteX541" fmla="*/ 5212077 w 9149960"/>
              <a:gd name="connsiteY541" fmla="*/ 4581276 h 6856674"/>
              <a:gd name="connsiteX542" fmla="*/ 5162381 w 9149960"/>
              <a:gd name="connsiteY542" fmla="*/ 4570674 h 6856674"/>
              <a:gd name="connsiteX543" fmla="*/ 5206113 w 9149960"/>
              <a:gd name="connsiteY543" fmla="*/ 4587902 h 6856674"/>
              <a:gd name="connsiteX544" fmla="*/ 5231955 w 9149960"/>
              <a:gd name="connsiteY544" fmla="*/ 4601816 h 6856674"/>
              <a:gd name="connsiteX545" fmla="*/ 5223341 w 9149960"/>
              <a:gd name="connsiteY545" fmla="*/ 4605792 h 6856674"/>
              <a:gd name="connsiteX546" fmla="*/ 5233944 w 9149960"/>
              <a:gd name="connsiteY546" fmla="*/ 4605792 h 6856674"/>
              <a:gd name="connsiteX547" fmla="*/ 5252495 w 9149960"/>
              <a:gd name="connsiteY547" fmla="*/ 4608442 h 6856674"/>
              <a:gd name="connsiteX548" fmla="*/ 5243219 w 9149960"/>
              <a:gd name="connsiteY548" fmla="*/ 4595190 h 6856674"/>
              <a:gd name="connsiteX549" fmla="*/ 5243882 w 9149960"/>
              <a:gd name="connsiteY549" fmla="*/ 4583926 h 6856674"/>
              <a:gd name="connsiteX550" fmla="*/ 5263760 w 9149960"/>
              <a:gd name="connsiteY550" fmla="*/ 4591877 h 6856674"/>
              <a:gd name="connsiteX551" fmla="*/ 5280988 w 9149960"/>
              <a:gd name="connsiteY551" fmla="*/ 4624345 h 6856674"/>
              <a:gd name="connsiteX552" fmla="*/ 5277012 w 9149960"/>
              <a:gd name="connsiteY552" fmla="*/ 4623682 h 6856674"/>
              <a:gd name="connsiteX553" fmla="*/ 5303285 w 9149960"/>
              <a:gd name="connsiteY553" fmla="*/ 4636944 h 6856674"/>
              <a:gd name="connsiteX554" fmla="*/ 5290926 w 9149960"/>
              <a:gd name="connsiteY554" fmla="*/ 4628320 h 6856674"/>
              <a:gd name="connsiteX555" fmla="*/ 5277011 w 9149960"/>
              <a:gd name="connsiteY555" fmla="*/ 4591214 h 6856674"/>
              <a:gd name="connsiteX556" fmla="*/ 5288276 w 9149960"/>
              <a:gd name="connsiteY556" fmla="*/ 4580612 h 6856674"/>
              <a:gd name="connsiteX557" fmla="*/ 5328695 w 9149960"/>
              <a:gd name="connsiteY557" fmla="*/ 4628983 h 6856674"/>
              <a:gd name="connsiteX558" fmla="*/ 5335321 w 9149960"/>
              <a:gd name="connsiteY558" fmla="*/ 4644886 h 6856674"/>
              <a:gd name="connsiteX559" fmla="*/ 5313455 w 9149960"/>
              <a:gd name="connsiteY559" fmla="*/ 4632296 h 6856674"/>
              <a:gd name="connsiteX560" fmla="*/ 5317356 w 9149960"/>
              <a:gd name="connsiteY560" fmla="*/ 4642700 h 6856674"/>
              <a:gd name="connsiteX561" fmla="*/ 5351887 w 9149960"/>
              <a:gd name="connsiteY561" fmla="*/ 4651512 h 6856674"/>
              <a:gd name="connsiteX562" fmla="*/ 5332671 w 9149960"/>
              <a:gd name="connsiteY562" fmla="*/ 4625008 h 6856674"/>
              <a:gd name="connsiteX563" fmla="*/ 5331346 w 9149960"/>
              <a:gd name="connsiteY563" fmla="*/ 4623682 h 6856674"/>
              <a:gd name="connsiteX564" fmla="*/ 5335984 w 9149960"/>
              <a:gd name="connsiteY564" fmla="*/ 4621694 h 6856674"/>
              <a:gd name="connsiteX565" fmla="*/ 5310805 w 9149960"/>
              <a:gd name="connsiteY565" fmla="*/ 4583926 h 6856674"/>
              <a:gd name="connsiteX566" fmla="*/ 5322732 w 9149960"/>
              <a:gd name="connsiteY566" fmla="*/ 4583263 h 6856674"/>
              <a:gd name="connsiteX567" fmla="*/ 5324720 w 9149960"/>
              <a:gd name="connsiteY567" fmla="*/ 4581938 h 6856674"/>
              <a:gd name="connsiteX568" fmla="*/ 5324058 w 9149960"/>
              <a:gd name="connsiteY568" fmla="*/ 4579950 h 6856674"/>
              <a:gd name="connsiteX569" fmla="*/ 5322069 w 9149960"/>
              <a:gd name="connsiteY569" fmla="*/ 4576637 h 6856674"/>
              <a:gd name="connsiteX570" fmla="*/ 5332010 w 9149960"/>
              <a:gd name="connsiteY570" fmla="*/ 4578625 h 6856674"/>
              <a:gd name="connsiteX571" fmla="*/ 5373753 w 9149960"/>
              <a:gd name="connsiteY571" fmla="*/ 4647536 h 6856674"/>
              <a:gd name="connsiteX572" fmla="*/ 5383692 w 9149960"/>
              <a:gd name="connsiteY572" fmla="*/ 4650849 h 6856674"/>
              <a:gd name="connsiteX573" fmla="*/ 5384355 w 9149960"/>
              <a:gd name="connsiteY573" fmla="*/ 4651512 h 6856674"/>
              <a:gd name="connsiteX574" fmla="*/ 5384355 w 9149960"/>
              <a:gd name="connsiteY574" fmla="*/ 4662776 h 6856674"/>
              <a:gd name="connsiteX575" fmla="*/ 5407546 w 9149960"/>
              <a:gd name="connsiteY575" fmla="*/ 4676691 h 6856674"/>
              <a:gd name="connsiteX576" fmla="*/ 5406883 w 9149960"/>
              <a:gd name="connsiteY576" fmla="*/ 4676028 h 6856674"/>
              <a:gd name="connsiteX577" fmla="*/ 5406221 w 9149960"/>
              <a:gd name="connsiteY577" fmla="*/ 4670065 h 6856674"/>
              <a:gd name="connsiteX578" fmla="*/ 5472482 w 9149960"/>
              <a:gd name="connsiteY578" fmla="*/ 4685305 h 6856674"/>
              <a:gd name="connsiteX579" fmla="*/ 5474469 w 9149960"/>
              <a:gd name="connsiteY579" fmla="*/ 4678679 h 6856674"/>
              <a:gd name="connsiteX580" fmla="*/ 5502299 w 9149960"/>
              <a:gd name="connsiteY580" fmla="*/ 4692594 h 6856674"/>
              <a:gd name="connsiteX581" fmla="*/ 5593077 w 9149960"/>
              <a:gd name="connsiteY581" fmla="*/ 4750903 h 6856674"/>
              <a:gd name="connsiteX582" fmla="*/ 5597715 w 9149960"/>
              <a:gd name="connsiteY582" fmla="*/ 4751566 h 6856674"/>
              <a:gd name="connsiteX583" fmla="*/ 5661325 w 9149960"/>
              <a:gd name="connsiteY583" fmla="*/ 4797948 h 6856674"/>
              <a:gd name="connsiteX584" fmla="*/ 5669939 w 9149960"/>
              <a:gd name="connsiteY584" fmla="*/ 4788009 h 6856674"/>
              <a:gd name="connsiteX585" fmla="*/ 5699094 w 9149960"/>
              <a:gd name="connsiteY585" fmla="*/ 4774094 h 6856674"/>
              <a:gd name="connsiteX586" fmla="*/ 5685842 w 9149960"/>
              <a:gd name="connsiteY586" fmla="*/ 4772769 h 6856674"/>
              <a:gd name="connsiteX587" fmla="*/ 5717647 w 9149960"/>
              <a:gd name="connsiteY587" fmla="*/ 4755542 h 6856674"/>
              <a:gd name="connsiteX588" fmla="*/ 5716322 w 9149960"/>
              <a:gd name="connsiteY588" fmla="*/ 4780721 h 6856674"/>
              <a:gd name="connsiteX589" fmla="*/ 5763367 w 9149960"/>
              <a:gd name="connsiteY589" fmla="*/ 4764155 h 6856674"/>
              <a:gd name="connsiteX590" fmla="*/ 5769330 w 9149960"/>
              <a:gd name="connsiteY590" fmla="*/ 4789334 h 6856674"/>
              <a:gd name="connsiteX591" fmla="*/ 5738850 w 9149960"/>
              <a:gd name="connsiteY591" fmla="*/ 4802587 h 6856674"/>
              <a:gd name="connsiteX592" fmla="*/ 5835591 w 9149960"/>
              <a:gd name="connsiteY592" fmla="*/ 4809876 h 6856674"/>
              <a:gd name="connsiteX593" fmla="*/ 5768668 w 9149960"/>
              <a:gd name="connsiteY593" fmla="*/ 4817164 h 6856674"/>
              <a:gd name="connsiteX594" fmla="*/ 5810412 w 9149960"/>
              <a:gd name="connsiteY594" fmla="*/ 4863547 h 6856674"/>
              <a:gd name="connsiteX595" fmla="*/ 5825652 w 9149960"/>
              <a:gd name="connsiteY595" fmla="*/ 4901315 h 6856674"/>
              <a:gd name="connsiteX596" fmla="*/ 5823664 w 9149960"/>
              <a:gd name="connsiteY596" fmla="*/ 4915230 h 6856674"/>
              <a:gd name="connsiteX597" fmla="*/ 5818363 w 9149960"/>
              <a:gd name="connsiteY597" fmla="*/ 4924507 h 6856674"/>
              <a:gd name="connsiteX598" fmla="*/ 5897877 w 9149960"/>
              <a:gd name="connsiteY598" fmla="*/ 4936434 h 6856674"/>
              <a:gd name="connsiteX599" fmla="*/ 5922393 w 9149960"/>
              <a:gd name="connsiteY599" fmla="*/ 4940409 h 6856674"/>
              <a:gd name="connsiteX600" fmla="*/ 5929019 w 9149960"/>
              <a:gd name="connsiteY600" fmla="*/ 4977515 h 6856674"/>
              <a:gd name="connsiteX601" fmla="*/ 5992629 w 9149960"/>
              <a:gd name="connsiteY601" fmla="*/ 5003357 h 6856674"/>
              <a:gd name="connsiteX602" fmla="*/ 5978715 w 9149960"/>
              <a:gd name="connsiteY602" fmla="*/ 5020585 h 6856674"/>
              <a:gd name="connsiteX603" fmla="*/ 6001906 w 9149960"/>
              <a:gd name="connsiteY603" fmla="*/ 5035162 h 6856674"/>
              <a:gd name="connsiteX604" fmla="*/ 5981365 w 9149960"/>
              <a:gd name="connsiteY604" fmla="*/ 5059679 h 6856674"/>
              <a:gd name="connsiteX605" fmla="*/ 5999256 w 9149960"/>
              <a:gd name="connsiteY605" fmla="*/ 5077569 h 6856674"/>
              <a:gd name="connsiteX606" fmla="*/ 6011845 w 9149960"/>
              <a:gd name="connsiteY606" fmla="*/ 5083533 h 6856674"/>
              <a:gd name="connsiteX607" fmla="*/ 6027085 w 9149960"/>
              <a:gd name="connsiteY607" fmla="*/ 5093472 h 6856674"/>
              <a:gd name="connsiteX608" fmla="*/ 6042325 w 9149960"/>
              <a:gd name="connsiteY608" fmla="*/ 5102086 h 6856674"/>
              <a:gd name="connsiteX609" fmla="*/ 6055577 w 9149960"/>
              <a:gd name="connsiteY609" fmla="*/ 5112025 h 6856674"/>
              <a:gd name="connsiteX610" fmla="*/ 6061541 w 9149960"/>
              <a:gd name="connsiteY610" fmla="*/ 5123289 h 6856674"/>
              <a:gd name="connsiteX611" fmla="*/ 6111899 w 9149960"/>
              <a:gd name="connsiteY611" fmla="*/ 5133891 h 6856674"/>
              <a:gd name="connsiteX612" fmla="*/ 6063529 w 9149960"/>
              <a:gd name="connsiteY612" fmla="*/ 5132566 h 6856674"/>
              <a:gd name="connsiteX613" fmla="*/ 6048951 w 9149960"/>
              <a:gd name="connsiteY613" fmla="*/ 5133891 h 6856674"/>
              <a:gd name="connsiteX614" fmla="*/ 6056240 w 9149960"/>
              <a:gd name="connsiteY614" fmla="*/ 5142505 h 6856674"/>
              <a:gd name="connsiteX615" fmla="*/ 6081419 w 9149960"/>
              <a:gd name="connsiteY615" fmla="*/ 5148468 h 6856674"/>
              <a:gd name="connsiteX616" fmla="*/ 6169546 w 9149960"/>
              <a:gd name="connsiteY616" fmla="*/ 5167021 h 6856674"/>
              <a:gd name="connsiteX617" fmla="*/ 6172859 w 9149960"/>
              <a:gd name="connsiteY617" fmla="*/ 5169672 h 6856674"/>
              <a:gd name="connsiteX618" fmla="*/ 6204664 w 9149960"/>
              <a:gd name="connsiteY618" fmla="*/ 5184249 h 6856674"/>
              <a:gd name="connsiteX619" fmla="*/ 6186111 w 9149960"/>
              <a:gd name="connsiteY619" fmla="*/ 5202140 h 6856674"/>
              <a:gd name="connsiteX620" fmla="*/ 6217254 w 9149960"/>
              <a:gd name="connsiteY620" fmla="*/ 5194851 h 6856674"/>
              <a:gd name="connsiteX621" fmla="*/ 6231169 w 9149960"/>
              <a:gd name="connsiteY621" fmla="*/ 5183587 h 6856674"/>
              <a:gd name="connsiteX622" fmla="*/ 6180810 w 9149960"/>
              <a:gd name="connsiteY622" fmla="*/ 5164371 h 6856674"/>
              <a:gd name="connsiteX623" fmla="*/ 6205990 w 9149960"/>
              <a:gd name="connsiteY623" fmla="*/ 5125277 h 6856674"/>
              <a:gd name="connsiteX624" fmla="*/ 6255023 w 9149960"/>
              <a:gd name="connsiteY624" fmla="*/ 5178286 h 6856674"/>
              <a:gd name="connsiteX625" fmla="*/ 6269600 w 9149960"/>
              <a:gd name="connsiteY625" fmla="*/ 5189550 h 6856674"/>
              <a:gd name="connsiteX626" fmla="*/ 6303393 w 9149960"/>
              <a:gd name="connsiteY626" fmla="*/ 5220030 h 6856674"/>
              <a:gd name="connsiteX627" fmla="*/ 6286165 w 9149960"/>
              <a:gd name="connsiteY627" fmla="*/ 5230632 h 6856674"/>
              <a:gd name="connsiteX628" fmla="*/ 6400134 w 9149960"/>
              <a:gd name="connsiteY628" fmla="*/ 5262437 h 6856674"/>
              <a:gd name="connsiteX629" fmla="*/ 6457781 w 9149960"/>
              <a:gd name="connsiteY629" fmla="*/ 5271051 h 6856674"/>
              <a:gd name="connsiteX630" fmla="*/ 6470370 w 9149960"/>
              <a:gd name="connsiteY630" fmla="*/ 5298881 h 6856674"/>
              <a:gd name="connsiteX631" fmla="*/ 6528017 w 9149960"/>
              <a:gd name="connsiteY631" fmla="*/ 5339300 h 6856674"/>
              <a:gd name="connsiteX632" fmla="*/ 6553196 w 9149960"/>
              <a:gd name="connsiteY632" fmla="*/ 5357853 h 6856674"/>
              <a:gd name="connsiteX633" fmla="*/ 6611506 w 9149960"/>
              <a:gd name="connsiteY633" fmla="*/ 5383032 h 6856674"/>
              <a:gd name="connsiteX634" fmla="*/ 6626746 w 9149960"/>
              <a:gd name="connsiteY634" fmla="*/ 5385020 h 6856674"/>
              <a:gd name="connsiteX635" fmla="*/ 6663852 w 9149960"/>
              <a:gd name="connsiteY635" fmla="*/ 5389658 h 6856674"/>
              <a:gd name="connsiteX636" fmla="*/ 6653913 w 9149960"/>
              <a:gd name="connsiteY636" fmla="*/ 5409536 h 6856674"/>
              <a:gd name="connsiteX637" fmla="*/ 6653913 w 9149960"/>
              <a:gd name="connsiteY637" fmla="*/ 5422126 h 6856674"/>
              <a:gd name="connsiteX638" fmla="*/ 6694995 w 9149960"/>
              <a:gd name="connsiteY638" fmla="*/ 5447968 h 6856674"/>
              <a:gd name="connsiteX639" fmla="*/ 6683068 w 9149960"/>
              <a:gd name="connsiteY639" fmla="*/ 5390321 h 6856674"/>
              <a:gd name="connsiteX640" fmla="*/ 6700958 w 9149960"/>
              <a:gd name="connsiteY640" fmla="*/ 5427426 h 6856674"/>
              <a:gd name="connsiteX641" fmla="*/ 6710897 w 9149960"/>
              <a:gd name="connsiteY641" fmla="*/ 5453268 h 6856674"/>
              <a:gd name="connsiteX642" fmla="*/ 6738727 w 9149960"/>
              <a:gd name="connsiteY642" fmla="*/ 5467183 h 6856674"/>
              <a:gd name="connsiteX643" fmla="*/ 6797036 w 9149960"/>
              <a:gd name="connsiteY643" fmla="*/ 5516216 h 6856674"/>
              <a:gd name="connsiteX644" fmla="*/ 6793061 w 9149960"/>
              <a:gd name="connsiteY644" fmla="*/ 5532781 h 6856674"/>
              <a:gd name="connsiteX645" fmla="*/ 6782459 w 9149960"/>
              <a:gd name="connsiteY645" fmla="*/ 5546696 h 6856674"/>
              <a:gd name="connsiteX646" fmla="*/ 6810951 w 9149960"/>
              <a:gd name="connsiteY646" fmla="*/ 5548684 h 6856674"/>
              <a:gd name="connsiteX647" fmla="*/ 6834143 w 9149960"/>
              <a:gd name="connsiteY647" fmla="*/ 5540070 h 6856674"/>
              <a:gd name="connsiteX648" fmla="*/ 6852695 w 9149960"/>
              <a:gd name="connsiteY648" fmla="*/ 5534107 h 6856674"/>
              <a:gd name="connsiteX649" fmla="*/ 6832817 w 9149960"/>
              <a:gd name="connsiteY649" fmla="*/ 5530131 h 6856674"/>
              <a:gd name="connsiteX650" fmla="*/ 6813602 w 9149960"/>
              <a:gd name="connsiteY650" fmla="*/ 5523505 h 6856674"/>
              <a:gd name="connsiteX651" fmla="*/ 6831492 w 9149960"/>
              <a:gd name="connsiteY651" fmla="*/ 5514891 h 6856674"/>
              <a:gd name="connsiteX652" fmla="*/ 6881188 w 9149960"/>
              <a:gd name="connsiteY652" fmla="*/ 5530131 h 6856674"/>
              <a:gd name="connsiteX653" fmla="*/ 6907692 w 9149960"/>
              <a:gd name="connsiteY653" fmla="*/ 5533444 h 6856674"/>
              <a:gd name="connsiteX654" fmla="*/ 6951424 w 9149960"/>
              <a:gd name="connsiteY654" fmla="*/ 5548684 h 6856674"/>
              <a:gd name="connsiteX655" fmla="*/ 6987205 w 9149960"/>
              <a:gd name="connsiteY655" fmla="*/ 5550672 h 6856674"/>
              <a:gd name="connsiteX656" fmla="*/ 6988530 w 9149960"/>
              <a:gd name="connsiteY656" fmla="*/ 5551997 h 6856674"/>
              <a:gd name="connsiteX657" fmla="*/ 6993831 w 9149960"/>
              <a:gd name="connsiteY657" fmla="*/ 5551997 h 6856674"/>
              <a:gd name="connsiteX658" fmla="*/ 7005758 w 9149960"/>
              <a:gd name="connsiteY658" fmla="*/ 5567900 h 6856674"/>
              <a:gd name="connsiteX659" fmla="*/ 7014372 w 9149960"/>
              <a:gd name="connsiteY659" fmla="*/ 5573863 h 6856674"/>
              <a:gd name="connsiteX660" fmla="*/ 7031600 w 9149960"/>
              <a:gd name="connsiteY660" fmla="*/ 5559948 h 6856674"/>
              <a:gd name="connsiteX661" fmla="*/ 7034250 w 9149960"/>
              <a:gd name="connsiteY661" fmla="*/ 5557960 h 6856674"/>
              <a:gd name="connsiteX662" fmla="*/ 7036901 w 9149960"/>
              <a:gd name="connsiteY662" fmla="*/ 5577839 h 6856674"/>
              <a:gd name="connsiteX663" fmla="*/ 7039551 w 9149960"/>
              <a:gd name="connsiteY663" fmla="*/ 5581815 h 6856674"/>
              <a:gd name="connsiteX664" fmla="*/ 7040214 w 9149960"/>
              <a:gd name="connsiteY664" fmla="*/ 5581815 h 6856674"/>
              <a:gd name="connsiteX665" fmla="*/ 7063405 w 9149960"/>
              <a:gd name="connsiteY665" fmla="*/ 5588441 h 6856674"/>
              <a:gd name="connsiteX666" fmla="*/ 7068043 w 9149960"/>
              <a:gd name="connsiteY666" fmla="*/ 5599705 h 6856674"/>
              <a:gd name="connsiteX667" fmla="*/ 7092560 w 9149960"/>
              <a:gd name="connsiteY667" fmla="*/ 5588441 h 6856674"/>
              <a:gd name="connsiteX668" fmla="*/ 7096536 w 9149960"/>
              <a:gd name="connsiteY668" fmla="*/ 5536094 h 6856674"/>
              <a:gd name="connsiteX669" fmla="*/ 7105812 w 9149960"/>
              <a:gd name="connsiteY669" fmla="*/ 5580489 h 6856674"/>
              <a:gd name="connsiteX670" fmla="*/ 7104487 w 9149960"/>
              <a:gd name="connsiteY670" fmla="*/ 5599705 h 6856674"/>
              <a:gd name="connsiteX671" fmla="*/ 7121715 w 9149960"/>
              <a:gd name="connsiteY671" fmla="*/ 5610969 h 6856674"/>
              <a:gd name="connsiteX672" fmla="*/ 7198577 w 9149960"/>
              <a:gd name="connsiteY672" fmla="*/ 5642774 h 6856674"/>
              <a:gd name="connsiteX673" fmla="*/ 7204541 w 9149960"/>
              <a:gd name="connsiteY673" fmla="*/ 5644100 h 6856674"/>
              <a:gd name="connsiteX674" fmla="*/ 7264176 w 9149960"/>
              <a:gd name="connsiteY674" fmla="*/ 5626209 h 6856674"/>
              <a:gd name="connsiteX675" fmla="*/ 7293330 w 9149960"/>
              <a:gd name="connsiteY675" fmla="*/ 5649400 h 6856674"/>
              <a:gd name="connsiteX676" fmla="*/ 7331099 w 9149960"/>
              <a:gd name="connsiteY676" fmla="*/ 5642112 h 6856674"/>
              <a:gd name="connsiteX677" fmla="*/ 7347002 w 9149960"/>
              <a:gd name="connsiteY677" fmla="*/ 5661990 h 6856674"/>
              <a:gd name="connsiteX678" fmla="*/ 7372843 w 9149960"/>
              <a:gd name="connsiteY678" fmla="*/ 5700421 h 6856674"/>
              <a:gd name="connsiteX679" fmla="*/ 7401998 w 9149960"/>
              <a:gd name="connsiteY679" fmla="*/ 5705722 h 6856674"/>
              <a:gd name="connsiteX680" fmla="*/ 7476873 w 9149960"/>
              <a:gd name="connsiteY680" fmla="*/ 5746804 h 6856674"/>
              <a:gd name="connsiteX681" fmla="*/ 7470247 w 9149960"/>
              <a:gd name="connsiteY681" fmla="*/ 5750117 h 6856674"/>
              <a:gd name="connsiteX682" fmla="*/ 7333749 w 9149960"/>
              <a:gd name="connsiteY682" fmla="*/ 5713011 h 6856674"/>
              <a:gd name="connsiteX683" fmla="*/ 7315859 w 9149960"/>
              <a:gd name="connsiteY683" fmla="*/ 5713674 h 6856674"/>
              <a:gd name="connsiteX684" fmla="*/ 7325798 w 9149960"/>
              <a:gd name="connsiteY684" fmla="*/ 5721625 h 6856674"/>
              <a:gd name="connsiteX685" fmla="*/ 7476210 w 9149960"/>
              <a:gd name="connsiteY685" fmla="*/ 5800476 h 6856674"/>
              <a:gd name="connsiteX686" fmla="*/ 7559699 w 9149960"/>
              <a:gd name="connsiteY686" fmla="*/ 5842220 h 6856674"/>
              <a:gd name="connsiteX687" fmla="*/ 7609395 w 9149960"/>
              <a:gd name="connsiteY687" fmla="*/ 5856134 h 6856674"/>
              <a:gd name="connsiteX688" fmla="*/ 7645838 w 9149960"/>
              <a:gd name="connsiteY688" fmla="*/ 5873362 h 6856674"/>
              <a:gd name="connsiteX689" fmla="*/ 7664391 w 9149960"/>
              <a:gd name="connsiteY689" fmla="*/ 5869387 h 6856674"/>
              <a:gd name="connsiteX690" fmla="*/ 7678306 w 9149960"/>
              <a:gd name="connsiteY690" fmla="*/ 5860110 h 6856674"/>
              <a:gd name="connsiteX691" fmla="*/ 7675656 w 9149960"/>
              <a:gd name="connsiteY691" fmla="*/ 5881976 h 6856674"/>
              <a:gd name="connsiteX692" fmla="*/ 7695534 w 9149960"/>
              <a:gd name="connsiteY692" fmla="*/ 5902517 h 6856674"/>
              <a:gd name="connsiteX693" fmla="*/ 7735953 w 9149960"/>
              <a:gd name="connsiteY693" fmla="*/ 5935647 h 6856674"/>
              <a:gd name="connsiteX694" fmla="*/ 7791612 w 9149960"/>
              <a:gd name="connsiteY694" fmla="*/ 5981368 h 6856674"/>
              <a:gd name="connsiteX695" fmla="*/ 7821430 w 9149960"/>
              <a:gd name="connsiteY695" fmla="*/ 6019799 h 6856674"/>
              <a:gd name="connsiteX696" fmla="*/ 7879739 w 9149960"/>
              <a:gd name="connsiteY696" fmla="*/ 6064194 h 6856674"/>
              <a:gd name="connsiteX697" fmla="*/ 7912207 w 9149960"/>
              <a:gd name="connsiteY697" fmla="*/ 6058230 h 6856674"/>
              <a:gd name="connsiteX698" fmla="*/ 7933410 w 9149960"/>
              <a:gd name="connsiteY698" fmla="*/ 6086060 h 6856674"/>
              <a:gd name="connsiteX699" fmla="*/ 7945337 w 9149960"/>
              <a:gd name="connsiteY699" fmla="*/ 6101962 h 6856674"/>
              <a:gd name="connsiteX700" fmla="*/ 7961240 w 9149960"/>
              <a:gd name="connsiteY700" fmla="*/ 6107926 h 6856674"/>
              <a:gd name="connsiteX701" fmla="*/ 7972504 w 9149960"/>
              <a:gd name="connsiteY701" fmla="*/ 6111239 h 6856674"/>
              <a:gd name="connsiteX702" fmla="*/ 7991057 w 9149960"/>
              <a:gd name="connsiteY702" fmla="*/ 6108589 h 6856674"/>
              <a:gd name="connsiteX703" fmla="*/ 7955276 w 9149960"/>
              <a:gd name="connsiteY703" fmla="*/ 6079434 h 6856674"/>
              <a:gd name="connsiteX704" fmla="*/ 7940699 w 9149960"/>
              <a:gd name="connsiteY704" fmla="*/ 6058893 h 6856674"/>
              <a:gd name="connsiteX705" fmla="*/ 7956602 w 9149960"/>
              <a:gd name="connsiteY705" fmla="*/ 6035039 h 6856674"/>
              <a:gd name="connsiteX706" fmla="*/ 7978468 w 9149960"/>
              <a:gd name="connsiteY706" fmla="*/ 6052267 h 6856674"/>
              <a:gd name="connsiteX707" fmla="*/ 7994370 w 9149960"/>
              <a:gd name="connsiteY707" fmla="*/ 6027087 h 6856674"/>
              <a:gd name="connsiteX708" fmla="*/ 7995033 w 9149960"/>
              <a:gd name="connsiteY708" fmla="*/ 6025762 h 6856674"/>
              <a:gd name="connsiteX709" fmla="*/ 7966541 w 9149960"/>
              <a:gd name="connsiteY709" fmla="*/ 6031726 h 6856674"/>
              <a:gd name="connsiteX710" fmla="*/ 7937386 w 9149960"/>
              <a:gd name="connsiteY710" fmla="*/ 5995282 h 6856674"/>
              <a:gd name="connsiteX711" fmla="*/ 7945337 w 9149960"/>
              <a:gd name="connsiteY711" fmla="*/ 5986668 h 6856674"/>
              <a:gd name="connsiteX712" fmla="*/ 7963228 w 9149960"/>
              <a:gd name="connsiteY712" fmla="*/ 5987331 h 6856674"/>
              <a:gd name="connsiteX713" fmla="*/ 7939374 w 9149960"/>
              <a:gd name="connsiteY713" fmla="*/ 5953538 h 6856674"/>
              <a:gd name="connsiteX714" fmla="*/ 7938049 w 9149960"/>
              <a:gd name="connsiteY714" fmla="*/ 5952213 h 6856674"/>
              <a:gd name="connsiteX715" fmla="*/ 7942687 w 9149960"/>
              <a:gd name="connsiteY715" fmla="*/ 5950225 h 6856674"/>
              <a:gd name="connsiteX716" fmla="*/ 7917508 w 9149960"/>
              <a:gd name="connsiteY716" fmla="*/ 5912456 h 6856674"/>
              <a:gd name="connsiteX717" fmla="*/ 7929435 w 9149960"/>
              <a:gd name="connsiteY717" fmla="*/ 5911794 h 6856674"/>
              <a:gd name="connsiteX718" fmla="*/ 7931423 w 9149960"/>
              <a:gd name="connsiteY718" fmla="*/ 5910468 h 6856674"/>
              <a:gd name="connsiteX719" fmla="*/ 7930760 w 9149960"/>
              <a:gd name="connsiteY719" fmla="*/ 5908481 h 6856674"/>
              <a:gd name="connsiteX720" fmla="*/ 7928772 w 9149960"/>
              <a:gd name="connsiteY720" fmla="*/ 5905168 h 6856674"/>
              <a:gd name="connsiteX721" fmla="*/ 7938711 w 9149960"/>
              <a:gd name="connsiteY721" fmla="*/ 5907155 h 6856674"/>
              <a:gd name="connsiteX722" fmla="*/ 7980456 w 9149960"/>
              <a:gd name="connsiteY722" fmla="*/ 5976067 h 6856674"/>
              <a:gd name="connsiteX723" fmla="*/ 7990395 w 9149960"/>
              <a:gd name="connsiteY723" fmla="*/ 5979380 h 6856674"/>
              <a:gd name="connsiteX724" fmla="*/ 7995033 w 9149960"/>
              <a:gd name="connsiteY724" fmla="*/ 6001908 h 6856674"/>
              <a:gd name="connsiteX725" fmla="*/ 7997021 w 9149960"/>
              <a:gd name="connsiteY725" fmla="*/ 6024437 h 6856674"/>
              <a:gd name="connsiteX726" fmla="*/ 7997683 w 9149960"/>
              <a:gd name="connsiteY726" fmla="*/ 6024437 h 6856674"/>
              <a:gd name="connsiteX727" fmla="*/ 7997683 w 9149960"/>
              <a:gd name="connsiteY727" fmla="*/ 6025100 h 6856674"/>
              <a:gd name="connsiteX728" fmla="*/ 8008285 w 9149960"/>
              <a:gd name="connsiteY728" fmla="*/ 6041665 h 6856674"/>
              <a:gd name="connsiteX729" fmla="*/ 8013586 w 9149960"/>
              <a:gd name="connsiteY729" fmla="*/ 6044978 h 6856674"/>
              <a:gd name="connsiteX730" fmla="*/ 8036115 w 9149960"/>
              <a:gd name="connsiteY730" fmla="*/ 6071482 h 6856674"/>
              <a:gd name="connsiteX731" fmla="*/ 8055993 w 9149960"/>
              <a:gd name="connsiteY731" fmla="*/ 6083409 h 6856674"/>
              <a:gd name="connsiteX732" fmla="*/ 8057318 w 9149960"/>
              <a:gd name="connsiteY732" fmla="*/ 6072808 h 6856674"/>
              <a:gd name="connsiteX733" fmla="*/ 8067920 w 9149960"/>
              <a:gd name="connsiteY733" fmla="*/ 6067507 h 6856674"/>
              <a:gd name="connsiteX734" fmla="*/ 8076534 w 9149960"/>
              <a:gd name="connsiteY734" fmla="*/ 6048954 h 6856674"/>
              <a:gd name="connsiteX735" fmla="*/ 8045391 w 9149960"/>
              <a:gd name="connsiteY735" fmla="*/ 5978055 h 6856674"/>
              <a:gd name="connsiteX736" fmla="*/ 8072558 w 9149960"/>
              <a:gd name="connsiteY736" fmla="*/ 6014498 h 6856674"/>
              <a:gd name="connsiteX737" fmla="*/ 8079847 w 9149960"/>
              <a:gd name="connsiteY737" fmla="*/ 6043653 h 6856674"/>
              <a:gd name="connsiteX738" fmla="*/ 8091774 w 9149960"/>
              <a:gd name="connsiteY738" fmla="*/ 6068832 h 6856674"/>
              <a:gd name="connsiteX739" fmla="*/ 8105026 w 9149960"/>
              <a:gd name="connsiteY739" fmla="*/ 6073470 h 6856674"/>
              <a:gd name="connsiteX740" fmla="*/ 8118278 w 9149960"/>
              <a:gd name="connsiteY740" fmla="*/ 6072145 h 6856674"/>
              <a:gd name="connsiteX741" fmla="*/ 8118941 w 9149960"/>
              <a:gd name="connsiteY741" fmla="*/ 6084072 h 6856674"/>
              <a:gd name="connsiteX742" fmla="*/ 8111652 w 9149960"/>
              <a:gd name="connsiteY742" fmla="*/ 6115877 h 6856674"/>
              <a:gd name="connsiteX743" fmla="*/ 8107676 w 9149960"/>
              <a:gd name="connsiteY743" fmla="*/ 6117202 h 6856674"/>
              <a:gd name="connsiteX744" fmla="*/ 8110990 w 9149960"/>
              <a:gd name="connsiteY744" fmla="*/ 6129129 h 6856674"/>
              <a:gd name="connsiteX745" fmla="*/ 8156047 w 9149960"/>
              <a:gd name="connsiteY745" fmla="*/ 6170211 h 6856674"/>
              <a:gd name="connsiteX746" fmla="*/ 8185202 w 9149960"/>
              <a:gd name="connsiteY746" fmla="*/ 6162922 h 6856674"/>
              <a:gd name="connsiteX747" fmla="*/ 8154059 w 9149960"/>
              <a:gd name="connsiteY747" fmla="*/ 6225208 h 6856674"/>
              <a:gd name="connsiteX748" fmla="*/ 8175263 w 9149960"/>
              <a:gd name="connsiteY748" fmla="*/ 6221232 h 6856674"/>
              <a:gd name="connsiteX749" fmla="*/ 8165986 w 9149960"/>
              <a:gd name="connsiteY749" fmla="*/ 6236472 h 6856674"/>
              <a:gd name="connsiteX750" fmla="*/ 8163998 w 9149960"/>
              <a:gd name="connsiteY750" fmla="*/ 6242435 h 6856674"/>
              <a:gd name="connsiteX751" fmla="*/ 8211043 w 9149960"/>
              <a:gd name="connsiteY751" fmla="*/ 6270265 h 6856674"/>
              <a:gd name="connsiteX752" fmla="*/ 8236885 w 9149960"/>
              <a:gd name="connsiteY752" fmla="*/ 6283517 h 6856674"/>
              <a:gd name="connsiteX753" fmla="*/ 8258089 w 9149960"/>
              <a:gd name="connsiteY753" fmla="*/ 6296769 h 6856674"/>
              <a:gd name="connsiteX754" fmla="*/ 8267365 w 9149960"/>
              <a:gd name="connsiteY754" fmla="*/ 6300745 h 6856674"/>
              <a:gd name="connsiteX755" fmla="*/ 8295857 w 9149960"/>
              <a:gd name="connsiteY755" fmla="*/ 6315322 h 6856674"/>
              <a:gd name="connsiteX756" fmla="*/ 8281280 w 9149960"/>
              <a:gd name="connsiteY756" fmla="*/ 6286830 h 6856674"/>
              <a:gd name="connsiteX757" fmla="*/ 8279955 w 9149960"/>
              <a:gd name="connsiteY757" fmla="*/ 6268940 h 6856674"/>
              <a:gd name="connsiteX758" fmla="*/ 8285918 w 9149960"/>
              <a:gd name="connsiteY758" fmla="*/ 6275566 h 6856674"/>
              <a:gd name="connsiteX759" fmla="*/ 8338927 w 9149960"/>
              <a:gd name="connsiteY759" fmla="*/ 6305383 h 6856674"/>
              <a:gd name="connsiteX760" fmla="*/ 8304471 w 9149960"/>
              <a:gd name="connsiteY760" fmla="*/ 6272915 h 6856674"/>
              <a:gd name="connsiteX761" fmla="*/ 8330313 w 9149960"/>
              <a:gd name="connsiteY761" fmla="*/ 6269602 h 6856674"/>
              <a:gd name="connsiteX762" fmla="*/ 8369407 w 9149960"/>
              <a:gd name="connsiteY762" fmla="*/ 6300745 h 6856674"/>
              <a:gd name="connsiteX763" fmla="*/ 8427054 w 9149960"/>
              <a:gd name="connsiteY763" fmla="*/ 6327249 h 6856674"/>
              <a:gd name="connsiteX764" fmla="*/ 8383322 w 9149960"/>
              <a:gd name="connsiteY764" fmla="*/ 6282855 h 6856674"/>
              <a:gd name="connsiteX765" fmla="*/ 8427054 w 9149960"/>
              <a:gd name="connsiteY765" fmla="*/ 6300082 h 6856674"/>
              <a:gd name="connsiteX766" fmla="*/ 8446270 w 9149960"/>
              <a:gd name="connsiteY766" fmla="*/ 6319298 h 6856674"/>
              <a:gd name="connsiteX767" fmla="*/ 8480063 w 9149960"/>
              <a:gd name="connsiteY767" fmla="*/ 6323274 h 6856674"/>
              <a:gd name="connsiteX768" fmla="*/ 8500603 w 9149960"/>
              <a:gd name="connsiteY768" fmla="*/ 6315985 h 6856674"/>
              <a:gd name="connsiteX769" fmla="*/ 8513856 w 9149960"/>
              <a:gd name="connsiteY769" fmla="*/ 6263639 h 6856674"/>
              <a:gd name="connsiteX770" fmla="*/ 8509217 w 9149960"/>
              <a:gd name="connsiteY770" fmla="*/ 6243098 h 6856674"/>
              <a:gd name="connsiteX771" fmla="*/ 8499941 w 9149960"/>
              <a:gd name="connsiteY771" fmla="*/ 6226533 h 6856674"/>
              <a:gd name="connsiteX772" fmla="*/ 8513856 w 9149960"/>
              <a:gd name="connsiteY772" fmla="*/ 6181476 h 6856674"/>
              <a:gd name="connsiteX773" fmla="*/ 8525783 w 9149960"/>
              <a:gd name="connsiteY773" fmla="*/ 6168223 h 6856674"/>
              <a:gd name="connsiteX774" fmla="*/ 8601983 w 9149960"/>
              <a:gd name="connsiteY774" fmla="*/ 6141719 h 6856674"/>
              <a:gd name="connsiteX775" fmla="*/ 8650353 w 9149960"/>
              <a:gd name="connsiteY775" fmla="*/ 6155634 h 6856674"/>
              <a:gd name="connsiteX776" fmla="*/ 8652341 w 9149960"/>
              <a:gd name="connsiteY776" fmla="*/ 6161597 h 6856674"/>
              <a:gd name="connsiteX777" fmla="*/ 8647040 w 9149960"/>
              <a:gd name="connsiteY777" fmla="*/ 6182800 h 6856674"/>
              <a:gd name="connsiteX778" fmla="*/ 8629812 w 9149960"/>
              <a:gd name="connsiteY778" fmla="*/ 6221894 h 6856674"/>
              <a:gd name="connsiteX779" fmla="*/ 8613247 w 9149960"/>
              <a:gd name="connsiteY779" fmla="*/ 6322611 h 6856674"/>
              <a:gd name="connsiteX780" fmla="*/ 8615235 w 9149960"/>
              <a:gd name="connsiteY780" fmla="*/ 6340502 h 6856674"/>
              <a:gd name="connsiteX781" fmla="*/ 8609934 w 9149960"/>
              <a:gd name="connsiteY781" fmla="*/ 6365681 h 6856674"/>
              <a:gd name="connsiteX782" fmla="*/ 8604633 w 9149960"/>
              <a:gd name="connsiteY782" fmla="*/ 6379595 h 6856674"/>
              <a:gd name="connsiteX783" fmla="*/ 8587405 w 9149960"/>
              <a:gd name="connsiteY783" fmla="*/ 6422665 h 6856674"/>
              <a:gd name="connsiteX784" fmla="*/ 8605296 w 9149960"/>
              <a:gd name="connsiteY784" fmla="*/ 6431942 h 6856674"/>
              <a:gd name="connsiteX785" fmla="*/ 8642402 w 9149960"/>
              <a:gd name="connsiteY785" fmla="*/ 6438568 h 6856674"/>
              <a:gd name="connsiteX786" fmla="*/ 8662280 w 9149960"/>
              <a:gd name="connsiteY786" fmla="*/ 6429954 h 6856674"/>
              <a:gd name="connsiteX787" fmla="*/ 8669569 w 9149960"/>
              <a:gd name="connsiteY787" fmla="*/ 6437242 h 6856674"/>
              <a:gd name="connsiteX788" fmla="*/ 8660292 w 9149960"/>
              <a:gd name="connsiteY788" fmla="*/ 6436580 h 6856674"/>
              <a:gd name="connsiteX789" fmla="*/ 8645715 w 9149960"/>
              <a:gd name="connsiteY789" fmla="*/ 6455795 h 6856674"/>
              <a:gd name="connsiteX790" fmla="*/ 8653003 w 9149960"/>
              <a:gd name="connsiteY790" fmla="*/ 6461759 h 6856674"/>
              <a:gd name="connsiteX791" fmla="*/ 8675532 w 9149960"/>
              <a:gd name="connsiteY791" fmla="*/ 6459771 h 6856674"/>
              <a:gd name="connsiteX792" fmla="*/ 8681496 w 9149960"/>
              <a:gd name="connsiteY792" fmla="*/ 6459108 h 6856674"/>
              <a:gd name="connsiteX793" fmla="*/ 8713301 w 9149960"/>
              <a:gd name="connsiteY793" fmla="*/ 6461759 h 6856674"/>
              <a:gd name="connsiteX794" fmla="*/ 8727878 w 9149960"/>
              <a:gd name="connsiteY794" fmla="*/ 6473023 h 6856674"/>
              <a:gd name="connsiteX795" fmla="*/ 8712638 w 9149960"/>
              <a:gd name="connsiteY795" fmla="*/ 6483625 h 6856674"/>
              <a:gd name="connsiteX796" fmla="*/ 8747757 w 9149960"/>
              <a:gd name="connsiteY796" fmla="*/ 6476336 h 6856674"/>
              <a:gd name="connsiteX797" fmla="*/ 8717939 w 9149960"/>
              <a:gd name="connsiteY797" fmla="*/ 6522719 h 6856674"/>
              <a:gd name="connsiteX798" fmla="*/ 8763659 w 9149960"/>
              <a:gd name="connsiteY798" fmla="*/ 6525369 h 6856674"/>
              <a:gd name="connsiteX799" fmla="*/ 8768960 w 9149960"/>
              <a:gd name="connsiteY799" fmla="*/ 6506816 h 6856674"/>
              <a:gd name="connsiteX800" fmla="*/ 8786850 w 9149960"/>
              <a:gd name="connsiteY800" fmla="*/ 6528682 h 6856674"/>
              <a:gd name="connsiteX801" fmla="*/ 8808717 w 9149960"/>
              <a:gd name="connsiteY801" fmla="*/ 6528020 h 6856674"/>
              <a:gd name="connsiteX802" fmla="*/ 8809379 w 9149960"/>
              <a:gd name="connsiteY802" fmla="*/ 6510129 h 6856674"/>
              <a:gd name="connsiteX803" fmla="*/ 8823957 w 9149960"/>
              <a:gd name="connsiteY803" fmla="*/ 6522056 h 6856674"/>
              <a:gd name="connsiteX804" fmla="*/ 8841847 w 9149960"/>
              <a:gd name="connsiteY804" fmla="*/ 6541934 h 6856674"/>
              <a:gd name="connsiteX805" fmla="*/ 8841847 w 9149960"/>
              <a:gd name="connsiteY805" fmla="*/ 6661867 h 6856674"/>
              <a:gd name="connsiteX806" fmla="*/ 8841847 w 9149960"/>
              <a:gd name="connsiteY806" fmla="*/ 6692347 h 6856674"/>
              <a:gd name="connsiteX807" fmla="*/ 8855099 w 9149960"/>
              <a:gd name="connsiteY807" fmla="*/ 6689696 h 6856674"/>
              <a:gd name="connsiteX808" fmla="*/ 8885579 w 9149960"/>
              <a:gd name="connsiteY808" fmla="*/ 6700960 h 6856674"/>
              <a:gd name="connsiteX809" fmla="*/ 8849798 w 9149960"/>
              <a:gd name="connsiteY809" fmla="*/ 6732103 h 6856674"/>
              <a:gd name="connsiteX810" fmla="*/ 8874977 w 9149960"/>
              <a:gd name="connsiteY810" fmla="*/ 6732766 h 6856674"/>
              <a:gd name="connsiteX811" fmla="*/ 8933950 w 9149960"/>
              <a:gd name="connsiteY811" fmla="*/ 6720839 h 6856674"/>
              <a:gd name="connsiteX812" fmla="*/ 8935937 w 9149960"/>
              <a:gd name="connsiteY812" fmla="*/ 6722164 h 6856674"/>
              <a:gd name="connsiteX813" fmla="*/ 9004186 w 9149960"/>
              <a:gd name="connsiteY813" fmla="*/ 6735416 h 6856674"/>
              <a:gd name="connsiteX814" fmla="*/ 9036654 w 9149960"/>
              <a:gd name="connsiteY814" fmla="*/ 6734091 h 6856674"/>
              <a:gd name="connsiteX815" fmla="*/ 9097614 w 9149960"/>
              <a:gd name="connsiteY815" fmla="*/ 6741380 h 6856674"/>
              <a:gd name="connsiteX816" fmla="*/ 9100927 w 9149960"/>
              <a:gd name="connsiteY816" fmla="*/ 6799026 h 6856674"/>
              <a:gd name="connsiteX817" fmla="*/ 9149960 w 9149960"/>
              <a:gd name="connsiteY817" fmla="*/ 6820230 h 6856674"/>
              <a:gd name="connsiteX818" fmla="*/ 9136045 w 9149960"/>
              <a:gd name="connsiteY818" fmla="*/ 6856674 h 6856674"/>
              <a:gd name="connsiteX819" fmla="*/ 0 w 9149960"/>
              <a:gd name="connsiteY819" fmla="*/ 6856011 h 6856674"/>
              <a:gd name="connsiteX820" fmla="*/ 0 w 9149960"/>
              <a:gd name="connsiteY820" fmla="*/ 29156 h 6856674"/>
              <a:gd name="connsiteX821" fmla="*/ 0 w 9149960"/>
              <a:gd name="connsiteY821" fmla="*/ 5965 h 6856674"/>
              <a:gd name="connsiteX822" fmla="*/ 41911 w 9149960"/>
              <a:gd name="connsiteY822" fmla="*/ 3812 h 6856674"/>
              <a:gd name="connsiteX823" fmla="*/ 99388 w 9149960"/>
              <a:gd name="connsiteY823" fmla="*/ 0 h 6856674"/>
              <a:gd name="connsiteX824" fmla="*/ 116616 w 9149960"/>
              <a:gd name="connsiteY824" fmla="*/ 26504 h 6856674"/>
              <a:gd name="connsiteX825" fmla="*/ 99388 w 9149960"/>
              <a:gd name="connsiteY825" fmla="*/ 0 h 68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</a:cxnLst>
            <a:rect l="l" t="t" r="r" b="b"/>
            <a:pathLst>
              <a:path w="9149960" h="6856674">
                <a:moveTo>
                  <a:pt x="8040090" y="6130455"/>
                </a:moveTo>
                <a:cubicBezTo>
                  <a:pt x="8036115" y="6131117"/>
                  <a:pt x="8032139" y="6131780"/>
                  <a:pt x="8028163" y="6132442"/>
                </a:cubicBezTo>
                <a:cubicBezTo>
                  <a:pt x="8027501" y="6133105"/>
                  <a:pt x="8026176" y="6134430"/>
                  <a:pt x="8024850" y="6135093"/>
                </a:cubicBezTo>
                <a:cubicBezTo>
                  <a:pt x="8012261" y="6145032"/>
                  <a:pt x="8007623" y="6161597"/>
                  <a:pt x="8010936" y="6178162"/>
                </a:cubicBezTo>
                <a:cubicBezTo>
                  <a:pt x="8012923" y="6176174"/>
                  <a:pt x="8014911" y="6174187"/>
                  <a:pt x="8016899" y="6172199"/>
                </a:cubicBezTo>
                <a:cubicBezTo>
                  <a:pt x="8017562" y="6171536"/>
                  <a:pt x="8018887" y="6171536"/>
                  <a:pt x="8019549" y="6171536"/>
                </a:cubicBezTo>
                <a:cubicBezTo>
                  <a:pt x="8026176" y="6157621"/>
                  <a:pt x="8033464" y="6144369"/>
                  <a:pt x="8040090" y="6130455"/>
                </a:cubicBezTo>
                <a:close/>
                <a:moveTo>
                  <a:pt x="8094424" y="6123828"/>
                </a:moveTo>
                <a:cubicBezTo>
                  <a:pt x="8083160" y="6126479"/>
                  <a:pt x="8071233" y="6127804"/>
                  <a:pt x="8059306" y="6129129"/>
                </a:cubicBezTo>
                <a:cubicBezTo>
                  <a:pt x="8062619" y="6137081"/>
                  <a:pt x="8065932" y="6145032"/>
                  <a:pt x="8072558" y="6151658"/>
                </a:cubicBezTo>
                <a:cubicBezTo>
                  <a:pt x="8077859" y="6155634"/>
                  <a:pt x="8083160" y="6160272"/>
                  <a:pt x="8088461" y="6164247"/>
                </a:cubicBezTo>
                <a:cubicBezTo>
                  <a:pt x="8092436" y="6167560"/>
                  <a:pt x="8098400" y="6171536"/>
                  <a:pt x="8102376" y="6168886"/>
                </a:cubicBezTo>
                <a:cubicBezTo>
                  <a:pt x="8105689" y="6166235"/>
                  <a:pt x="8108339" y="6157621"/>
                  <a:pt x="8107014" y="6154308"/>
                </a:cubicBezTo>
                <a:cubicBezTo>
                  <a:pt x="8102376" y="6144369"/>
                  <a:pt x="8103038" y="6131780"/>
                  <a:pt x="8094424" y="6123828"/>
                </a:cubicBezTo>
                <a:close/>
                <a:moveTo>
                  <a:pt x="8095749" y="6017811"/>
                </a:moveTo>
                <a:cubicBezTo>
                  <a:pt x="8103700" y="6025762"/>
                  <a:pt x="8117615" y="6021786"/>
                  <a:pt x="8117615" y="6036364"/>
                </a:cubicBezTo>
                <a:cubicBezTo>
                  <a:pt x="8117615" y="6039015"/>
                  <a:pt x="8114965" y="6041002"/>
                  <a:pt x="8113639" y="6043652"/>
                </a:cubicBezTo>
                <a:cubicBezTo>
                  <a:pt x="8104363" y="6038352"/>
                  <a:pt x="8094424" y="6033713"/>
                  <a:pt x="8095749" y="6017811"/>
                </a:cubicBezTo>
                <a:close/>
                <a:moveTo>
                  <a:pt x="7979792" y="5943599"/>
                </a:moveTo>
                <a:cubicBezTo>
                  <a:pt x="7989732" y="5944261"/>
                  <a:pt x="7997020" y="5944261"/>
                  <a:pt x="8005634" y="5953538"/>
                </a:cubicBezTo>
                <a:cubicBezTo>
                  <a:pt x="8013586" y="5962815"/>
                  <a:pt x="8016236" y="5975404"/>
                  <a:pt x="8025512" y="5982693"/>
                </a:cubicBezTo>
                <a:cubicBezTo>
                  <a:pt x="8025512" y="5984681"/>
                  <a:pt x="8026175" y="5987331"/>
                  <a:pt x="8026175" y="5989319"/>
                </a:cubicBezTo>
                <a:cubicBezTo>
                  <a:pt x="8026838" y="5992632"/>
                  <a:pt x="8024850" y="5992632"/>
                  <a:pt x="8021537" y="5993295"/>
                </a:cubicBezTo>
                <a:cubicBezTo>
                  <a:pt x="8009610" y="5993957"/>
                  <a:pt x="8000333" y="5989982"/>
                  <a:pt x="7991719" y="5982030"/>
                </a:cubicBezTo>
                <a:cubicBezTo>
                  <a:pt x="7995032" y="5967453"/>
                  <a:pt x="7979130" y="5958176"/>
                  <a:pt x="7979792" y="5943599"/>
                </a:cubicBezTo>
                <a:close/>
                <a:moveTo>
                  <a:pt x="7847270" y="5917757"/>
                </a:moveTo>
                <a:cubicBezTo>
                  <a:pt x="7853897" y="5921733"/>
                  <a:pt x="7861185" y="5925046"/>
                  <a:pt x="7867811" y="5929021"/>
                </a:cubicBezTo>
                <a:cubicBezTo>
                  <a:pt x="7875763" y="5937635"/>
                  <a:pt x="7891665" y="5942274"/>
                  <a:pt x="7883051" y="5958839"/>
                </a:cubicBezTo>
                <a:cubicBezTo>
                  <a:pt x="7879738" y="5958839"/>
                  <a:pt x="7875763" y="5955526"/>
                  <a:pt x="7874437" y="5960827"/>
                </a:cubicBezTo>
                <a:cubicBezTo>
                  <a:pt x="7871787" y="5966128"/>
                  <a:pt x="7869137" y="5971429"/>
                  <a:pt x="7865161" y="5962152"/>
                </a:cubicBezTo>
                <a:cubicBezTo>
                  <a:pt x="7859860" y="5950887"/>
                  <a:pt x="7853234" y="5939623"/>
                  <a:pt x="7845283" y="5929684"/>
                </a:cubicBezTo>
                <a:cubicBezTo>
                  <a:pt x="7842632" y="5926371"/>
                  <a:pt x="7837994" y="5920408"/>
                  <a:pt x="7847270" y="5917757"/>
                </a:cubicBezTo>
                <a:close/>
                <a:moveTo>
                  <a:pt x="7878992" y="5907901"/>
                </a:moveTo>
                <a:cubicBezTo>
                  <a:pt x="7881063" y="5906161"/>
                  <a:pt x="7885370" y="5906824"/>
                  <a:pt x="7891665" y="5909806"/>
                </a:cubicBezTo>
                <a:cubicBezTo>
                  <a:pt x="7902267" y="5928359"/>
                  <a:pt x="7917507" y="5942936"/>
                  <a:pt x="7931422" y="5958176"/>
                </a:cubicBezTo>
                <a:cubicBezTo>
                  <a:pt x="7934072" y="5963477"/>
                  <a:pt x="7940698" y="5966790"/>
                  <a:pt x="7938048" y="5974078"/>
                </a:cubicBezTo>
                <a:cubicBezTo>
                  <a:pt x="7929434" y="5972754"/>
                  <a:pt x="7926783" y="5959501"/>
                  <a:pt x="7916182" y="5961489"/>
                </a:cubicBezTo>
                <a:cubicBezTo>
                  <a:pt x="7917507" y="5965465"/>
                  <a:pt x="7918832" y="5969441"/>
                  <a:pt x="7922145" y="5977391"/>
                </a:cubicBezTo>
                <a:cubicBezTo>
                  <a:pt x="7910218" y="5969441"/>
                  <a:pt x="7902267" y="5963477"/>
                  <a:pt x="7893653" y="5957513"/>
                </a:cubicBezTo>
                <a:cubicBezTo>
                  <a:pt x="7881726" y="5948237"/>
                  <a:pt x="7889677" y="5931009"/>
                  <a:pt x="7879738" y="5920407"/>
                </a:cubicBezTo>
                <a:cubicBezTo>
                  <a:pt x="7877087" y="5913781"/>
                  <a:pt x="7876922" y="5909640"/>
                  <a:pt x="7878992" y="5907901"/>
                </a:cubicBezTo>
                <a:close/>
                <a:moveTo>
                  <a:pt x="5711683" y="4827766"/>
                </a:moveTo>
                <a:cubicBezTo>
                  <a:pt x="5713009" y="4828428"/>
                  <a:pt x="5714996" y="4829754"/>
                  <a:pt x="5716322" y="4830416"/>
                </a:cubicBezTo>
                <a:cubicBezTo>
                  <a:pt x="5722948" y="4832404"/>
                  <a:pt x="5725598" y="4836380"/>
                  <a:pt x="5728911" y="4841018"/>
                </a:cubicBezTo>
                <a:cubicBezTo>
                  <a:pt x="5728911" y="4839030"/>
                  <a:pt x="5728911" y="4837705"/>
                  <a:pt x="5727586" y="4835717"/>
                </a:cubicBezTo>
                <a:cubicBezTo>
                  <a:pt x="5724273" y="4829754"/>
                  <a:pt x="5718309" y="4827103"/>
                  <a:pt x="5711683" y="4827766"/>
                </a:cubicBezTo>
                <a:close/>
                <a:moveTo>
                  <a:pt x="5377728" y="4613743"/>
                </a:moveTo>
                <a:cubicBezTo>
                  <a:pt x="5387667" y="4614406"/>
                  <a:pt x="5394956" y="4615068"/>
                  <a:pt x="5402907" y="4623682"/>
                </a:cubicBezTo>
                <a:cubicBezTo>
                  <a:pt x="5410859" y="4632959"/>
                  <a:pt x="5413509" y="4645548"/>
                  <a:pt x="5422786" y="4652837"/>
                </a:cubicBezTo>
                <a:cubicBezTo>
                  <a:pt x="5422786" y="4654825"/>
                  <a:pt x="5423448" y="4657475"/>
                  <a:pt x="5423448" y="4659463"/>
                </a:cubicBezTo>
                <a:cubicBezTo>
                  <a:pt x="5423448" y="4663439"/>
                  <a:pt x="5422123" y="4663439"/>
                  <a:pt x="5418147" y="4664102"/>
                </a:cubicBezTo>
                <a:cubicBezTo>
                  <a:pt x="5406220" y="4664764"/>
                  <a:pt x="5396944" y="4660788"/>
                  <a:pt x="5388993" y="4652837"/>
                </a:cubicBezTo>
                <a:cubicBezTo>
                  <a:pt x="5388993" y="4652837"/>
                  <a:pt x="5388993" y="4652174"/>
                  <a:pt x="5388993" y="4652174"/>
                </a:cubicBezTo>
                <a:cubicBezTo>
                  <a:pt x="5392306" y="4637597"/>
                  <a:pt x="5377065" y="4628983"/>
                  <a:pt x="5377065" y="4614406"/>
                </a:cubicBezTo>
                <a:cubicBezTo>
                  <a:pt x="5377065" y="4613743"/>
                  <a:pt x="5377728" y="4613743"/>
                  <a:pt x="5377728" y="4613743"/>
                </a:cubicBezTo>
                <a:close/>
                <a:moveTo>
                  <a:pt x="4652834" y="2823376"/>
                </a:moveTo>
                <a:cubicBezTo>
                  <a:pt x="4662773" y="2831990"/>
                  <a:pt x="4678014" y="2838615"/>
                  <a:pt x="4670062" y="2857831"/>
                </a:cubicBezTo>
                <a:cubicBezTo>
                  <a:pt x="4663436" y="2845241"/>
                  <a:pt x="4658136" y="2833977"/>
                  <a:pt x="4652834" y="2823376"/>
                </a:cubicBezTo>
                <a:close/>
                <a:moveTo>
                  <a:pt x="4357974" y="2515926"/>
                </a:moveTo>
                <a:cubicBezTo>
                  <a:pt x="4353998" y="2531166"/>
                  <a:pt x="4352673" y="2543094"/>
                  <a:pt x="4363937" y="2551708"/>
                </a:cubicBezTo>
                <a:cubicBezTo>
                  <a:pt x="4375202" y="2560320"/>
                  <a:pt x="4387129" y="2568272"/>
                  <a:pt x="4398393" y="2576886"/>
                </a:cubicBezTo>
                <a:cubicBezTo>
                  <a:pt x="4382490" y="2574898"/>
                  <a:pt x="4369901" y="2564959"/>
                  <a:pt x="4357311" y="2553695"/>
                </a:cubicBezTo>
                <a:cubicBezTo>
                  <a:pt x="4340083" y="2555682"/>
                  <a:pt x="4334120" y="2539780"/>
                  <a:pt x="4322193" y="2532491"/>
                </a:cubicBezTo>
                <a:cubicBezTo>
                  <a:pt x="4333458" y="2524540"/>
                  <a:pt x="4337433" y="2541768"/>
                  <a:pt x="4346709" y="2537791"/>
                </a:cubicBezTo>
                <a:cubicBezTo>
                  <a:pt x="4351348" y="2531829"/>
                  <a:pt x="4346709" y="2522553"/>
                  <a:pt x="4357974" y="2515926"/>
                </a:cubicBezTo>
                <a:close/>
                <a:moveTo>
                  <a:pt x="3910713" y="2390692"/>
                </a:moveTo>
                <a:cubicBezTo>
                  <a:pt x="3920652" y="2395993"/>
                  <a:pt x="3929929" y="2401956"/>
                  <a:pt x="3939868" y="2407256"/>
                </a:cubicBezTo>
                <a:cubicBezTo>
                  <a:pt x="3927941" y="2405932"/>
                  <a:pt x="3916014" y="2403944"/>
                  <a:pt x="3910713" y="2390692"/>
                </a:cubicBezTo>
                <a:close/>
                <a:moveTo>
                  <a:pt x="3548931" y="2174682"/>
                </a:moveTo>
                <a:cubicBezTo>
                  <a:pt x="3560195" y="2172031"/>
                  <a:pt x="3560859" y="2183296"/>
                  <a:pt x="3564832" y="2189258"/>
                </a:cubicBezTo>
                <a:cubicBezTo>
                  <a:pt x="3558208" y="2184621"/>
                  <a:pt x="3547606" y="2189258"/>
                  <a:pt x="3544291" y="2178657"/>
                </a:cubicBezTo>
                <a:cubicBezTo>
                  <a:pt x="3544291" y="2177332"/>
                  <a:pt x="3546943" y="2174682"/>
                  <a:pt x="3548931" y="2174682"/>
                </a:cubicBezTo>
                <a:close/>
                <a:moveTo>
                  <a:pt x="3407132" y="1969936"/>
                </a:moveTo>
                <a:cubicBezTo>
                  <a:pt x="3418396" y="1965960"/>
                  <a:pt x="3419059" y="1977887"/>
                  <a:pt x="3424360" y="1983188"/>
                </a:cubicBezTo>
                <a:cubicBezTo>
                  <a:pt x="3417071" y="1980537"/>
                  <a:pt x="3407132" y="1983850"/>
                  <a:pt x="3403156" y="1974574"/>
                </a:cubicBezTo>
                <a:cubicBezTo>
                  <a:pt x="3402494" y="1973911"/>
                  <a:pt x="3405807" y="1970598"/>
                  <a:pt x="3407132" y="1969936"/>
                </a:cubicBezTo>
                <a:close/>
                <a:moveTo>
                  <a:pt x="3071188" y="1835426"/>
                </a:moveTo>
                <a:cubicBezTo>
                  <a:pt x="3085767" y="1838739"/>
                  <a:pt x="3091068" y="1848678"/>
                  <a:pt x="3095706" y="1859280"/>
                </a:cubicBezTo>
                <a:cubicBezTo>
                  <a:pt x="3086430" y="1853317"/>
                  <a:pt x="3076490" y="1849341"/>
                  <a:pt x="3071188" y="1835426"/>
                </a:cubicBezTo>
                <a:close/>
                <a:moveTo>
                  <a:pt x="2953908" y="1831451"/>
                </a:moveTo>
                <a:cubicBezTo>
                  <a:pt x="2967160" y="1827476"/>
                  <a:pt x="2973124" y="1838740"/>
                  <a:pt x="2982400" y="1840065"/>
                </a:cubicBezTo>
                <a:cubicBezTo>
                  <a:pt x="2967823" y="1853980"/>
                  <a:pt x="2961859" y="1841391"/>
                  <a:pt x="2953908" y="1831451"/>
                </a:cubicBezTo>
                <a:close/>
                <a:moveTo>
                  <a:pt x="2988396" y="1813955"/>
                </a:moveTo>
                <a:cubicBezTo>
                  <a:pt x="3006132" y="1812899"/>
                  <a:pt x="3019673" y="1824329"/>
                  <a:pt x="3032098" y="1838741"/>
                </a:cubicBezTo>
                <a:cubicBezTo>
                  <a:pt x="3038725" y="1846693"/>
                  <a:pt x="3057941" y="1851994"/>
                  <a:pt x="3045348" y="1867234"/>
                </a:cubicBezTo>
                <a:cubicBezTo>
                  <a:pt x="3031435" y="1881811"/>
                  <a:pt x="3028784" y="1854644"/>
                  <a:pt x="3013545" y="1861933"/>
                </a:cubicBezTo>
                <a:cubicBezTo>
                  <a:pt x="3020170" y="1851994"/>
                  <a:pt x="3028784" y="1857293"/>
                  <a:pt x="3031435" y="1851994"/>
                </a:cubicBezTo>
                <a:cubicBezTo>
                  <a:pt x="3024146" y="1837416"/>
                  <a:pt x="3010895" y="1838741"/>
                  <a:pt x="3001617" y="1842717"/>
                </a:cubicBezTo>
                <a:cubicBezTo>
                  <a:pt x="2993004" y="1846030"/>
                  <a:pt x="2989029" y="1841392"/>
                  <a:pt x="2983064" y="1840729"/>
                </a:cubicBezTo>
                <a:cubicBezTo>
                  <a:pt x="2984389" y="1830127"/>
                  <a:pt x="2975776" y="1825489"/>
                  <a:pt x="2969150" y="1819526"/>
                </a:cubicBezTo>
                <a:cubicBezTo>
                  <a:pt x="2976107" y="1816047"/>
                  <a:pt x="2982485" y="1814308"/>
                  <a:pt x="2988396" y="1813955"/>
                </a:cubicBezTo>
                <a:close/>
                <a:moveTo>
                  <a:pt x="2717357" y="1594237"/>
                </a:moveTo>
                <a:cubicBezTo>
                  <a:pt x="2718682" y="1593574"/>
                  <a:pt x="2721995" y="1593574"/>
                  <a:pt x="2723320" y="1594237"/>
                </a:cubicBezTo>
                <a:cubicBezTo>
                  <a:pt x="2743861" y="1604839"/>
                  <a:pt x="2738561" y="1618091"/>
                  <a:pt x="2723983" y="1633994"/>
                </a:cubicBezTo>
                <a:cubicBezTo>
                  <a:pt x="2731935" y="1620079"/>
                  <a:pt x="2733922" y="1606827"/>
                  <a:pt x="2715369" y="1599538"/>
                </a:cubicBezTo>
                <a:cubicBezTo>
                  <a:pt x="2715369" y="1599538"/>
                  <a:pt x="2716032" y="1594900"/>
                  <a:pt x="2717357" y="1594237"/>
                </a:cubicBezTo>
                <a:close/>
                <a:moveTo>
                  <a:pt x="2604051" y="1535929"/>
                </a:moveTo>
                <a:cubicBezTo>
                  <a:pt x="2609353" y="1535266"/>
                  <a:pt x="2613991" y="1538578"/>
                  <a:pt x="2618629" y="1538578"/>
                </a:cubicBezTo>
                <a:cubicBezTo>
                  <a:pt x="2639832" y="1540567"/>
                  <a:pt x="2651760" y="1567734"/>
                  <a:pt x="2677602" y="1559781"/>
                </a:cubicBezTo>
                <a:cubicBezTo>
                  <a:pt x="2684889" y="1557794"/>
                  <a:pt x="2680252" y="1567734"/>
                  <a:pt x="2680915" y="1572372"/>
                </a:cubicBezTo>
                <a:cubicBezTo>
                  <a:pt x="2682239" y="1580985"/>
                  <a:pt x="2676277" y="1578335"/>
                  <a:pt x="2672301" y="1576348"/>
                </a:cubicBezTo>
                <a:cubicBezTo>
                  <a:pt x="2650435" y="1561108"/>
                  <a:pt x="2624593" y="1553155"/>
                  <a:pt x="2604051" y="1535929"/>
                </a:cubicBezTo>
                <a:close/>
                <a:moveTo>
                  <a:pt x="1740670" y="1052222"/>
                </a:moveTo>
                <a:cubicBezTo>
                  <a:pt x="1750609" y="1050234"/>
                  <a:pt x="1751934" y="1059511"/>
                  <a:pt x="1756572" y="1065474"/>
                </a:cubicBezTo>
                <a:cubicBezTo>
                  <a:pt x="1748621" y="1064149"/>
                  <a:pt x="1740007" y="1065474"/>
                  <a:pt x="1736031" y="1056860"/>
                </a:cubicBezTo>
                <a:cubicBezTo>
                  <a:pt x="1736031" y="1056198"/>
                  <a:pt x="1738682" y="1052885"/>
                  <a:pt x="1740670" y="1052222"/>
                </a:cubicBezTo>
                <a:close/>
                <a:moveTo>
                  <a:pt x="1622730" y="907775"/>
                </a:moveTo>
                <a:cubicBezTo>
                  <a:pt x="1626044" y="925665"/>
                  <a:pt x="1635320" y="939580"/>
                  <a:pt x="1645259" y="955483"/>
                </a:cubicBezTo>
                <a:cubicBezTo>
                  <a:pt x="1632007" y="959459"/>
                  <a:pt x="1621406" y="963434"/>
                  <a:pt x="1610141" y="966747"/>
                </a:cubicBezTo>
                <a:cubicBezTo>
                  <a:pt x="1598215" y="970723"/>
                  <a:pt x="1592251" y="964759"/>
                  <a:pt x="1587613" y="958133"/>
                </a:cubicBezTo>
                <a:cubicBezTo>
                  <a:pt x="1582974" y="951507"/>
                  <a:pt x="1586950" y="944218"/>
                  <a:pt x="1594238" y="938918"/>
                </a:cubicBezTo>
                <a:cubicBezTo>
                  <a:pt x="1599540" y="935605"/>
                  <a:pt x="1603515" y="930966"/>
                  <a:pt x="1603515" y="924340"/>
                </a:cubicBezTo>
                <a:cubicBezTo>
                  <a:pt x="1603515" y="917714"/>
                  <a:pt x="1604178" y="917051"/>
                  <a:pt x="1607491" y="919702"/>
                </a:cubicBezTo>
                <a:cubicBezTo>
                  <a:pt x="1627369" y="936267"/>
                  <a:pt x="1616104" y="913076"/>
                  <a:pt x="1622730" y="907775"/>
                </a:cubicBezTo>
                <a:close/>
                <a:moveTo>
                  <a:pt x="1565497" y="845241"/>
                </a:moveTo>
                <a:cubicBezTo>
                  <a:pt x="1567567" y="845987"/>
                  <a:pt x="1569721" y="847478"/>
                  <a:pt x="1571709" y="848140"/>
                </a:cubicBezTo>
                <a:cubicBezTo>
                  <a:pt x="1576348" y="850128"/>
                  <a:pt x="1581649" y="852115"/>
                  <a:pt x="1590262" y="855428"/>
                </a:cubicBezTo>
                <a:cubicBezTo>
                  <a:pt x="1570384" y="860067"/>
                  <a:pt x="1574360" y="868018"/>
                  <a:pt x="1582310" y="876632"/>
                </a:cubicBezTo>
                <a:cubicBezTo>
                  <a:pt x="1594238" y="879282"/>
                  <a:pt x="1585623" y="865368"/>
                  <a:pt x="1592249" y="864042"/>
                </a:cubicBezTo>
                <a:cubicBezTo>
                  <a:pt x="1610140" y="871331"/>
                  <a:pt x="1588937" y="894522"/>
                  <a:pt x="1606165" y="902474"/>
                </a:cubicBezTo>
                <a:cubicBezTo>
                  <a:pt x="1596226" y="898498"/>
                  <a:pt x="1581649" y="907112"/>
                  <a:pt x="1577010" y="890547"/>
                </a:cubicBezTo>
                <a:cubicBezTo>
                  <a:pt x="1561107" y="885908"/>
                  <a:pt x="1565084" y="869343"/>
                  <a:pt x="1558457" y="859404"/>
                </a:cubicBezTo>
                <a:cubicBezTo>
                  <a:pt x="1556469" y="856754"/>
                  <a:pt x="1557794" y="850128"/>
                  <a:pt x="1559782" y="846815"/>
                </a:cubicBezTo>
                <a:cubicBezTo>
                  <a:pt x="1561439" y="844496"/>
                  <a:pt x="1563427" y="844496"/>
                  <a:pt x="1565497" y="845241"/>
                </a:cubicBezTo>
                <a:close/>
                <a:moveTo>
                  <a:pt x="1508760" y="819647"/>
                </a:moveTo>
                <a:cubicBezTo>
                  <a:pt x="1519360" y="816334"/>
                  <a:pt x="1520024" y="827598"/>
                  <a:pt x="1525324" y="833562"/>
                </a:cubicBezTo>
                <a:cubicBezTo>
                  <a:pt x="1518699" y="828923"/>
                  <a:pt x="1508096" y="834887"/>
                  <a:pt x="1504121" y="826273"/>
                </a:cubicBezTo>
                <a:cubicBezTo>
                  <a:pt x="1503458" y="824948"/>
                  <a:pt x="1506771" y="820310"/>
                  <a:pt x="1508760" y="819647"/>
                </a:cubicBezTo>
                <a:close/>
                <a:moveTo>
                  <a:pt x="739472" y="508222"/>
                </a:moveTo>
                <a:cubicBezTo>
                  <a:pt x="738809" y="508885"/>
                  <a:pt x="738147" y="509548"/>
                  <a:pt x="737484" y="510210"/>
                </a:cubicBezTo>
                <a:cubicBezTo>
                  <a:pt x="738147" y="510210"/>
                  <a:pt x="738809" y="510873"/>
                  <a:pt x="739472" y="510873"/>
                </a:cubicBezTo>
                <a:cubicBezTo>
                  <a:pt x="740135" y="510210"/>
                  <a:pt x="739472" y="508885"/>
                  <a:pt x="739472" y="508222"/>
                </a:cubicBezTo>
                <a:close/>
                <a:moveTo>
                  <a:pt x="1017765" y="502258"/>
                </a:moveTo>
                <a:cubicBezTo>
                  <a:pt x="1029030" y="509547"/>
                  <a:pt x="1042944" y="512197"/>
                  <a:pt x="1050234" y="525449"/>
                </a:cubicBezTo>
                <a:cubicBezTo>
                  <a:pt x="1044933" y="526112"/>
                  <a:pt x="1041620" y="526112"/>
                  <a:pt x="1037643" y="526775"/>
                </a:cubicBezTo>
                <a:cubicBezTo>
                  <a:pt x="1033668" y="516835"/>
                  <a:pt x="1015778" y="519486"/>
                  <a:pt x="1017765" y="502258"/>
                </a:cubicBezTo>
                <a:close/>
                <a:moveTo>
                  <a:pt x="854765" y="418108"/>
                </a:moveTo>
                <a:cubicBezTo>
                  <a:pt x="871992" y="428047"/>
                  <a:pt x="887233" y="443287"/>
                  <a:pt x="909099" y="447925"/>
                </a:cubicBezTo>
                <a:cubicBezTo>
                  <a:pt x="894521" y="463165"/>
                  <a:pt x="882595" y="447925"/>
                  <a:pt x="870667" y="445275"/>
                </a:cubicBezTo>
                <a:cubicBezTo>
                  <a:pt x="860728" y="442625"/>
                  <a:pt x="860728" y="441962"/>
                  <a:pt x="854765" y="418108"/>
                </a:cubicBezTo>
                <a:close/>
                <a:moveTo>
                  <a:pt x="499604" y="237213"/>
                </a:moveTo>
                <a:cubicBezTo>
                  <a:pt x="510206" y="235225"/>
                  <a:pt x="510868" y="245827"/>
                  <a:pt x="515507" y="251128"/>
                </a:cubicBezTo>
                <a:cubicBezTo>
                  <a:pt x="507555" y="247815"/>
                  <a:pt x="498279" y="250465"/>
                  <a:pt x="494966" y="241189"/>
                </a:cubicBezTo>
                <a:cubicBezTo>
                  <a:pt x="494966" y="240526"/>
                  <a:pt x="497616" y="237213"/>
                  <a:pt x="499604" y="237213"/>
                </a:cubicBezTo>
                <a:close/>
                <a:moveTo>
                  <a:pt x="434006" y="139809"/>
                </a:moveTo>
                <a:cubicBezTo>
                  <a:pt x="445271" y="136497"/>
                  <a:pt x="444607" y="148424"/>
                  <a:pt x="450571" y="153062"/>
                </a:cubicBezTo>
                <a:cubicBezTo>
                  <a:pt x="442620" y="152399"/>
                  <a:pt x="435331" y="151075"/>
                  <a:pt x="430030" y="144449"/>
                </a:cubicBezTo>
                <a:cubicBezTo>
                  <a:pt x="430030" y="143786"/>
                  <a:pt x="432018" y="140472"/>
                  <a:pt x="434006" y="139809"/>
                </a:cubicBezTo>
                <a:close/>
                <a:moveTo>
                  <a:pt x="41911" y="3812"/>
                </a:moveTo>
                <a:cubicBezTo>
                  <a:pt x="55495" y="6462"/>
                  <a:pt x="68250" y="13585"/>
                  <a:pt x="78851" y="28494"/>
                </a:cubicBezTo>
                <a:cubicBezTo>
                  <a:pt x="85477" y="37770"/>
                  <a:pt x="96741" y="44396"/>
                  <a:pt x="105355" y="53010"/>
                </a:cubicBezTo>
                <a:cubicBezTo>
                  <a:pt x="108006" y="55661"/>
                  <a:pt x="109993" y="60299"/>
                  <a:pt x="113970" y="57649"/>
                </a:cubicBezTo>
                <a:cubicBezTo>
                  <a:pt x="117945" y="54998"/>
                  <a:pt x="117283" y="49035"/>
                  <a:pt x="114632" y="45059"/>
                </a:cubicBezTo>
                <a:cubicBezTo>
                  <a:pt x="112644" y="41746"/>
                  <a:pt x="104693" y="43071"/>
                  <a:pt x="107344" y="36445"/>
                </a:cubicBezTo>
                <a:cubicBezTo>
                  <a:pt x="111981" y="31144"/>
                  <a:pt x="115957" y="38433"/>
                  <a:pt x="122583" y="35782"/>
                </a:cubicBezTo>
                <a:cubicBezTo>
                  <a:pt x="133848" y="31144"/>
                  <a:pt x="141799" y="44396"/>
                  <a:pt x="152400" y="47047"/>
                </a:cubicBezTo>
                <a:cubicBezTo>
                  <a:pt x="135835" y="60962"/>
                  <a:pt x="160352" y="60299"/>
                  <a:pt x="159689" y="68913"/>
                </a:cubicBezTo>
                <a:lnTo>
                  <a:pt x="195470" y="77527"/>
                </a:lnTo>
                <a:cubicBezTo>
                  <a:pt x="208722" y="100718"/>
                  <a:pt x="231251" y="90779"/>
                  <a:pt x="250467" y="93429"/>
                </a:cubicBezTo>
                <a:cubicBezTo>
                  <a:pt x="240528" y="107344"/>
                  <a:pt x="274983" y="98068"/>
                  <a:pt x="261731" y="114633"/>
                </a:cubicBezTo>
                <a:cubicBezTo>
                  <a:pt x="257755" y="119271"/>
                  <a:pt x="247816" y="121922"/>
                  <a:pt x="253780" y="129873"/>
                </a:cubicBezTo>
                <a:cubicBezTo>
                  <a:pt x="259744" y="137162"/>
                  <a:pt x="269019" y="130535"/>
                  <a:pt x="274321" y="127885"/>
                </a:cubicBezTo>
                <a:cubicBezTo>
                  <a:pt x="294199" y="117283"/>
                  <a:pt x="317390" y="119934"/>
                  <a:pt x="328654" y="131198"/>
                </a:cubicBezTo>
                <a:cubicBezTo>
                  <a:pt x="343232" y="145113"/>
                  <a:pt x="349196" y="137162"/>
                  <a:pt x="357809" y="130535"/>
                </a:cubicBezTo>
                <a:cubicBezTo>
                  <a:pt x="368411" y="122584"/>
                  <a:pt x="375700" y="126560"/>
                  <a:pt x="384313" y="133186"/>
                </a:cubicBezTo>
                <a:cubicBezTo>
                  <a:pt x="398891" y="143788"/>
                  <a:pt x="388289" y="155715"/>
                  <a:pt x="386302" y="167642"/>
                </a:cubicBezTo>
                <a:cubicBezTo>
                  <a:pt x="422745" y="158365"/>
                  <a:pt x="428045" y="163003"/>
                  <a:pt x="422745" y="200772"/>
                </a:cubicBezTo>
                <a:cubicBezTo>
                  <a:pt x="422083" y="207398"/>
                  <a:pt x="427383" y="204085"/>
                  <a:pt x="430034" y="206073"/>
                </a:cubicBezTo>
                <a:cubicBezTo>
                  <a:pt x="447924" y="220650"/>
                  <a:pt x="458526" y="247817"/>
                  <a:pt x="453225" y="265045"/>
                </a:cubicBezTo>
                <a:cubicBezTo>
                  <a:pt x="474428" y="252455"/>
                  <a:pt x="479067" y="277635"/>
                  <a:pt x="492981" y="282936"/>
                </a:cubicBezTo>
                <a:cubicBezTo>
                  <a:pt x="505571" y="288236"/>
                  <a:pt x="485030" y="293537"/>
                  <a:pt x="487680" y="301489"/>
                </a:cubicBezTo>
                <a:cubicBezTo>
                  <a:pt x="497619" y="303476"/>
                  <a:pt x="514848" y="305464"/>
                  <a:pt x="514185" y="310765"/>
                </a:cubicBezTo>
                <a:cubicBezTo>
                  <a:pt x="512197" y="323355"/>
                  <a:pt x="506234" y="337932"/>
                  <a:pt x="490993" y="343896"/>
                </a:cubicBezTo>
                <a:cubicBezTo>
                  <a:pt x="508884" y="343233"/>
                  <a:pt x="508884" y="343233"/>
                  <a:pt x="524124" y="350522"/>
                </a:cubicBezTo>
                <a:cubicBezTo>
                  <a:pt x="518161" y="353835"/>
                  <a:pt x="510872" y="348534"/>
                  <a:pt x="505571" y="354497"/>
                </a:cubicBezTo>
                <a:cubicBezTo>
                  <a:pt x="515510" y="365762"/>
                  <a:pt x="515510" y="365762"/>
                  <a:pt x="527437" y="358473"/>
                </a:cubicBezTo>
                <a:cubicBezTo>
                  <a:pt x="542677" y="348534"/>
                  <a:pt x="566531" y="355822"/>
                  <a:pt x="563880" y="371062"/>
                </a:cubicBezTo>
                <a:cubicBezTo>
                  <a:pt x="560567" y="392266"/>
                  <a:pt x="576470" y="392266"/>
                  <a:pt x="585084" y="401542"/>
                </a:cubicBezTo>
                <a:cubicBezTo>
                  <a:pt x="591710" y="408169"/>
                  <a:pt x="619540" y="404855"/>
                  <a:pt x="598336" y="426722"/>
                </a:cubicBezTo>
                <a:cubicBezTo>
                  <a:pt x="595023" y="430697"/>
                  <a:pt x="601649" y="430035"/>
                  <a:pt x="602974" y="430035"/>
                </a:cubicBezTo>
                <a:cubicBezTo>
                  <a:pt x="614902" y="431360"/>
                  <a:pt x="624178" y="440636"/>
                  <a:pt x="636767" y="439311"/>
                </a:cubicBezTo>
                <a:cubicBezTo>
                  <a:pt x="636767" y="437323"/>
                  <a:pt x="637430" y="434673"/>
                  <a:pt x="637430" y="432685"/>
                </a:cubicBezTo>
                <a:cubicBezTo>
                  <a:pt x="652008" y="437986"/>
                  <a:pt x="669235" y="435335"/>
                  <a:pt x="680500" y="450576"/>
                </a:cubicBezTo>
                <a:cubicBezTo>
                  <a:pt x="692427" y="466478"/>
                  <a:pt x="711642" y="473767"/>
                  <a:pt x="728208" y="469791"/>
                </a:cubicBezTo>
                <a:cubicBezTo>
                  <a:pt x="740797" y="466478"/>
                  <a:pt x="752061" y="459852"/>
                  <a:pt x="765976" y="463165"/>
                </a:cubicBezTo>
                <a:cubicBezTo>
                  <a:pt x="767964" y="463828"/>
                  <a:pt x="771939" y="463828"/>
                  <a:pt x="770614" y="461177"/>
                </a:cubicBezTo>
                <a:cubicBezTo>
                  <a:pt x="767964" y="456539"/>
                  <a:pt x="763326" y="450576"/>
                  <a:pt x="772602" y="451238"/>
                </a:cubicBezTo>
                <a:cubicBezTo>
                  <a:pt x="779891" y="451901"/>
                  <a:pt x="786517" y="457864"/>
                  <a:pt x="784529" y="467803"/>
                </a:cubicBezTo>
                <a:cubicBezTo>
                  <a:pt x="797119" y="461177"/>
                  <a:pt x="810371" y="455876"/>
                  <a:pt x="825610" y="459189"/>
                </a:cubicBezTo>
                <a:cubicBezTo>
                  <a:pt x="828924" y="457202"/>
                  <a:pt x="823623" y="446600"/>
                  <a:pt x="834887" y="452563"/>
                </a:cubicBezTo>
                <a:cubicBezTo>
                  <a:pt x="857416" y="463828"/>
                  <a:pt x="880607" y="472442"/>
                  <a:pt x="903799" y="482381"/>
                </a:cubicBezTo>
                <a:cubicBezTo>
                  <a:pt x="918376" y="496958"/>
                  <a:pt x="943555" y="485031"/>
                  <a:pt x="956145" y="504909"/>
                </a:cubicBezTo>
                <a:cubicBezTo>
                  <a:pt x="943555" y="509548"/>
                  <a:pt x="934278" y="496296"/>
                  <a:pt x="922352" y="498283"/>
                </a:cubicBezTo>
                <a:cubicBezTo>
                  <a:pt x="932954" y="514849"/>
                  <a:pt x="932954" y="513523"/>
                  <a:pt x="952832" y="512198"/>
                </a:cubicBezTo>
                <a:cubicBezTo>
                  <a:pt x="960120" y="511535"/>
                  <a:pt x="968735" y="515511"/>
                  <a:pt x="971384" y="524125"/>
                </a:cubicBezTo>
                <a:cubicBezTo>
                  <a:pt x="971384" y="525450"/>
                  <a:pt x="964096" y="525450"/>
                  <a:pt x="965422" y="528763"/>
                </a:cubicBezTo>
                <a:cubicBezTo>
                  <a:pt x="967409" y="532739"/>
                  <a:pt x="970059" y="528101"/>
                  <a:pt x="972710" y="527438"/>
                </a:cubicBezTo>
                <a:cubicBezTo>
                  <a:pt x="984637" y="524788"/>
                  <a:pt x="993913" y="533402"/>
                  <a:pt x="1000539" y="539365"/>
                </a:cubicBezTo>
                <a:cubicBezTo>
                  <a:pt x="1019093" y="557256"/>
                  <a:pt x="1041622" y="562556"/>
                  <a:pt x="1065476" y="565207"/>
                </a:cubicBezTo>
                <a:cubicBezTo>
                  <a:pt x="1065476" y="565207"/>
                  <a:pt x="1065476" y="565207"/>
                  <a:pt x="1065476" y="564544"/>
                </a:cubicBezTo>
                <a:cubicBezTo>
                  <a:pt x="1042284" y="542678"/>
                  <a:pt x="1010478" y="533402"/>
                  <a:pt x="984637" y="513523"/>
                </a:cubicBezTo>
                <a:cubicBezTo>
                  <a:pt x="1000539" y="526113"/>
                  <a:pt x="1019755" y="526113"/>
                  <a:pt x="1038308" y="528101"/>
                </a:cubicBezTo>
                <a:cubicBezTo>
                  <a:pt x="1049574" y="535389"/>
                  <a:pt x="1060174" y="542678"/>
                  <a:pt x="1071440" y="549967"/>
                </a:cubicBezTo>
                <a:cubicBezTo>
                  <a:pt x="1070115" y="545329"/>
                  <a:pt x="1066140" y="540690"/>
                  <a:pt x="1068790" y="534064"/>
                </a:cubicBezTo>
                <a:cubicBezTo>
                  <a:pt x="1094632" y="546654"/>
                  <a:pt x="1117159" y="562556"/>
                  <a:pt x="1139026" y="579784"/>
                </a:cubicBezTo>
                <a:cubicBezTo>
                  <a:pt x="1145653" y="583760"/>
                  <a:pt x="1151615" y="589061"/>
                  <a:pt x="1158243" y="591711"/>
                </a:cubicBezTo>
                <a:cubicBezTo>
                  <a:pt x="1185408" y="601650"/>
                  <a:pt x="1196011" y="632130"/>
                  <a:pt x="1222516" y="643395"/>
                </a:cubicBezTo>
                <a:cubicBezTo>
                  <a:pt x="1219202" y="637431"/>
                  <a:pt x="1215889" y="631468"/>
                  <a:pt x="1211914" y="625504"/>
                </a:cubicBezTo>
                <a:cubicBezTo>
                  <a:pt x="1213239" y="624179"/>
                  <a:pt x="1214564" y="622854"/>
                  <a:pt x="1215889" y="621529"/>
                </a:cubicBezTo>
                <a:cubicBezTo>
                  <a:pt x="1254982" y="657309"/>
                  <a:pt x="1302691" y="683814"/>
                  <a:pt x="1333172" y="729534"/>
                </a:cubicBezTo>
                <a:cubicBezTo>
                  <a:pt x="1345098" y="755376"/>
                  <a:pt x="1359012" y="781217"/>
                  <a:pt x="1379555" y="798445"/>
                </a:cubicBezTo>
                <a:cubicBezTo>
                  <a:pt x="1390819" y="807722"/>
                  <a:pt x="1413347" y="835551"/>
                  <a:pt x="1436539" y="807059"/>
                </a:cubicBezTo>
                <a:cubicBezTo>
                  <a:pt x="1441840" y="801096"/>
                  <a:pt x="1448465" y="807059"/>
                  <a:pt x="1453104" y="809709"/>
                </a:cubicBezTo>
                <a:cubicBezTo>
                  <a:pt x="1470332" y="818323"/>
                  <a:pt x="1465031" y="832901"/>
                  <a:pt x="1459068" y="846153"/>
                </a:cubicBezTo>
                <a:cubicBezTo>
                  <a:pt x="1476959" y="846816"/>
                  <a:pt x="1491535" y="855429"/>
                  <a:pt x="1503463" y="866694"/>
                </a:cubicBezTo>
                <a:cubicBezTo>
                  <a:pt x="1510752" y="873982"/>
                  <a:pt x="1492861" y="875308"/>
                  <a:pt x="1494847" y="884584"/>
                </a:cubicBezTo>
                <a:cubicBezTo>
                  <a:pt x="1506775" y="879946"/>
                  <a:pt x="1509427" y="890548"/>
                  <a:pt x="1511413" y="897836"/>
                </a:cubicBezTo>
                <a:cubicBezTo>
                  <a:pt x="1513402" y="908438"/>
                  <a:pt x="1514064" y="920365"/>
                  <a:pt x="1498825" y="923678"/>
                </a:cubicBezTo>
                <a:cubicBezTo>
                  <a:pt x="1507438" y="942231"/>
                  <a:pt x="1525991" y="950845"/>
                  <a:pt x="1541894" y="962109"/>
                </a:cubicBezTo>
                <a:cubicBezTo>
                  <a:pt x="1545207" y="964760"/>
                  <a:pt x="1557133" y="966085"/>
                  <a:pt x="1551170" y="970723"/>
                </a:cubicBezTo>
                <a:cubicBezTo>
                  <a:pt x="1539244" y="981988"/>
                  <a:pt x="1550507" y="981325"/>
                  <a:pt x="1555808" y="981325"/>
                </a:cubicBezTo>
                <a:cubicBezTo>
                  <a:pt x="1567734" y="981988"/>
                  <a:pt x="1578337" y="988614"/>
                  <a:pt x="1590263" y="987951"/>
                </a:cubicBezTo>
                <a:cubicBezTo>
                  <a:pt x="1578999" y="989276"/>
                  <a:pt x="1569060" y="999216"/>
                  <a:pt x="1557133" y="989939"/>
                </a:cubicBezTo>
                <a:cubicBezTo>
                  <a:pt x="1553820" y="987289"/>
                  <a:pt x="1549182" y="988614"/>
                  <a:pt x="1547857" y="992589"/>
                </a:cubicBezTo>
                <a:cubicBezTo>
                  <a:pt x="1545870" y="997228"/>
                  <a:pt x="1550507" y="998553"/>
                  <a:pt x="1553157" y="1000541"/>
                </a:cubicBezTo>
                <a:cubicBezTo>
                  <a:pt x="1558458" y="1003854"/>
                  <a:pt x="1564421" y="1005179"/>
                  <a:pt x="1570386" y="1004516"/>
                </a:cubicBezTo>
                <a:cubicBezTo>
                  <a:pt x="1591589" y="1002529"/>
                  <a:pt x="1608154" y="1025057"/>
                  <a:pt x="1630681" y="1016443"/>
                </a:cubicBezTo>
                <a:cubicBezTo>
                  <a:pt x="1631344" y="1016443"/>
                  <a:pt x="1633332" y="1018431"/>
                  <a:pt x="1633332" y="1019094"/>
                </a:cubicBezTo>
                <a:cubicBezTo>
                  <a:pt x="1629356" y="1043610"/>
                  <a:pt x="1649898" y="1025057"/>
                  <a:pt x="1655861" y="1031683"/>
                </a:cubicBezTo>
                <a:cubicBezTo>
                  <a:pt x="1651224" y="1038309"/>
                  <a:pt x="1633995" y="1038972"/>
                  <a:pt x="1644596" y="1050899"/>
                </a:cubicBezTo>
                <a:cubicBezTo>
                  <a:pt x="1649235" y="1056200"/>
                  <a:pt x="1659836" y="1046923"/>
                  <a:pt x="1665137" y="1040960"/>
                </a:cubicBezTo>
                <a:cubicBezTo>
                  <a:pt x="1668451" y="1037647"/>
                  <a:pt x="1679714" y="1037647"/>
                  <a:pt x="1673752" y="1029033"/>
                </a:cubicBezTo>
                <a:cubicBezTo>
                  <a:pt x="1666462" y="1019094"/>
                  <a:pt x="1661825" y="1003854"/>
                  <a:pt x="1638633" y="1013130"/>
                </a:cubicBezTo>
                <a:cubicBezTo>
                  <a:pt x="1651224" y="998553"/>
                  <a:pt x="1662488" y="988614"/>
                  <a:pt x="1653873" y="972711"/>
                </a:cubicBezTo>
                <a:cubicBezTo>
                  <a:pt x="1670439" y="986626"/>
                  <a:pt x="1701581" y="988614"/>
                  <a:pt x="1689653" y="1021744"/>
                </a:cubicBezTo>
                <a:cubicBezTo>
                  <a:pt x="1686340" y="1030358"/>
                  <a:pt x="1694292" y="1033671"/>
                  <a:pt x="1700255" y="1031683"/>
                </a:cubicBezTo>
                <a:cubicBezTo>
                  <a:pt x="1726097" y="1024395"/>
                  <a:pt x="1708869" y="1055538"/>
                  <a:pt x="1724772" y="1059513"/>
                </a:cubicBezTo>
                <a:cubicBezTo>
                  <a:pt x="1729410" y="1060838"/>
                  <a:pt x="1710857" y="1057525"/>
                  <a:pt x="1713507" y="1070777"/>
                </a:cubicBezTo>
                <a:cubicBezTo>
                  <a:pt x="1742000" y="1069453"/>
                  <a:pt x="1765853" y="1085356"/>
                  <a:pt x="1792358" y="1093969"/>
                </a:cubicBezTo>
                <a:cubicBezTo>
                  <a:pt x="1804947" y="1097944"/>
                  <a:pt x="1815549" y="1114510"/>
                  <a:pt x="1831452" y="1098608"/>
                </a:cubicBezTo>
                <a:cubicBezTo>
                  <a:pt x="1835427" y="1108546"/>
                  <a:pt x="1827476" y="1123123"/>
                  <a:pt x="1841391" y="1125111"/>
                </a:cubicBezTo>
                <a:cubicBezTo>
                  <a:pt x="1863256" y="1128425"/>
                  <a:pt x="1875845" y="1141015"/>
                  <a:pt x="1882472" y="1161556"/>
                </a:cubicBezTo>
                <a:cubicBezTo>
                  <a:pt x="1885123" y="1168844"/>
                  <a:pt x="1893737" y="1177458"/>
                  <a:pt x="1900363" y="1178120"/>
                </a:cubicBezTo>
                <a:cubicBezTo>
                  <a:pt x="1917591" y="1178782"/>
                  <a:pt x="1927530" y="1192036"/>
                  <a:pt x="1940782" y="1199324"/>
                </a:cubicBezTo>
                <a:cubicBezTo>
                  <a:pt x="1944758" y="1201312"/>
                  <a:pt x="1946083" y="1205288"/>
                  <a:pt x="1950721" y="1200650"/>
                </a:cubicBezTo>
                <a:cubicBezTo>
                  <a:pt x="1959336" y="1193360"/>
                  <a:pt x="1970600" y="1197336"/>
                  <a:pt x="1975901" y="1202637"/>
                </a:cubicBezTo>
                <a:cubicBezTo>
                  <a:pt x="1981864" y="1208601"/>
                  <a:pt x="1979214" y="1217877"/>
                  <a:pt x="1969937" y="1223178"/>
                </a:cubicBezTo>
                <a:cubicBezTo>
                  <a:pt x="1963974" y="1226490"/>
                  <a:pt x="1967287" y="1230466"/>
                  <a:pt x="1970600" y="1235767"/>
                </a:cubicBezTo>
                <a:cubicBezTo>
                  <a:pt x="1976562" y="1245706"/>
                  <a:pt x="1985176" y="1249682"/>
                  <a:pt x="1999754" y="1258296"/>
                </a:cubicBezTo>
                <a:cubicBezTo>
                  <a:pt x="1987827" y="1236430"/>
                  <a:pt x="1975237" y="1220528"/>
                  <a:pt x="1989153" y="1201312"/>
                </a:cubicBezTo>
                <a:cubicBezTo>
                  <a:pt x="2013669" y="1217877"/>
                  <a:pt x="2013006" y="1217877"/>
                  <a:pt x="2003068" y="1237092"/>
                </a:cubicBezTo>
                <a:cubicBezTo>
                  <a:pt x="1997766" y="1247694"/>
                  <a:pt x="2003068" y="1256308"/>
                  <a:pt x="2011019" y="1262271"/>
                </a:cubicBezTo>
                <a:cubicBezTo>
                  <a:pt x="2016981" y="1266909"/>
                  <a:pt x="2023608" y="1271549"/>
                  <a:pt x="2030234" y="1274198"/>
                </a:cubicBezTo>
                <a:cubicBezTo>
                  <a:pt x="2052101" y="1282149"/>
                  <a:pt x="2057400" y="1305341"/>
                  <a:pt x="2071978" y="1319256"/>
                </a:cubicBezTo>
                <a:cubicBezTo>
                  <a:pt x="2080592" y="1327207"/>
                  <a:pt x="2063364" y="1328532"/>
                  <a:pt x="2069990" y="1335821"/>
                </a:cubicBezTo>
                <a:cubicBezTo>
                  <a:pt x="2076616" y="1343109"/>
                  <a:pt x="2075292" y="1345760"/>
                  <a:pt x="2063364" y="1350398"/>
                </a:cubicBezTo>
                <a:cubicBezTo>
                  <a:pt x="2071316" y="1350398"/>
                  <a:pt x="2077279" y="1350398"/>
                  <a:pt x="2082581" y="1350398"/>
                </a:cubicBezTo>
                <a:cubicBezTo>
                  <a:pt x="2081255" y="1337810"/>
                  <a:pt x="2090532" y="1341122"/>
                  <a:pt x="2097821" y="1340459"/>
                </a:cubicBezTo>
                <a:cubicBezTo>
                  <a:pt x="2103122" y="1339796"/>
                  <a:pt x="2111737" y="1344436"/>
                  <a:pt x="2109748" y="1333171"/>
                </a:cubicBezTo>
                <a:cubicBezTo>
                  <a:pt x="2107760" y="1324556"/>
                  <a:pt x="2102460" y="1325883"/>
                  <a:pt x="2095833" y="1330521"/>
                </a:cubicBezTo>
                <a:cubicBezTo>
                  <a:pt x="2089869" y="1335158"/>
                  <a:pt x="2083243" y="1333834"/>
                  <a:pt x="2082581" y="1325220"/>
                </a:cubicBezTo>
                <a:cubicBezTo>
                  <a:pt x="2081255" y="1317268"/>
                  <a:pt x="2086556" y="1314617"/>
                  <a:pt x="2094507" y="1315280"/>
                </a:cubicBezTo>
                <a:cubicBezTo>
                  <a:pt x="2096495" y="1315280"/>
                  <a:pt x="2126976" y="1325883"/>
                  <a:pt x="2128964" y="1327207"/>
                </a:cubicBezTo>
                <a:cubicBezTo>
                  <a:pt x="2134928" y="1330521"/>
                  <a:pt x="2138903" y="1333834"/>
                  <a:pt x="2146854" y="1328532"/>
                </a:cubicBezTo>
                <a:cubicBezTo>
                  <a:pt x="2160107" y="1319919"/>
                  <a:pt x="2172034" y="1323231"/>
                  <a:pt x="2177334" y="1340459"/>
                </a:cubicBezTo>
                <a:cubicBezTo>
                  <a:pt x="2186611" y="1325883"/>
                  <a:pt x="2191912" y="1319256"/>
                  <a:pt x="2201851" y="1339796"/>
                </a:cubicBezTo>
                <a:cubicBezTo>
                  <a:pt x="2207152" y="1351062"/>
                  <a:pt x="2219741" y="1359013"/>
                  <a:pt x="2229680" y="1368289"/>
                </a:cubicBezTo>
                <a:cubicBezTo>
                  <a:pt x="2232993" y="1370939"/>
                  <a:pt x="2236969" y="1370276"/>
                  <a:pt x="2240282" y="1367626"/>
                </a:cubicBezTo>
                <a:cubicBezTo>
                  <a:pt x="2249559" y="1361000"/>
                  <a:pt x="2253534" y="1361664"/>
                  <a:pt x="2256185" y="1372264"/>
                </a:cubicBezTo>
                <a:cubicBezTo>
                  <a:pt x="2257510" y="1376903"/>
                  <a:pt x="2256185" y="1381541"/>
                  <a:pt x="2260160" y="1382866"/>
                </a:cubicBezTo>
                <a:cubicBezTo>
                  <a:pt x="2270763" y="1385516"/>
                  <a:pt x="2272088" y="1356363"/>
                  <a:pt x="2283352" y="1376903"/>
                </a:cubicBezTo>
                <a:cubicBezTo>
                  <a:pt x="2287328" y="1384191"/>
                  <a:pt x="2291303" y="1387504"/>
                  <a:pt x="2297267" y="1389493"/>
                </a:cubicBezTo>
                <a:cubicBezTo>
                  <a:pt x="2315820" y="1396782"/>
                  <a:pt x="2335697" y="1400757"/>
                  <a:pt x="2350938" y="1415335"/>
                </a:cubicBezTo>
                <a:cubicBezTo>
                  <a:pt x="2351600" y="1415996"/>
                  <a:pt x="2353589" y="1415996"/>
                  <a:pt x="2354914" y="1415996"/>
                </a:cubicBezTo>
                <a:cubicBezTo>
                  <a:pt x="2371479" y="1414672"/>
                  <a:pt x="2390695" y="1418647"/>
                  <a:pt x="2394670" y="1394131"/>
                </a:cubicBezTo>
                <a:cubicBezTo>
                  <a:pt x="2403284" y="1400757"/>
                  <a:pt x="2390032" y="1427261"/>
                  <a:pt x="2415874" y="1414672"/>
                </a:cubicBezTo>
                <a:cubicBezTo>
                  <a:pt x="2435752" y="1445814"/>
                  <a:pt x="2434427" y="1414672"/>
                  <a:pt x="2441053" y="1404733"/>
                </a:cubicBezTo>
                <a:cubicBezTo>
                  <a:pt x="2445691" y="1411358"/>
                  <a:pt x="2452316" y="1414672"/>
                  <a:pt x="2452316" y="1423285"/>
                </a:cubicBezTo>
                <a:cubicBezTo>
                  <a:pt x="2452979" y="1437863"/>
                  <a:pt x="2463581" y="1448464"/>
                  <a:pt x="2472195" y="1459729"/>
                </a:cubicBezTo>
                <a:cubicBezTo>
                  <a:pt x="2479484" y="1469005"/>
                  <a:pt x="2492073" y="1461716"/>
                  <a:pt x="2492073" y="1463043"/>
                </a:cubicBezTo>
                <a:cubicBezTo>
                  <a:pt x="2501349" y="1487558"/>
                  <a:pt x="2528516" y="1484908"/>
                  <a:pt x="2545081" y="1498822"/>
                </a:cubicBezTo>
                <a:cubicBezTo>
                  <a:pt x="2566285" y="1508099"/>
                  <a:pt x="2589476" y="1514063"/>
                  <a:pt x="2604716" y="1533942"/>
                </a:cubicBezTo>
                <a:cubicBezTo>
                  <a:pt x="2582187" y="1526652"/>
                  <a:pt x="2561647" y="1514063"/>
                  <a:pt x="2541106" y="1502136"/>
                </a:cubicBezTo>
                <a:cubicBezTo>
                  <a:pt x="2510626" y="1488883"/>
                  <a:pt x="2480809" y="1475631"/>
                  <a:pt x="2447015" y="1474969"/>
                </a:cubicBezTo>
                <a:cubicBezTo>
                  <a:pt x="2443041" y="1474969"/>
                  <a:pt x="2437077" y="1470993"/>
                  <a:pt x="2435089" y="1476956"/>
                </a:cubicBezTo>
                <a:cubicBezTo>
                  <a:pt x="2432439" y="1484245"/>
                  <a:pt x="2439727" y="1481596"/>
                  <a:pt x="2442378" y="1484245"/>
                </a:cubicBezTo>
                <a:cubicBezTo>
                  <a:pt x="2473520" y="1512737"/>
                  <a:pt x="2514601" y="1526652"/>
                  <a:pt x="2547732" y="1551831"/>
                </a:cubicBezTo>
                <a:cubicBezTo>
                  <a:pt x="2565622" y="1565746"/>
                  <a:pt x="2586163" y="1576348"/>
                  <a:pt x="2606041" y="1587612"/>
                </a:cubicBezTo>
                <a:cubicBezTo>
                  <a:pt x="2616643" y="1593576"/>
                  <a:pt x="2631221" y="1586288"/>
                  <a:pt x="2640497" y="1598215"/>
                </a:cubicBezTo>
                <a:cubicBezTo>
                  <a:pt x="2646460" y="1605503"/>
                  <a:pt x="2662363" y="1596226"/>
                  <a:pt x="2666339" y="1612130"/>
                </a:cubicBezTo>
                <a:cubicBezTo>
                  <a:pt x="2667664" y="1616767"/>
                  <a:pt x="2676940" y="1616104"/>
                  <a:pt x="2678928" y="1606829"/>
                </a:cubicBezTo>
                <a:cubicBezTo>
                  <a:pt x="2679591" y="1602190"/>
                  <a:pt x="2679591" y="1595563"/>
                  <a:pt x="2687542" y="1596889"/>
                </a:cubicBezTo>
                <a:cubicBezTo>
                  <a:pt x="2690855" y="1604841"/>
                  <a:pt x="2684892" y="1612791"/>
                  <a:pt x="2686879" y="1619418"/>
                </a:cubicBezTo>
                <a:cubicBezTo>
                  <a:pt x="2689530" y="1626707"/>
                  <a:pt x="2701457" y="1632008"/>
                  <a:pt x="2701457" y="1638634"/>
                </a:cubicBezTo>
                <a:cubicBezTo>
                  <a:pt x="2701457" y="1659837"/>
                  <a:pt x="2718022" y="1660500"/>
                  <a:pt x="2729949" y="1669114"/>
                </a:cubicBezTo>
                <a:cubicBezTo>
                  <a:pt x="2745852" y="1680378"/>
                  <a:pt x="2767718" y="1690317"/>
                  <a:pt x="2769706" y="1710858"/>
                </a:cubicBezTo>
                <a:cubicBezTo>
                  <a:pt x="2771694" y="1728749"/>
                  <a:pt x="2781633" y="1737363"/>
                  <a:pt x="2792235" y="1747302"/>
                </a:cubicBezTo>
                <a:cubicBezTo>
                  <a:pt x="2806150" y="1760554"/>
                  <a:pt x="2822714" y="1771818"/>
                  <a:pt x="2833979" y="1787058"/>
                </a:cubicBezTo>
                <a:cubicBezTo>
                  <a:pt x="2841930" y="1785733"/>
                  <a:pt x="2838618" y="1765855"/>
                  <a:pt x="2855845" y="1778444"/>
                </a:cubicBezTo>
                <a:cubicBezTo>
                  <a:pt x="2867772" y="1787058"/>
                  <a:pt x="2868434" y="1794347"/>
                  <a:pt x="2871747" y="1804949"/>
                </a:cubicBezTo>
                <a:cubicBezTo>
                  <a:pt x="2873073" y="1810250"/>
                  <a:pt x="2870422" y="1822177"/>
                  <a:pt x="2880361" y="1819526"/>
                </a:cubicBezTo>
                <a:cubicBezTo>
                  <a:pt x="2887651" y="1817538"/>
                  <a:pt x="2892289" y="1808924"/>
                  <a:pt x="2890963" y="1824164"/>
                </a:cubicBezTo>
                <a:cubicBezTo>
                  <a:pt x="2890300" y="1830128"/>
                  <a:pt x="2895601" y="1830128"/>
                  <a:pt x="2898914" y="1826815"/>
                </a:cubicBezTo>
                <a:cubicBezTo>
                  <a:pt x="2910842" y="1813563"/>
                  <a:pt x="2916805" y="1829465"/>
                  <a:pt x="2917468" y="1833441"/>
                </a:cubicBezTo>
                <a:cubicBezTo>
                  <a:pt x="2920781" y="1846031"/>
                  <a:pt x="2922106" y="1840067"/>
                  <a:pt x="2926744" y="1834766"/>
                </a:cubicBezTo>
                <a:cubicBezTo>
                  <a:pt x="2929394" y="1831453"/>
                  <a:pt x="2934033" y="1829465"/>
                  <a:pt x="2938671" y="1833441"/>
                </a:cubicBezTo>
                <a:cubicBezTo>
                  <a:pt x="2941984" y="1836091"/>
                  <a:pt x="2940659" y="1838079"/>
                  <a:pt x="2938671" y="1840730"/>
                </a:cubicBezTo>
                <a:cubicBezTo>
                  <a:pt x="2924756" y="1859283"/>
                  <a:pt x="2928069" y="1898377"/>
                  <a:pt x="2945960" y="1916267"/>
                </a:cubicBezTo>
                <a:cubicBezTo>
                  <a:pt x="2945960" y="1894401"/>
                  <a:pt x="2961200" y="1885787"/>
                  <a:pt x="2977765" y="1880486"/>
                </a:cubicBezTo>
                <a:cubicBezTo>
                  <a:pt x="2994330" y="1875848"/>
                  <a:pt x="2994330" y="1895064"/>
                  <a:pt x="3004269" y="1901027"/>
                </a:cubicBezTo>
                <a:cubicBezTo>
                  <a:pt x="2992342" y="1899039"/>
                  <a:pt x="2982403" y="1901690"/>
                  <a:pt x="2967826" y="1903677"/>
                </a:cubicBezTo>
                <a:cubicBezTo>
                  <a:pt x="2983728" y="1910303"/>
                  <a:pt x="2996981" y="1908316"/>
                  <a:pt x="3009571" y="1907653"/>
                </a:cubicBezTo>
                <a:cubicBezTo>
                  <a:pt x="3022159" y="1906990"/>
                  <a:pt x="3020171" y="1913616"/>
                  <a:pt x="3020834" y="1920243"/>
                </a:cubicBezTo>
                <a:cubicBezTo>
                  <a:pt x="3023484" y="1924881"/>
                  <a:pt x="3046675" y="1909641"/>
                  <a:pt x="3032100" y="1931507"/>
                </a:cubicBezTo>
                <a:cubicBezTo>
                  <a:pt x="3030774" y="1932832"/>
                  <a:pt x="3034088" y="1935483"/>
                  <a:pt x="3038726" y="1936808"/>
                </a:cubicBezTo>
                <a:cubicBezTo>
                  <a:pt x="3050651" y="1940783"/>
                  <a:pt x="3064567" y="1934820"/>
                  <a:pt x="3074505" y="1946747"/>
                </a:cubicBezTo>
                <a:cubicBezTo>
                  <a:pt x="3077819" y="1950723"/>
                  <a:pt x="3082458" y="1948072"/>
                  <a:pt x="3081794" y="1938796"/>
                </a:cubicBezTo>
                <a:cubicBezTo>
                  <a:pt x="3080469" y="1918255"/>
                  <a:pt x="3061917" y="1929519"/>
                  <a:pt x="3053301" y="1922893"/>
                </a:cubicBezTo>
                <a:cubicBezTo>
                  <a:pt x="3056616" y="1916267"/>
                  <a:pt x="3068542" y="1924881"/>
                  <a:pt x="3068542" y="1912954"/>
                </a:cubicBezTo>
                <a:cubicBezTo>
                  <a:pt x="3068542" y="1903677"/>
                  <a:pt x="3060592" y="1903015"/>
                  <a:pt x="3055290" y="1899702"/>
                </a:cubicBezTo>
                <a:cubicBezTo>
                  <a:pt x="3047338" y="1895064"/>
                  <a:pt x="3035413" y="1900364"/>
                  <a:pt x="3028786" y="1888437"/>
                </a:cubicBezTo>
                <a:cubicBezTo>
                  <a:pt x="3042038" y="1883137"/>
                  <a:pt x="3054627" y="1875185"/>
                  <a:pt x="3067217" y="1875185"/>
                </a:cubicBezTo>
                <a:cubicBezTo>
                  <a:pt x="3081133" y="1875185"/>
                  <a:pt x="3095047" y="1897714"/>
                  <a:pt x="3109624" y="1874523"/>
                </a:cubicBezTo>
                <a:cubicBezTo>
                  <a:pt x="3110287" y="1873860"/>
                  <a:pt x="3115587" y="1874523"/>
                  <a:pt x="3115587" y="1875848"/>
                </a:cubicBezTo>
                <a:cubicBezTo>
                  <a:pt x="3122876" y="1895726"/>
                  <a:pt x="3144742" y="1895064"/>
                  <a:pt x="3156007" y="1906328"/>
                </a:cubicBezTo>
                <a:cubicBezTo>
                  <a:pt x="3164621" y="1914279"/>
                  <a:pt x="3171909" y="1899702"/>
                  <a:pt x="3173897" y="1908978"/>
                </a:cubicBezTo>
                <a:cubicBezTo>
                  <a:pt x="3178535" y="1927531"/>
                  <a:pt x="3193114" y="1918917"/>
                  <a:pt x="3203714" y="1921568"/>
                </a:cubicBezTo>
                <a:cubicBezTo>
                  <a:pt x="3215642" y="1918255"/>
                  <a:pt x="3222931" y="1928194"/>
                  <a:pt x="3231544" y="1930182"/>
                </a:cubicBezTo>
                <a:cubicBezTo>
                  <a:pt x="3246784" y="1933495"/>
                  <a:pt x="3240821" y="1936808"/>
                  <a:pt x="3235520" y="1942771"/>
                </a:cubicBezTo>
                <a:cubicBezTo>
                  <a:pt x="3230881" y="1947410"/>
                  <a:pt x="3226906" y="1952048"/>
                  <a:pt x="3222268" y="1956686"/>
                </a:cubicBezTo>
                <a:cubicBezTo>
                  <a:pt x="3232869" y="1959999"/>
                  <a:pt x="3242808" y="1959337"/>
                  <a:pt x="3254735" y="1955361"/>
                </a:cubicBezTo>
                <a:cubicBezTo>
                  <a:pt x="3267987" y="1950723"/>
                  <a:pt x="3283890" y="1948072"/>
                  <a:pt x="3297805" y="1955361"/>
                </a:cubicBezTo>
                <a:cubicBezTo>
                  <a:pt x="3312382" y="1962650"/>
                  <a:pt x="3325634" y="1972589"/>
                  <a:pt x="3338888" y="1953373"/>
                </a:cubicBezTo>
                <a:cubicBezTo>
                  <a:pt x="3341538" y="1949397"/>
                  <a:pt x="3348826" y="1952711"/>
                  <a:pt x="3354126" y="1954698"/>
                </a:cubicBezTo>
                <a:cubicBezTo>
                  <a:pt x="3373343" y="1963312"/>
                  <a:pt x="3368704" y="1976564"/>
                  <a:pt x="3362740" y="1992467"/>
                </a:cubicBezTo>
                <a:cubicBezTo>
                  <a:pt x="3366717" y="1993130"/>
                  <a:pt x="3370693" y="1991804"/>
                  <a:pt x="3373343" y="1993792"/>
                </a:cubicBezTo>
                <a:cubicBezTo>
                  <a:pt x="3385269" y="2001081"/>
                  <a:pt x="3401173" y="2001744"/>
                  <a:pt x="3407136" y="2017646"/>
                </a:cubicBezTo>
                <a:cubicBezTo>
                  <a:pt x="3407799" y="2019634"/>
                  <a:pt x="3408461" y="2038850"/>
                  <a:pt x="3409124" y="2039512"/>
                </a:cubicBezTo>
                <a:cubicBezTo>
                  <a:pt x="3413100" y="2044813"/>
                  <a:pt x="3419063" y="2044813"/>
                  <a:pt x="3425027" y="2046138"/>
                </a:cubicBezTo>
                <a:cubicBezTo>
                  <a:pt x="3421714" y="2050777"/>
                  <a:pt x="3413761" y="2045476"/>
                  <a:pt x="3412436" y="2053427"/>
                </a:cubicBezTo>
                <a:cubicBezTo>
                  <a:pt x="3413100" y="2054090"/>
                  <a:pt x="3413761" y="2054090"/>
                  <a:pt x="3414425" y="2054752"/>
                </a:cubicBezTo>
                <a:cubicBezTo>
                  <a:pt x="3414425" y="2055415"/>
                  <a:pt x="3415088" y="2056077"/>
                  <a:pt x="3414425" y="2056740"/>
                </a:cubicBezTo>
                <a:cubicBezTo>
                  <a:pt x="3410449" y="2064029"/>
                  <a:pt x="3403823" y="2066016"/>
                  <a:pt x="3397197" y="2062703"/>
                </a:cubicBezTo>
                <a:cubicBezTo>
                  <a:pt x="3385933" y="2056740"/>
                  <a:pt x="3377318" y="2061378"/>
                  <a:pt x="3366717" y="2067342"/>
                </a:cubicBezTo>
                <a:cubicBezTo>
                  <a:pt x="3375993" y="2071980"/>
                  <a:pt x="3384608" y="2073305"/>
                  <a:pt x="3392558" y="2071980"/>
                </a:cubicBezTo>
                <a:cubicBezTo>
                  <a:pt x="3399185" y="2071316"/>
                  <a:pt x="3405148" y="2073305"/>
                  <a:pt x="3405811" y="2077944"/>
                </a:cubicBezTo>
                <a:cubicBezTo>
                  <a:pt x="3407799" y="2091196"/>
                  <a:pt x="3418400" y="2091857"/>
                  <a:pt x="3427014" y="2097159"/>
                </a:cubicBezTo>
                <a:cubicBezTo>
                  <a:pt x="3436954" y="2103123"/>
                  <a:pt x="3454182" y="2109749"/>
                  <a:pt x="3438940" y="2126977"/>
                </a:cubicBezTo>
                <a:lnTo>
                  <a:pt x="3440305" y="2129159"/>
                </a:lnTo>
                <a:lnTo>
                  <a:pt x="3465857" y="2132855"/>
                </a:lnTo>
                <a:cubicBezTo>
                  <a:pt x="3474720" y="2135092"/>
                  <a:pt x="3483665" y="2137244"/>
                  <a:pt x="3493272" y="2136252"/>
                </a:cubicBezTo>
                <a:cubicBezTo>
                  <a:pt x="3484327" y="2142215"/>
                  <a:pt x="3475713" y="2142878"/>
                  <a:pt x="3467265" y="2141469"/>
                </a:cubicBezTo>
                <a:lnTo>
                  <a:pt x="3443949" y="2134753"/>
                </a:lnTo>
                <a:lnTo>
                  <a:pt x="3446395" y="2138322"/>
                </a:lnTo>
                <a:cubicBezTo>
                  <a:pt x="3446892" y="2140394"/>
                  <a:pt x="3446230" y="2142548"/>
                  <a:pt x="3443580" y="2144867"/>
                </a:cubicBezTo>
                <a:cubicBezTo>
                  <a:pt x="3453519" y="2147517"/>
                  <a:pt x="3459482" y="2154806"/>
                  <a:pt x="3463457" y="2163420"/>
                </a:cubicBezTo>
                <a:cubicBezTo>
                  <a:pt x="3470746" y="2142878"/>
                  <a:pt x="3483336" y="2156794"/>
                  <a:pt x="3492611" y="2160107"/>
                </a:cubicBezTo>
                <a:cubicBezTo>
                  <a:pt x="3513815" y="2168058"/>
                  <a:pt x="3507188" y="2183961"/>
                  <a:pt x="3500563" y="2199201"/>
                </a:cubicBezTo>
                <a:cubicBezTo>
                  <a:pt x="3516465" y="2197875"/>
                  <a:pt x="3523755" y="2201188"/>
                  <a:pt x="3548933" y="2221729"/>
                </a:cubicBezTo>
                <a:cubicBezTo>
                  <a:pt x="3543633" y="2226367"/>
                  <a:pt x="3535019" y="2228356"/>
                  <a:pt x="3535019" y="2237631"/>
                </a:cubicBezTo>
                <a:cubicBezTo>
                  <a:pt x="3544296" y="2233656"/>
                  <a:pt x="3550259" y="2235643"/>
                  <a:pt x="3549596" y="2246908"/>
                </a:cubicBezTo>
                <a:cubicBezTo>
                  <a:pt x="3556884" y="2252208"/>
                  <a:pt x="3554895" y="2259498"/>
                  <a:pt x="3552248" y="2264799"/>
                </a:cubicBezTo>
                <a:cubicBezTo>
                  <a:pt x="3546282" y="2278048"/>
                  <a:pt x="3548933" y="2292626"/>
                  <a:pt x="3560199" y="2297929"/>
                </a:cubicBezTo>
                <a:cubicBezTo>
                  <a:pt x="3578751" y="2307205"/>
                  <a:pt x="3580739" y="2311181"/>
                  <a:pt x="3584714" y="2329071"/>
                </a:cubicBezTo>
                <a:cubicBezTo>
                  <a:pt x="3585377" y="2331059"/>
                  <a:pt x="3588691" y="2335035"/>
                  <a:pt x="3590016" y="2334372"/>
                </a:cubicBezTo>
                <a:cubicBezTo>
                  <a:pt x="3595979" y="2333047"/>
                  <a:pt x="3601942" y="2333710"/>
                  <a:pt x="3609232" y="2336360"/>
                </a:cubicBezTo>
                <a:cubicBezTo>
                  <a:pt x="3597304" y="2346298"/>
                  <a:pt x="3596641" y="2352924"/>
                  <a:pt x="3614532" y="2351600"/>
                </a:cubicBezTo>
                <a:cubicBezTo>
                  <a:pt x="3625134" y="2350937"/>
                  <a:pt x="3636399" y="2349612"/>
                  <a:pt x="3646337" y="2352924"/>
                </a:cubicBezTo>
                <a:cubicBezTo>
                  <a:pt x="3656939" y="2356238"/>
                  <a:pt x="3676817" y="2358225"/>
                  <a:pt x="3659590" y="2377441"/>
                </a:cubicBezTo>
                <a:cubicBezTo>
                  <a:pt x="3657601" y="2380093"/>
                  <a:pt x="3652963" y="2383405"/>
                  <a:pt x="3657601" y="2387381"/>
                </a:cubicBezTo>
                <a:cubicBezTo>
                  <a:pt x="3660914" y="2390031"/>
                  <a:pt x="3665553" y="2391356"/>
                  <a:pt x="3670192" y="2388706"/>
                </a:cubicBezTo>
                <a:cubicBezTo>
                  <a:pt x="3684107" y="2381416"/>
                  <a:pt x="3699346" y="2382080"/>
                  <a:pt x="3713923" y="2384067"/>
                </a:cubicBezTo>
                <a:cubicBezTo>
                  <a:pt x="3733801" y="2387381"/>
                  <a:pt x="3753017" y="2399970"/>
                  <a:pt x="3772895" y="2384730"/>
                </a:cubicBezTo>
                <a:cubicBezTo>
                  <a:pt x="3772895" y="2384730"/>
                  <a:pt x="3774221" y="2385392"/>
                  <a:pt x="3774883" y="2385392"/>
                </a:cubicBezTo>
                <a:cubicBezTo>
                  <a:pt x="3776208" y="2385392"/>
                  <a:pt x="3778196" y="2385392"/>
                  <a:pt x="3779521" y="2384730"/>
                </a:cubicBezTo>
                <a:cubicBezTo>
                  <a:pt x="3784160" y="2383405"/>
                  <a:pt x="3784160" y="2381416"/>
                  <a:pt x="3779521" y="2380093"/>
                </a:cubicBezTo>
                <a:cubicBezTo>
                  <a:pt x="3773558" y="2378767"/>
                  <a:pt x="3768257" y="2376779"/>
                  <a:pt x="3758981" y="2364188"/>
                </a:cubicBezTo>
                <a:cubicBezTo>
                  <a:pt x="3788799" y="2381416"/>
                  <a:pt x="3796749" y="2367502"/>
                  <a:pt x="3800063" y="2345635"/>
                </a:cubicBezTo>
                <a:cubicBezTo>
                  <a:pt x="3799400" y="2367502"/>
                  <a:pt x="3803375" y="2380755"/>
                  <a:pt x="3827892" y="2384067"/>
                </a:cubicBezTo>
                <a:cubicBezTo>
                  <a:pt x="3835181" y="2384730"/>
                  <a:pt x="3852408" y="2394669"/>
                  <a:pt x="3852408" y="2413886"/>
                </a:cubicBezTo>
                <a:cubicBezTo>
                  <a:pt x="3843132" y="2407259"/>
                  <a:pt x="3834518" y="2404609"/>
                  <a:pt x="3827229" y="2401958"/>
                </a:cubicBezTo>
                <a:cubicBezTo>
                  <a:pt x="3816627" y="2398645"/>
                  <a:pt x="3807352" y="2384730"/>
                  <a:pt x="3793436" y="2393344"/>
                </a:cubicBezTo>
                <a:cubicBezTo>
                  <a:pt x="3796749" y="2399970"/>
                  <a:pt x="3789460" y="2409247"/>
                  <a:pt x="3797413" y="2414548"/>
                </a:cubicBezTo>
                <a:cubicBezTo>
                  <a:pt x="3813977" y="2425812"/>
                  <a:pt x="3830542" y="2436414"/>
                  <a:pt x="3839156" y="2456956"/>
                </a:cubicBezTo>
                <a:cubicBezTo>
                  <a:pt x="3841145" y="2462257"/>
                  <a:pt x="3852408" y="2469544"/>
                  <a:pt x="3858372" y="2465570"/>
                </a:cubicBezTo>
                <a:cubicBezTo>
                  <a:pt x="3875600" y="2455631"/>
                  <a:pt x="3881563" y="2468220"/>
                  <a:pt x="3889514" y="2477497"/>
                </a:cubicBezTo>
                <a:cubicBezTo>
                  <a:pt x="3902766" y="2494062"/>
                  <a:pt x="3927946" y="2490087"/>
                  <a:pt x="3941198" y="2507314"/>
                </a:cubicBezTo>
                <a:cubicBezTo>
                  <a:pt x="3941860" y="2507978"/>
                  <a:pt x="3947161" y="2505988"/>
                  <a:pt x="3948487" y="2504002"/>
                </a:cubicBezTo>
                <a:cubicBezTo>
                  <a:pt x="3950474" y="2500025"/>
                  <a:pt x="3952462" y="2496712"/>
                  <a:pt x="3956438" y="2501351"/>
                </a:cubicBezTo>
                <a:cubicBezTo>
                  <a:pt x="3967702" y="2514604"/>
                  <a:pt x="3971015" y="2505326"/>
                  <a:pt x="3973003" y="2494724"/>
                </a:cubicBezTo>
                <a:cubicBezTo>
                  <a:pt x="3973666" y="2490087"/>
                  <a:pt x="3976979" y="2486112"/>
                  <a:pt x="3980292" y="2490087"/>
                </a:cubicBezTo>
                <a:cubicBezTo>
                  <a:pt x="3989568" y="2501351"/>
                  <a:pt x="4008784" y="2474846"/>
                  <a:pt x="4012760" y="2500025"/>
                </a:cubicBezTo>
                <a:cubicBezTo>
                  <a:pt x="4014747" y="2499363"/>
                  <a:pt x="4017398" y="2498700"/>
                  <a:pt x="4018060" y="2497376"/>
                </a:cubicBezTo>
                <a:cubicBezTo>
                  <a:pt x="4025349" y="2482135"/>
                  <a:pt x="4024687" y="2466895"/>
                  <a:pt x="4020048" y="2451654"/>
                </a:cubicBezTo>
                <a:cubicBezTo>
                  <a:pt x="4006134" y="2443703"/>
                  <a:pt x="3992881" y="2435752"/>
                  <a:pt x="3978966" y="2428464"/>
                </a:cubicBezTo>
                <a:cubicBezTo>
                  <a:pt x="3998845" y="2426475"/>
                  <a:pt x="4010772" y="2440389"/>
                  <a:pt x="4025349" y="2447679"/>
                </a:cubicBezTo>
                <a:cubicBezTo>
                  <a:pt x="4029325" y="2446353"/>
                  <a:pt x="4026674" y="2438403"/>
                  <a:pt x="4033300" y="2439728"/>
                </a:cubicBezTo>
                <a:cubicBezTo>
                  <a:pt x="4043240" y="2428464"/>
                  <a:pt x="4029325" y="2428464"/>
                  <a:pt x="4026012" y="2423824"/>
                </a:cubicBezTo>
                <a:cubicBezTo>
                  <a:pt x="4007459" y="2401296"/>
                  <a:pt x="3969027" y="2410572"/>
                  <a:pt x="3953787" y="2380755"/>
                </a:cubicBezTo>
                <a:cubicBezTo>
                  <a:pt x="3953125" y="2378767"/>
                  <a:pt x="3947824" y="2378767"/>
                  <a:pt x="3945173" y="2377441"/>
                </a:cubicBezTo>
                <a:cubicBezTo>
                  <a:pt x="3940535" y="2374791"/>
                  <a:pt x="3933247" y="2380755"/>
                  <a:pt x="3929934" y="2375454"/>
                </a:cubicBezTo>
                <a:cubicBezTo>
                  <a:pt x="3914031" y="2348286"/>
                  <a:pt x="3885539" y="2340997"/>
                  <a:pt x="3859697" y="2335697"/>
                </a:cubicBezTo>
                <a:cubicBezTo>
                  <a:pt x="3831868" y="2329735"/>
                  <a:pt x="3811989" y="2303892"/>
                  <a:pt x="3780847" y="2309193"/>
                </a:cubicBezTo>
                <a:cubicBezTo>
                  <a:pt x="3778196" y="2309855"/>
                  <a:pt x="3774883" y="2305215"/>
                  <a:pt x="3772234" y="2303229"/>
                </a:cubicBezTo>
                <a:cubicBezTo>
                  <a:pt x="3782835" y="2292626"/>
                  <a:pt x="3771570" y="2291966"/>
                  <a:pt x="3766270" y="2292626"/>
                </a:cubicBezTo>
                <a:cubicBezTo>
                  <a:pt x="3755006" y="2293953"/>
                  <a:pt x="3747053" y="2285339"/>
                  <a:pt x="3735789" y="2284673"/>
                </a:cubicBezTo>
                <a:cubicBezTo>
                  <a:pt x="3723863" y="2284011"/>
                  <a:pt x="3724525" y="2269435"/>
                  <a:pt x="3725850" y="2262811"/>
                </a:cubicBezTo>
                <a:cubicBezTo>
                  <a:pt x="3727175" y="2254197"/>
                  <a:pt x="3737114" y="2257509"/>
                  <a:pt x="3742415" y="2261485"/>
                </a:cubicBezTo>
                <a:cubicBezTo>
                  <a:pt x="3750366" y="2268112"/>
                  <a:pt x="3758981" y="2268776"/>
                  <a:pt x="3766932" y="2263472"/>
                </a:cubicBezTo>
                <a:cubicBezTo>
                  <a:pt x="3781509" y="2254197"/>
                  <a:pt x="3788135" y="2260161"/>
                  <a:pt x="3790786" y="2275399"/>
                </a:cubicBezTo>
                <a:cubicBezTo>
                  <a:pt x="3804700" y="2258172"/>
                  <a:pt x="3804038" y="2259498"/>
                  <a:pt x="3816627" y="2275399"/>
                </a:cubicBezTo>
                <a:cubicBezTo>
                  <a:pt x="3825241" y="2286662"/>
                  <a:pt x="3843132" y="2305215"/>
                  <a:pt x="3847107" y="2302565"/>
                </a:cubicBezTo>
                <a:cubicBezTo>
                  <a:pt x="3868311" y="2290639"/>
                  <a:pt x="3867648" y="2311843"/>
                  <a:pt x="3876925" y="2319795"/>
                </a:cubicBezTo>
                <a:cubicBezTo>
                  <a:pt x="3882226" y="2313168"/>
                  <a:pt x="3886201" y="2307866"/>
                  <a:pt x="3891502" y="2300580"/>
                </a:cubicBezTo>
                <a:cubicBezTo>
                  <a:pt x="3897466" y="2323769"/>
                  <a:pt x="3918007" y="2324432"/>
                  <a:pt x="3934572" y="2331722"/>
                </a:cubicBezTo>
                <a:cubicBezTo>
                  <a:pt x="3941860" y="2335035"/>
                  <a:pt x="3947161" y="2348950"/>
                  <a:pt x="3958426" y="2337685"/>
                </a:cubicBezTo>
                <a:cubicBezTo>
                  <a:pt x="3959751" y="2354250"/>
                  <a:pt x="3976316" y="2351600"/>
                  <a:pt x="3983605" y="2351600"/>
                </a:cubicBezTo>
                <a:cubicBezTo>
                  <a:pt x="3994207" y="2351600"/>
                  <a:pt x="4005471" y="2343650"/>
                  <a:pt x="4010109" y="2328409"/>
                </a:cubicBezTo>
                <a:cubicBezTo>
                  <a:pt x="4011434" y="2333710"/>
                  <a:pt x="4026674" y="2346961"/>
                  <a:pt x="4029987" y="2350937"/>
                </a:cubicBezTo>
                <a:cubicBezTo>
                  <a:pt x="4049203" y="2376779"/>
                  <a:pt x="4049866" y="2354250"/>
                  <a:pt x="4053841" y="2340997"/>
                </a:cubicBezTo>
                <a:cubicBezTo>
                  <a:pt x="4061130" y="2346298"/>
                  <a:pt x="4065768" y="2350275"/>
                  <a:pt x="4066431" y="2359551"/>
                </a:cubicBezTo>
                <a:cubicBezTo>
                  <a:pt x="4068419" y="2373466"/>
                  <a:pt x="4076370" y="2385392"/>
                  <a:pt x="4086309" y="2395995"/>
                </a:cubicBezTo>
                <a:cubicBezTo>
                  <a:pt x="4093598" y="2404609"/>
                  <a:pt x="4106187" y="2395995"/>
                  <a:pt x="4106187" y="2397982"/>
                </a:cubicBezTo>
                <a:cubicBezTo>
                  <a:pt x="4110826" y="2418523"/>
                  <a:pt x="4132029" y="2415873"/>
                  <a:pt x="4143956" y="2425812"/>
                </a:cubicBezTo>
                <a:cubicBezTo>
                  <a:pt x="4192326" y="2447679"/>
                  <a:pt x="4238704" y="2472196"/>
                  <a:pt x="4283099" y="2500688"/>
                </a:cubicBezTo>
                <a:cubicBezTo>
                  <a:pt x="4304965" y="2479485"/>
                  <a:pt x="4290387" y="2511952"/>
                  <a:pt x="4299002" y="2510628"/>
                </a:cubicBezTo>
                <a:cubicBezTo>
                  <a:pt x="4291050" y="2513277"/>
                  <a:pt x="4285750" y="2509302"/>
                  <a:pt x="4281774" y="2503338"/>
                </a:cubicBezTo>
                <a:cubicBezTo>
                  <a:pt x="4234729" y="2478822"/>
                  <a:pt x="4187026" y="2453642"/>
                  <a:pt x="4139981" y="2429125"/>
                </a:cubicBezTo>
                <a:cubicBezTo>
                  <a:pt x="4113476" y="2419186"/>
                  <a:pt x="4086309" y="2411897"/>
                  <a:pt x="4057817" y="2409911"/>
                </a:cubicBezTo>
                <a:cubicBezTo>
                  <a:pt x="4054504" y="2409911"/>
                  <a:pt x="4050528" y="2405271"/>
                  <a:pt x="4048540" y="2411897"/>
                </a:cubicBezTo>
                <a:cubicBezTo>
                  <a:pt x="4047878" y="2414548"/>
                  <a:pt x="4046553" y="2419186"/>
                  <a:pt x="4051191" y="2419186"/>
                </a:cubicBezTo>
                <a:cubicBezTo>
                  <a:pt x="4064443" y="2417198"/>
                  <a:pt x="4067094" y="2431113"/>
                  <a:pt x="4076370" y="2436414"/>
                </a:cubicBezTo>
                <a:cubicBezTo>
                  <a:pt x="4112813" y="2456956"/>
                  <a:pt x="4148594" y="2480810"/>
                  <a:pt x="4184375" y="2502677"/>
                </a:cubicBezTo>
                <a:cubicBezTo>
                  <a:pt x="4204248" y="2507314"/>
                  <a:pt x="4215513" y="2530506"/>
                  <a:pt x="4238042" y="2527856"/>
                </a:cubicBezTo>
                <a:cubicBezTo>
                  <a:pt x="4245993" y="2527193"/>
                  <a:pt x="4248643" y="2530506"/>
                  <a:pt x="4254607" y="2533819"/>
                </a:cubicBezTo>
                <a:cubicBezTo>
                  <a:pt x="4267859" y="2541107"/>
                  <a:pt x="4283099" y="2566950"/>
                  <a:pt x="4302316" y="2531832"/>
                </a:cubicBezTo>
                <a:cubicBezTo>
                  <a:pt x="4287737" y="2562311"/>
                  <a:pt x="4322193" y="2570925"/>
                  <a:pt x="4320868" y="2593452"/>
                </a:cubicBezTo>
                <a:cubicBezTo>
                  <a:pt x="4320868" y="2598753"/>
                  <a:pt x="4324843" y="2597428"/>
                  <a:pt x="4328819" y="2598753"/>
                </a:cubicBezTo>
                <a:cubicBezTo>
                  <a:pt x="4360624" y="2610681"/>
                  <a:pt x="4385141" y="2629233"/>
                  <a:pt x="4391104" y="2665013"/>
                </a:cubicBezTo>
                <a:cubicBezTo>
                  <a:pt x="4391767" y="2668989"/>
                  <a:pt x="4396405" y="2672301"/>
                  <a:pt x="4399718" y="2674953"/>
                </a:cubicBezTo>
                <a:cubicBezTo>
                  <a:pt x="4411646" y="2685554"/>
                  <a:pt x="4422909" y="2696819"/>
                  <a:pt x="4435499" y="2706096"/>
                </a:cubicBezTo>
                <a:cubicBezTo>
                  <a:pt x="4441463" y="2710734"/>
                  <a:pt x="4446101" y="2732600"/>
                  <a:pt x="4458690" y="2710071"/>
                </a:cubicBezTo>
                <a:cubicBezTo>
                  <a:pt x="4461341" y="2705432"/>
                  <a:pt x="4469292" y="2711397"/>
                  <a:pt x="4471280" y="2718023"/>
                </a:cubicBezTo>
                <a:cubicBezTo>
                  <a:pt x="4480556" y="2710734"/>
                  <a:pt x="4475255" y="2695494"/>
                  <a:pt x="4488508" y="2686218"/>
                </a:cubicBezTo>
                <a:cubicBezTo>
                  <a:pt x="4478568" y="2706096"/>
                  <a:pt x="4487845" y="2723986"/>
                  <a:pt x="4485857" y="2741876"/>
                </a:cubicBezTo>
                <a:cubicBezTo>
                  <a:pt x="4487182" y="2743864"/>
                  <a:pt x="4489833" y="2745189"/>
                  <a:pt x="4489833" y="2747178"/>
                </a:cubicBezTo>
                <a:cubicBezTo>
                  <a:pt x="4491821" y="2758442"/>
                  <a:pt x="4505735" y="2755129"/>
                  <a:pt x="4509048" y="2764405"/>
                </a:cubicBezTo>
                <a:cubicBezTo>
                  <a:pt x="4515012" y="2757779"/>
                  <a:pt x="4522963" y="2752478"/>
                  <a:pt x="4526276" y="2745189"/>
                </a:cubicBezTo>
                <a:cubicBezTo>
                  <a:pt x="4537541" y="2720673"/>
                  <a:pt x="4528264" y="2680253"/>
                  <a:pt x="4509048" y="2660376"/>
                </a:cubicBezTo>
                <a:cubicBezTo>
                  <a:pt x="4503085" y="2657724"/>
                  <a:pt x="4495797" y="2656400"/>
                  <a:pt x="4491821" y="2651761"/>
                </a:cubicBezTo>
                <a:cubicBezTo>
                  <a:pt x="4489170" y="2649111"/>
                  <a:pt x="4481219" y="2643810"/>
                  <a:pt x="4487182" y="2637848"/>
                </a:cubicBezTo>
                <a:cubicBezTo>
                  <a:pt x="4492483" y="2632546"/>
                  <a:pt x="4495797" y="2637183"/>
                  <a:pt x="4499109" y="2641822"/>
                </a:cubicBezTo>
                <a:cubicBezTo>
                  <a:pt x="4503085" y="2648449"/>
                  <a:pt x="4506398" y="2643810"/>
                  <a:pt x="4509048" y="2640497"/>
                </a:cubicBezTo>
                <a:cubicBezTo>
                  <a:pt x="4513687" y="2631221"/>
                  <a:pt x="4518325" y="2638511"/>
                  <a:pt x="4522963" y="2640497"/>
                </a:cubicBezTo>
                <a:cubicBezTo>
                  <a:pt x="4522963" y="2636521"/>
                  <a:pt x="4522963" y="2633208"/>
                  <a:pt x="4527602" y="2631884"/>
                </a:cubicBezTo>
                <a:cubicBezTo>
                  <a:pt x="4533565" y="2619295"/>
                  <a:pt x="4532902" y="2601403"/>
                  <a:pt x="4539529" y="2592789"/>
                </a:cubicBezTo>
                <a:cubicBezTo>
                  <a:pt x="4558082" y="2566950"/>
                  <a:pt x="4565370" y="2541771"/>
                  <a:pt x="4560069" y="2511291"/>
                </a:cubicBezTo>
                <a:cubicBezTo>
                  <a:pt x="4558744" y="2504665"/>
                  <a:pt x="4563382" y="2497376"/>
                  <a:pt x="4571996" y="2497376"/>
                </a:cubicBezTo>
                <a:cubicBezTo>
                  <a:pt x="4581935" y="2497376"/>
                  <a:pt x="4579948" y="2505988"/>
                  <a:pt x="4579285" y="2511291"/>
                </a:cubicBezTo>
                <a:cubicBezTo>
                  <a:pt x="4573984" y="2548397"/>
                  <a:pt x="4568021" y="2585502"/>
                  <a:pt x="4561395" y="2622607"/>
                </a:cubicBezTo>
                <a:cubicBezTo>
                  <a:pt x="4557419" y="2645136"/>
                  <a:pt x="4558082" y="2669651"/>
                  <a:pt x="4552781" y="2690855"/>
                </a:cubicBezTo>
                <a:cubicBezTo>
                  <a:pt x="4543504" y="2729287"/>
                  <a:pt x="4530915" y="2765069"/>
                  <a:pt x="4545492" y="2805488"/>
                </a:cubicBezTo>
                <a:cubicBezTo>
                  <a:pt x="4550130" y="2818076"/>
                  <a:pt x="4546817" y="2835304"/>
                  <a:pt x="4552781" y="2849219"/>
                </a:cubicBezTo>
                <a:cubicBezTo>
                  <a:pt x="4561395" y="2868435"/>
                  <a:pt x="4578622" y="2883012"/>
                  <a:pt x="4579948" y="2906867"/>
                </a:cubicBezTo>
                <a:cubicBezTo>
                  <a:pt x="4579948" y="2908191"/>
                  <a:pt x="4580610" y="2908854"/>
                  <a:pt x="4580610" y="2909517"/>
                </a:cubicBezTo>
                <a:cubicBezTo>
                  <a:pt x="4582598" y="2911504"/>
                  <a:pt x="4583923" y="2913492"/>
                  <a:pt x="4585911" y="2915480"/>
                </a:cubicBezTo>
                <a:cubicBezTo>
                  <a:pt x="4590550" y="2918794"/>
                  <a:pt x="4597176" y="2919456"/>
                  <a:pt x="4600489" y="2918794"/>
                </a:cubicBezTo>
                <a:cubicBezTo>
                  <a:pt x="4611090" y="2916143"/>
                  <a:pt x="4605789" y="2908191"/>
                  <a:pt x="4601815" y="2900902"/>
                </a:cubicBezTo>
                <a:cubicBezTo>
                  <a:pt x="4595850" y="2890301"/>
                  <a:pt x="4592537" y="2879036"/>
                  <a:pt x="4587900" y="2867772"/>
                </a:cubicBezTo>
                <a:cubicBezTo>
                  <a:pt x="4581935" y="2859159"/>
                  <a:pt x="4575309" y="2850544"/>
                  <a:pt x="4569346" y="2841268"/>
                </a:cubicBezTo>
                <a:cubicBezTo>
                  <a:pt x="4570008" y="2840605"/>
                  <a:pt x="4570671" y="2839943"/>
                  <a:pt x="4571996" y="2839280"/>
                </a:cubicBezTo>
                <a:cubicBezTo>
                  <a:pt x="4580610" y="2846569"/>
                  <a:pt x="4588561" y="2854520"/>
                  <a:pt x="4597176" y="2861809"/>
                </a:cubicBezTo>
                <a:cubicBezTo>
                  <a:pt x="4599826" y="2865784"/>
                  <a:pt x="4603139" y="2869760"/>
                  <a:pt x="4607115" y="2875723"/>
                </a:cubicBezTo>
                <a:cubicBezTo>
                  <a:pt x="4610428" y="2869097"/>
                  <a:pt x="4611090" y="2860484"/>
                  <a:pt x="4615730" y="2857170"/>
                </a:cubicBezTo>
                <a:cubicBezTo>
                  <a:pt x="4632957" y="2845906"/>
                  <a:pt x="4621029" y="2867110"/>
                  <a:pt x="4628318" y="2868435"/>
                </a:cubicBezTo>
                <a:cubicBezTo>
                  <a:pt x="4634282" y="2868435"/>
                  <a:pt x="4636269" y="2857170"/>
                  <a:pt x="4637595" y="2858496"/>
                </a:cubicBezTo>
                <a:cubicBezTo>
                  <a:pt x="4642233" y="2863797"/>
                  <a:pt x="4647534" y="2870423"/>
                  <a:pt x="4648859" y="2877049"/>
                </a:cubicBezTo>
                <a:cubicBezTo>
                  <a:pt x="4650184" y="2886325"/>
                  <a:pt x="4648196" y="2896927"/>
                  <a:pt x="4647534" y="2906867"/>
                </a:cubicBezTo>
                <a:cubicBezTo>
                  <a:pt x="4647534" y="2914155"/>
                  <a:pt x="4636932" y="2919456"/>
                  <a:pt x="4642895" y="2928732"/>
                </a:cubicBezTo>
                <a:cubicBezTo>
                  <a:pt x="4644221" y="2930720"/>
                  <a:pt x="4637595" y="2934696"/>
                  <a:pt x="4632957" y="2935359"/>
                </a:cubicBezTo>
                <a:cubicBezTo>
                  <a:pt x="4616391" y="2939335"/>
                  <a:pt x="4623680" y="2921444"/>
                  <a:pt x="4615066" y="2916143"/>
                </a:cubicBezTo>
                <a:cubicBezTo>
                  <a:pt x="4612416" y="2924094"/>
                  <a:pt x="4609765" y="2932045"/>
                  <a:pt x="4609102" y="2939335"/>
                </a:cubicBezTo>
                <a:cubicBezTo>
                  <a:pt x="4612416" y="2941322"/>
                  <a:pt x="4615730" y="2943310"/>
                  <a:pt x="4619704" y="2945298"/>
                </a:cubicBezTo>
                <a:cubicBezTo>
                  <a:pt x="4615730" y="2943972"/>
                  <a:pt x="4612416" y="2942647"/>
                  <a:pt x="4609102" y="2941985"/>
                </a:cubicBezTo>
                <a:cubicBezTo>
                  <a:pt x="4609102" y="2952587"/>
                  <a:pt x="4613078" y="2961200"/>
                  <a:pt x="4626330" y="2967826"/>
                </a:cubicBezTo>
                <a:cubicBezTo>
                  <a:pt x="4619704" y="2975777"/>
                  <a:pt x="4611753" y="2969814"/>
                  <a:pt x="4604464" y="2975115"/>
                </a:cubicBezTo>
                <a:cubicBezTo>
                  <a:pt x="4612416" y="2981741"/>
                  <a:pt x="4605789" y="2994330"/>
                  <a:pt x="4616391" y="2999631"/>
                </a:cubicBezTo>
                <a:cubicBezTo>
                  <a:pt x="4619042" y="3010895"/>
                  <a:pt x="4610428" y="3018184"/>
                  <a:pt x="4605127" y="3026136"/>
                </a:cubicBezTo>
                <a:cubicBezTo>
                  <a:pt x="4587236" y="3054628"/>
                  <a:pt x="4564708" y="3079807"/>
                  <a:pt x="4544829" y="3107636"/>
                </a:cubicBezTo>
                <a:cubicBezTo>
                  <a:pt x="4463329" y="3222930"/>
                  <a:pt x="4380502" y="3336898"/>
                  <a:pt x="4297676" y="3451528"/>
                </a:cubicBezTo>
                <a:cubicBezTo>
                  <a:pt x="4169135" y="3629769"/>
                  <a:pt x="4041252" y="3809336"/>
                  <a:pt x="3913368" y="3988241"/>
                </a:cubicBezTo>
                <a:cubicBezTo>
                  <a:pt x="3929271" y="3992879"/>
                  <a:pt x="3943848" y="4000830"/>
                  <a:pt x="3956438" y="4014745"/>
                </a:cubicBezTo>
                <a:cubicBezTo>
                  <a:pt x="3965714" y="4025347"/>
                  <a:pt x="3981617" y="4032635"/>
                  <a:pt x="3994207" y="4041912"/>
                </a:cubicBezTo>
                <a:cubicBezTo>
                  <a:pt x="3998182" y="4044562"/>
                  <a:pt x="4000833" y="4049863"/>
                  <a:pt x="4006796" y="4047213"/>
                </a:cubicBezTo>
                <a:cubicBezTo>
                  <a:pt x="4012760" y="4044562"/>
                  <a:pt x="4012097" y="4039261"/>
                  <a:pt x="4008784" y="4034623"/>
                </a:cubicBezTo>
                <a:cubicBezTo>
                  <a:pt x="4006134" y="4031310"/>
                  <a:pt x="3994869" y="4031310"/>
                  <a:pt x="3998845" y="4025347"/>
                </a:cubicBezTo>
                <a:cubicBezTo>
                  <a:pt x="4006796" y="4020708"/>
                  <a:pt x="4011434" y="4027997"/>
                  <a:pt x="4020711" y="4026009"/>
                </a:cubicBezTo>
                <a:cubicBezTo>
                  <a:pt x="4037276" y="4022696"/>
                  <a:pt x="4048540" y="4036611"/>
                  <a:pt x="4063781" y="4040586"/>
                </a:cubicBezTo>
                <a:cubicBezTo>
                  <a:pt x="4038601" y="4052513"/>
                  <a:pt x="4075045" y="4055164"/>
                  <a:pt x="4073057" y="4063115"/>
                </a:cubicBezTo>
                <a:lnTo>
                  <a:pt x="4124740" y="4075705"/>
                </a:lnTo>
                <a:cubicBezTo>
                  <a:pt x="4141968" y="4100884"/>
                  <a:pt x="4176424" y="4092933"/>
                  <a:pt x="4204248" y="4096908"/>
                </a:cubicBezTo>
                <a:cubicBezTo>
                  <a:pt x="4188351" y="4110160"/>
                  <a:pt x="4240029" y="4104197"/>
                  <a:pt x="4218826" y="4118774"/>
                </a:cubicBezTo>
                <a:cubicBezTo>
                  <a:pt x="4212863" y="4122750"/>
                  <a:pt x="4197622" y="4124738"/>
                  <a:pt x="4206236" y="4133352"/>
                </a:cubicBezTo>
                <a:cubicBezTo>
                  <a:pt x="4214187" y="4141303"/>
                  <a:pt x="4228765" y="4136002"/>
                  <a:pt x="4236054" y="4133352"/>
                </a:cubicBezTo>
                <a:cubicBezTo>
                  <a:pt x="4265871" y="4124738"/>
                  <a:pt x="4300327" y="4130039"/>
                  <a:pt x="4316229" y="4141965"/>
                </a:cubicBezTo>
                <a:cubicBezTo>
                  <a:pt x="4336770" y="4157206"/>
                  <a:pt x="4346047" y="4149917"/>
                  <a:pt x="4359299" y="4143954"/>
                </a:cubicBezTo>
                <a:cubicBezTo>
                  <a:pt x="4375202" y="4137328"/>
                  <a:pt x="4385141" y="4141965"/>
                  <a:pt x="4397730" y="4149254"/>
                </a:cubicBezTo>
                <a:cubicBezTo>
                  <a:pt x="4418271" y="4161181"/>
                  <a:pt x="4401706" y="4171783"/>
                  <a:pt x="4397730" y="4183710"/>
                </a:cubicBezTo>
                <a:cubicBezTo>
                  <a:pt x="4452727" y="4178409"/>
                  <a:pt x="4460016" y="4183710"/>
                  <a:pt x="4449414" y="4220154"/>
                </a:cubicBezTo>
                <a:cubicBezTo>
                  <a:pt x="4447426" y="4226780"/>
                  <a:pt x="4456703" y="4224129"/>
                  <a:pt x="4459353" y="4226117"/>
                </a:cubicBezTo>
                <a:cubicBezTo>
                  <a:pt x="4484532" y="4242682"/>
                  <a:pt x="4498447" y="4271174"/>
                  <a:pt x="4489170" y="4287740"/>
                </a:cubicBezTo>
                <a:cubicBezTo>
                  <a:pt x="4520976" y="4277138"/>
                  <a:pt x="4526939" y="4302980"/>
                  <a:pt x="4546155" y="4309606"/>
                </a:cubicBezTo>
                <a:cubicBezTo>
                  <a:pt x="4564708" y="4316232"/>
                  <a:pt x="4533565" y="4319545"/>
                  <a:pt x="4536878" y="4327496"/>
                </a:cubicBezTo>
                <a:cubicBezTo>
                  <a:pt x="4551455" y="4330147"/>
                  <a:pt x="4576634" y="4334785"/>
                  <a:pt x="4574647" y="4340086"/>
                </a:cubicBezTo>
                <a:cubicBezTo>
                  <a:pt x="4570008" y="4352676"/>
                  <a:pt x="4560732" y="4365928"/>
                  <a:pt x="4537541" y="4370566"/>
                </a:cubicBezTo>
                <a:cubicBezTo>
                  <a:pt x="4563382" y="4371891"/>
                  <a:pt x="4563382" y="4371891"/>
                  <a:pt x="4585911" y="4381168"/>
                </a:cubicBezTo>
                <a:cubicBezTo>
                  <a:pt x="4577297" y="4383818"/>
                  <a:pt x="4566033" y="4377855"/>
                  <a:pt x="4558744" y="4383155"/>
                </a:cubicBezTo>
                <a:cubicBezTo>
                  <a:pt x="4572659" y="4395745"/>
                  <a:pt x="4572659" y="4395745"/>
                  <a:pt x="4590550" y="4389119"/>
                </a:cubicBezTo>
                <a:cubicBezTo>
                  <a:pt x="4614403" y="4381168"/>
                  <a:pt x="4648196" y="4390444"/>
                  <a:pt x="4643558" y="4405684"/>
                </a:cubicBezTo>
                <a:cubicBezTo>
                  <a:pt x="4636932" y="4426225"/>
                  <a:pt x="4660123" y="4428213"/>
                  <a:pt x="4672713" y="4438152"/>
                </a:cubicBezTo>
                <a:cubicBezTo>
                  <a:pt x="4681989" y="4445441"/>
                  <a:pt x="4723071" y="4444778"/>
                  <a:pt x="4690603" y="4464656"/>
                </a:cubicBezTo>
                <a:cubicBezTo>
                  <a:pt x="4685302" y="4467969"/>
                  <a:pt x="4695242" y="4467969"/>
                  <a:pt x="4697229" y="4468632"/>
                </a:cubicBezTo>
                <a:cubicBezTo>
                  <a:pt x="4714457" y="4471282"/>
                  <a:pt x="4727709" y="4481221"/>
                  <a:pt x="4746263" y="4481221"/>
                </a:cubicBezTo>
                <a:cubicBezTo>
                  <a:pt x="4759515" y="4480559"/>
                  <a:pt x="4770117" y="4485860"/>
                  <a:pt x="4780718" y="4490498"/>
                </a:cubicBezTo>
                <a:cubicBezTo>
                  <a:pt x="4788007" y="4493148"/>
                  <a:pt x="4789332" y="4497787"/>
                  <a:pt x="4781381" y="4501100"/>
                </a:cubicBezTo>
                <a:cubicBezTo>
                  <a:pt x="4764816" y="4505076"/>
                  <a:pt x="4748913" y="4495799"/>
                  <a:pt x="4729697" y="4496461"/>
                </a:cubicBezTo>
                <a:cubicBezTo>
                  <a:pt x="4737648" y="4505076"/>
                  <a:pt x="4746925" y="4511039"/>
                  <a:pt x="4757527" y="4517665"/>
                </a:cubicBezTo>
                <a:cubicBezTo>
                  <a:pt x="4791982" y="4539531"/>
                  <a:pt x="4836377" y="4534230"/>
                  <a:pt x="4874808" y="4543507"/>
                </a:cubicBezTo>
                <a:cubicBezTo>
                  <a:pt x="4886073" y="4546820"/>
                  <a:pt x="4897337" y="4550795"/>
                  <a:pt x="4893362" y="4561397"/>
                </a:cubicBezTo>
                <a:cubicBezTo>
                  <a:pt x="4890048" y="4564710"/>
                  <a:pt x="4884748" y="4566035"/>
                  <a:pt x="4879447" y="4566035"/>
                </a:cubicBezTo>
                <a:cubicBezTo>
                  <a:pt x="4869508" y="4567360"/>
                  <a:pt x="4862220" y="4569348"/>
                  <a:pt x="4864869" y="4577962"/>
                </a:cubicBezTo>
                <a:cubicBezTo>
                  <a:pt x="4867520" y="4586576"/>
                  <a:pt x="4877459" y="4581276"/>
                  <a:pt x="4883422" y="4583263"/>
                </a:cubicBezTo>
                <a:cubicBezTo>
                  <a:pt x="4910589" y="4590552"/>
                  <a:pt x="4937094" y="4583926"/>
                  <a:pt x="4963598" y="4587239"/>
                </a:cubicBezTo>
                <a:cubicBezTo>
                  <a:pt x="4954321" y="4573987"/>
                  <a:pt x="4939082" y="4567360"/>
                  <a:pt x="4919203" y="4566698"/>
                </a:cubicBezTo>
                <a:cubicBezTo>
                  <a:pt x="4898000" y="4559409"/>
                  <a:pt x="4893362" y="4548808"/>
                  <a:pt x="4905289" y="4536881"/>
                </a:cubicBezTo>
                <a:cubicBezTo>
                  <a:pt x="4917878" y="4524291"/>
                  <a:pt x="4933118" y="4528929"/>
                  <a:pt x="4947033" y="4538206"/>
                </a:cubicBezTo>
                <a:cubicBezTo>
                  <a:pt x="4946370" y="4536881"/>
                  <a:pt x="4945708" y="4535555"/>
                  <a:pt x="4945045" y="4534230"/>
                </a:cubicBezTo>
                <a:cubicBezTo>
                  <a:pt x="4935106" y="4518328"/>
                  <a:pt x="4947695" y="4520315"/>
                  <a:pt x="4962273" y="4525616"/>
                </a:cubicBezTo>
                <a:cubicBezTo>
                  <a:pt x="4981489" y="4520315"/>
                  <a:pt x="5001367" y="4516340"/>
                  <a:pt x="5023233" y="4521641"/>
                </a:cubicBezTo>
                <a:cubicBezTo>
                  <a:pt x="5060339" y="4528267"/>
                  <a:pt x="5073591" y="4556096"/>
                  <a:pt x="5104071" y="4565373"/>
                </a:cubicBezTo>
                <a:cubicBezTo>
                  <a:pt x="5121961" y="4566698"/>
                  <a:pt x="5113348" y="4544169"/>
                  <a:pt x="5136539" y="4553446"/>
                </a:cubicBezTo>
                <a:cubicBezTo>
                  <a:pt x="5156417" y="4570011"/>
                  <a:pt x="5194848" y="4560072"/>
                  <a:pt x="5212077" y="4581276"/>
                </a:cubicBezTo>
                <a:cubicBezTo>
                  <a:pt x="5192861" y="4584589"/>
                  <a:pt x="5180271" y="4570674"/>
                  <a:pt x="5162381" y="4570674"/>
                </a:cubicBezTo>
                <a:cubicBezTo>
                  <a:pt x="5176295" y="4587902"/>
                  <a:pt x="5176295" y="4587239"/>
                  <a:pt x="5206113" y="4587902"/>
                </a:cubicBezTo>
                <a:cubicBezTo>
                  <a:pt x="5216715" y="4587902"/>
                  <a:pt x="5228642" y="4592540"/>
                  <a:pt x="5231955" y="4601816"/>
                </a:cubicBezTo>
                <a:cubicBezTo>
                  <a:pt x="5232617" y="4603142"/>
                  <a:pt x="5221353" y="4602479"/>
                  <a:pt x="5223341" y="4605792"/>
                </a:cubicBezTo>
                <a:cubicBezTo>
                  <a:pt x="5225329" y="4610430"/>
                  <a:pt x="5230629" y="4605792"/>
                  <a:pt x="5233944" y="4605792"/>
                </a:cubicBezTo>
                <a:cubicBezTo>
                  <a:pt x="5240569" y="4605129"/>
                  <a:pt x="5247195" y="4606455"/>
                  <a:pt x="5252495" y="4608442"/>
                </a:cubicBezTo>
                <a:cubicBezTo>
                  <a:pt x="5249845" y="4603804"/>
                  <a:pt x="5246532" y="4599828"/>
                  <a:pt x="5243219" y="4595190"/>
                </a:cubicBezTo>
                <a:cubicBezTo>
                  <a:pt x="5240569" y="4591877"/>
                  <a:pt x="5235930" y="4586576"/>
                  <a:pt x="5243882" y="4583926"/>
                </a:cubicBezTo>
                <a:cubicBezTo>
                  <a:pt x="5251170" y="4586576"/>
                  <a:pt x="5256471" y="4588564"/>
                  <a:pt x="5263760" y="4591877"/>
                </a:cubicBezTo>
                <a:cubicBezTo>
                  <a:pt x="5270386" y="4601816"/>
                  <a:pt x="5290927" y="4605129"/>
                  <a:pt x="5280988" y="4624345"/>
                </a:cubicBezTo>
                <a:cubicBezTo>
                  <a:pt x="5279663" y="4624345"/>
                  <a:pt x="5278337" y="4623682"/>
                  <a:pt x="5277012" y="4623682"/>
                </a:cubicBezTo>
                <a:lnTo>
                  <a:pt x="5303285" y="4636944"/>
                </a:lnTo>
                <a:lnTo>
                  <a:pt x="5290926" y="4628320"/>
                </a:lnTo>
                <a:cubicBezTo>
                  <a:pt x="5278999" y="4619044"/>
                  <a:pt x="5286950" y="4601816"/>
                  <a:pt x="5277011" y="4591214"/>
                </a:cubicBezTo>
                <a:cubicBezTo>
                  <a:pt x="5272373" y="4577962"/>
                  <a:pt x="5276349" y="4574649"/>
                  <a:pt x="5288276" y="4580612"/>
                </a:cubicBezTo>
                <a:cubicBezTo>
                  <a:pt x="5298877" y="4599165"/>
                  <a:pt x="5314117" y="4613743"/>
                  <a:pt x="5328695" y="4628983"/>
                </a:cubicBezTo>
                <a:cubicBezTo>
                  <a:pt x="5331345" y="4633621"/>
                  <a:pt x="5337971" y="4636934"/>
                  <a:pt x="5335321" y="4644886"/>
                </a:cubicBezTo>
                <a:cubicBezTo>
                  <a:pt x="5326707" y="4643560"/>
                  <a:pt x="5324056" y="4630308"/>
                  <a:pt x="5313455" y="4632296"/>
                </a:cubicBezTo>
                <a:lnTo>
                  <a:pt x="5317356" y="4642700"/>
                </a:lnTo>
                <a:lnTo>
                  <a:pt x="5351887" y="4651512"/>
                </a:lnTo>
                <a:cubicBezTo>
                  <a:pt x="5345925" y="4642235"/>
                  <a:pt x="5339960" y="4632959"/>
                  <a:pt x="5332671" y="4625008"/>
                </a:cubicBezTo>
                <a:cubicBezTo>
                  <a:pt x="5332010" y="4624345"/>
                  <a:pt x="5332010" y="4623682"/>
                  <a:pt x="5331346" y="4623682"/>
                </a:cubicBezTo>
                <a:cubicBezTo>
                  <a:pt x="5332671" y="4623020"/>
                  <a:pt x="5334659" y="4622357"/>
                  <a:pt x="5335984" y="4621694"/>
                </a:cubicBezTo>
                <a:cubicBezTo>
                  <a:pt x="5324058" y="4611093"/>
                  <a:pt x="5320082" y="4596515"/>
                  <a:pt x="5310805" y="4583926"/>
                </a:cubicBezTo>
                <a:cubicBezTo>
                  <a:pt x="5314781" y="4579950"/>
                  <a:pt x="5318756" y="4583926"/>
                  <a:pt x="5322732" y="4583263"/>
                </a:cubicBezTo>
                <a:cubicBezTo>
                  <a:pt x="5323395" y="4583263"/>
                  <a:pt x="5324720" y="4582600"/>
                  <a:pt x="5324720" y="4581938"/>
                </a:cubicBezTo>
                <a:cubicBezTo>
                  <a:pt x="5324720" y="4581276"/>
                  <a:pt x="5324058" y="4580613"/>
                  <a:pt x="5324058" y="4579950"/>
                </a:cubicBezTo>
                <a:cubicBezTo>
                  <a:pt x="5323395" y="4578625"/>
                  <a:pt x="5322732" y="4577300"/>
                  <a:pt x="5322069" y="4576637"/>
                </a:cubicBezTo>
                <a:cubicBezTo>
                  <a:pt x="5326045" y="4574649"/>
                  <a:pt x="5329358" y="4573324"/>
                  <a:pt x="5332010" y="4578625"/>
                </a:cubicBezTo>
                <a:cubicBezTo>
                  <a:pt x="5345925" y="4601816"/>
                  <a:pt x="5365802" y="4621032"/>
                  <a:pt x="5373753" y="4647536"/>
                </a:cubicBezTo>
                <a:cubicBezTo>
                  <a:pt x="5374416" y="4649524"/>
                  <a:pt x="5379716" y="4649524"/>
                  <a:pt x="5383692" y="4650849"/>
                </a:cubicBezTo>
                <a:cubicBezTo>
                  <a:pt x="5383692" y="4650849"/>
                  <a:pt x="5384355" y="4650849"/>
                  <a:pt x="5384355" y="4651512"/>
                </a:cubicBezTo>
                <a:cubicBezTo>
                  <a:pt x="5385017" y="4654825"/>
                  <a:pt x="5384355" y="4658800"/>
                  <a:pt x="5384355" y="4662776"/>
                </a:cubicBezTo>
                <a:cubicBezTo>
                  <a:pt x="5392969" y="4666752"/>
                  <a:pt x="5401582" y="4670728"/>
                  <a:pt x="5407546" y="4676691"/>
                </a:cubicBezTo>
                <a:cubicBezTo>
                  <a:pt x="5407546" y="4676691"/>
                  <a:pt x="5406883" y="4676028"/>
                  <a:pt x="5406883" y="4676028"/>
                </a:cubicBezTo>
                <a:cubicBezTo>
                  <a:pt x="5404895" y="4674041"/>
                  <a:pt x="5404895" y="4672053"/>
                  <a:pt x="5406221" y="4670065"/>
                </a:cubicBezTo>
                <a:cubicBezTo>
                  <a:pt x="5429412" y="4660126"/>
                  <a:pt x="5437363" y="4661451"/>
                  <a:pt x="5472482" y="4685305"/>
                </a:cubicBezTo>
                <a:cubicBezTo>
                  <a:pt x="5471156" y="4683317"/>
                  <a:pt x="5471819" y="4681329"/>
                  <a:pt x="5474469" y="4678679"/>
                </a:cubicBezTo>
                <a:cubicBezTo>
                  <a:pt x="5483746" y="4683317"/>
                  <a:pt x="5491697" y="4689281"/>
                  <a:pt x="5502299" y="4692594"/>
                </a:cubicBezTo>
                <a:cubicBezTo>
                  <a:pt x="5542056" y="4705183"/>
                  <a:pt x="5554645" y="4736989"/>
                  <a:pt x="5593077" y="4750903"/>
                </a:cubicBezTo>
                <a:cubicBezTo>
                  <a:pt x="5594402" y="4750903"/>
                  <a:pt x="5596390" y="4751566"/>
                  <a:pt x="5597715" y="4751566"/>
                </a:cubicBezTo>
                <a:cubicBezTo>
                  <a:pt x="5620906" y="4765481"/>
                  <a:pt x="5641447" y="4782046"/>
                  <a:pt x="5661325" y="4797948"/>
                </a:cubicBezTo>
                <a:cubicBezTo>
                  <a:pt x="5660000" y="4793973"/>
                  <a:pt x="5661325" y="4789334"/>
                  <a:pt x="5669939" y="4788009"/>
                </a:cubicBezTo>
                <a:cubicBezTo>
                  <a:pt x="5681203" y="4785359"/>
                  <a:pt x="5693130" y="4788009"/>
                  <a:pt x="5699094" y="4774094"/>
                </a:cubicBezTo>
                <a:cubicBezTo>
                  <a:pt x="5694456" y="4773432"/>
                  <a:pt x="5689817" y="4773432"/>
                  <a:pt x="5685842" y="4772769"/>
                </a:cubicBezTo>
                <a:cubicBezTo>
                  <a:pt x="5690480" y="4756204"/>
                  <a:pt x="5711683" y="4770119"/>
                  <a:pt x="5717647" y="4755542"/>
                </a:cubicBezTo>
                <a:cubicBezTo>
                  <a:pt x="5739513" y="4765481"/>
                  <a:pt x="5713009" y="4772107"/>
                  <a:pt x="5716322" y="4780721"/>
                </a:cubicBezTo>
                <a:cubicBezTo>
                  <a:pt x="5737525" y="4795960"/>
                  <a:pt x="5745477" y="4772769"/>
                  <a:pt x="5763367" y="4764155"/>
                </a:cubicBezTo>
                <a:cubicBezTo>
                  <a:pt x="5749452" y="4779395"/>
                  <a:pt x="5759391" y="4784696"/>
                  <a:pt x="5769330" y="4789334"/>
                </a:cubicBezTo>
                <a:cubicBezTo>
                  <a:pt x="5762042" y="4797286"/>
                  <a:pt x="5751440" y="4794635"/>
                  <a:pt x="5738850" y="4802587"/>
                </a:cubicBezTo>
                <a:cubicBezTo>
                  <a:pt x="5775294" y="4805237"/>
                  <a:pt x="5805111" y="4807887"/>
                  <a:pt x="5835591" y="4809876"/>
                </a:cubicBezTo>
                <a:cubicBezTo>
                  <a:pt x="5814388" y="4821802"/>
                  <a:pt x="5791859" y="4819152"/>
                  <a:pt x="5768668" y="4817164"/>
                </a:cubicBezTo>
                <a:cubicBezTo>
                  <a:pt x="5789871" y="4827103"/>
                  <a:pt x="5797160" y="4848307"/>
                  <a:pt x="5810412" y="4863547"/>
                </a:cubicBezTo>
                <a:cubicBezTo>
                  <a:pt x="5818363" y="4872160"/>
                  <a:pt x="5830953" y="4884750"/>
                  <a:pt x="5825652" y="4901315"/>
                </a:cubicBezTo>
                <a:cubicBezTo>
                  <a:pt x="5819026" y="4905291"/>
                  <a:pt x="5819026" y="4909929"/>
                  <a:pt x="5823664" y="4915230"/>
                </a:cubicBezTo>
                <a:cubicBezTo>
                  <a:pt x="5826977" y="4921194"/>
                  <a:pt x="5821677" y="4922519"/>
                  <a:pt x="5818363" y="4924507"/>
                </a:cubicBezTo>
                <a:cubicBezTo>
                  <a:pt x="5835591" y="4936434"/>
                  <a:pt x="5864083" y="4960287"/>
                  <a:pt x="5897877" y="4936434"/>
                </a:cubicBezTo>
                <a:cubicBezTo>
                  <a:pt x="5905828" y="4930470"/>
                  <a:pt x="5915767" y="4937759"/>
                  <a:pt x="5922393" y="4940409"/>
                </a:cubicBezTo>
                <a:cubicBezTo>
                  <a:pt x="5946910" y="4951011"/>
                  <a:pt x="5937633" y="4964926"/>
                  <a:pt x="5929019" y="4977515"/>
                </a:cubicBezTo>
                <a:cubicBezTo>
                  <a:pt x="5955523" y="4980166"/>
                  <a:pt x="5976727" y="4990105"/>
                  <a:pt x="5992629" y="5003357"/>
                </a:cubicBezTo>
                <a:cubicBezTo>
                  <a:pt x="6003231" y="5011971"/>
                  <a:pt x="5976064" y="5010646"/>
                  <a:pt x="5978715" y="5020585"/>
                </a:cubicBezTo>
                <a:cubicBezTo>
                  <a:pt x="5997268" y="5017272"/>
                  <a:pt x="5999918" y="5027874"/>
                  <a:pt x="6001906" y="5035162"/>
                </a:cubicBezTo>
                <a:cubicBezTo>
                  <a:pt x="6004556" y="5046426"/>
                  <a:pt x="6003894" y="5058354"/>
                  <a:pt x="5981365" y="5059679"/>
                </a:cubicBezTo>
                <a:cubicBezTo>
                  <a:pt x="5985341" y="5066968"/>
                  <a:pt x="5991967" y="5072931"/>
                  <a:pt x="5999256" y="5077569"/>
                </a:cubicBezTo>
                <a:cubicBezTo>
                  <a:pt x="6003231" y="5079557"/>
                  <a:pt x="6007207" y="5081545"/>
                  <a:pt x="6011845" y="5083533"/>
                </a:cubicBezTo>
                <a:cubicBezTo>
                  <a:pt x="6017809" y="5086183"/>
                  <a:pt x="6023110" y="5089496"/>
                  <a:pt x="6027085" y="5093472"/>
                </a:cubicBezTo>
                <a:cubicBezTo>
                  <a:pt x="6032386" y="5096122"/>
                  <a:pt x="6037687" y="5098773"/>
                  <a:pt x="6042325" y="5102086"/>
                </a:cubicBezTo>
                <a:cubicBezTo>
                  <a:pt x="6046963" y="5104736"/>
                  <a:pt x="6064191" y="5107387"/>
                  <a:pt x="6055577" y="5112025"/>
                </a:cubicBezTo>
                <a:cubicBezTo>
                  <a:pt x="6037024" y="5121964"/>
                  <a:pt x="6054252" y="5122626"/>
                  <a:pt x="6061541" y="5123289"/>
                </a:cubicBezTo>
                <a:cubicBezTo>
                  <a:pt x="6078769" y="5125277"/>
                  <a:pt x="6094009" y="5133228"/>
                  <a:pt x="6111899" y="5133891"/>
                </a:cubicBezTo>
                <a:cubicBezTo>
                  <a:pt x="6095334" y="5134554"/>
                  <a:pt x="6080094" y="5142505"/>
                  <a:pt x="6063529" y="5132566"/>
                </a:cubicBezTo>
                <a:cubicBezTo>
                  <a:pt x="6058228" y="5129253"/>
                  <a:pt x="6052264" y="5130578"/>
                  <a:pt x="6048951" y="5133891"/>
                </a:cubicBezTo>
                <a:cubicBezTo>
                  <a:pt x="6044976" y="5138529"/>
                  <a:pt x="6052264" y="5140517"/>
                  <a:pt x="6056240" y="5142505"/>
                </a:cubicBezTo>
                <a:cubicBezTo>
                  <a:pt x="6063529" y="5146481"/>
                  <a:pt x="6072143" y="5148468"/>
                  <a:pt x="6081419" y="5148468"/>
                </a:cubicBezTo>
                <a:cubicBezTo>
                  <a:pt x="6112562" y="5148468"/>
                  <a:pt x="6135753" y="5172985"/>
                  <a:pt x="6169546" y="5167021"/>
                </a:cubicBezTo>
                <a:cubicBezTo>
                  <a:pt x="6170209" y="5167021"/>
                  <a:pt x="6172859" y="5169009"/>
                  <a:pt x="6172859" y="5169672"/>
                </a:cubicBezTo>
                <a:cubicBezTo>
                  <a:pt x="6165570" y="5193526"/>
                  <a:pt x="6196713" y="5177623"/>
                  <a:pt x="6204664" y="5184249"/>
                </a:cubicBezTo>
                <a:cubicBezTo>
                  <a:pt x="6197376" y="5190213"/>
                  <a:pt x="6172196" y="5188887"/>
                  <a:pt x="6186111" y="5202140"/>
                </a:cubicBezTo>
                <a:cubicBezTo>
                  <a:pt x="6192737" y="5208103"/>
                  <a:pt x="6208640" y="5200152"/>
                  <a:pt x="6217254" y="5194851"/>
                </a:cubicBezTo>
                <a:cubicBezTo>
                  <a:pt x="6222555" y="5191538"/>
                  <a:pt x="6239120" y="5192863"/>
                  <a:pt x="6231169" y="5183587"/>
                </a:cubicBezTo>
                <a:cubicBezTo>
                  <a:pt x="6221229" y="5172985"/>
                  <a:pt x="6215266" y="5157082"/>
                  <a:pt x="6180810" y="5164371"/>
                </a:cubicBezTo>
                <a:cubicBezTo>
                  <a:pt x="6200026" y="5151119"/>
                  <a:pt x="6217254" y="5142505"/>
                  <a:pt x="6205990" y="5125277"/>
                </a:cubicBezTo>
                <a:cubicBezTo>
                  <a:pt x="6229181" y="5141180"/>
                  <a:pt x="6274901" y="5145818"/>
                  <a:pt x="6255023" y="5178286"/>
                </a:cubicBezTo>
                <a:cubicBezTo>
                  <a:pt x="6249722" y="5186237"/>
                  <a:pt x="6260323" y="5190876"/>
                  <a:pt x="6269600" y="5189550"/>
                </a:cubicBezTo>
                <a:cubicBezTo>
                  <a:pt x="6308694" y="5185574"/>
                  <a:pt x="6280202" y="5214067"/>
                  <a:pt x="6303393" y="5220030"/>
                </a:cubicBezTo>
                <a:cubicBezTo>
                  <a:pt x="6310019" y="5222018"/>
                  <a:pt x="6282852" y="5216717"/>
                  <a:pt x="6286165" y="5230632"/>
                </a:cubicBezTo>
                <a:cubicBezTo>
                  <a:pt x="6327910" y="5231957"/>
                  <a:pt x="6362365" y="5251173"/>
                  <a:pt x="6400134" y="5262437"/>
                </a:cubicBezTo>
                <a:cubicBezTo>
                  <a:pt x="6418687" y="5267738"/>
                  <a:pt x="6432602" y="5285628"/>
                  <a:pt x="6457781" y="5271051"/>
                </a:cubicBezTo>
                <a:cubicBezTo>
                  <a:pt x="6463082" y="5281653"/>
                  <a:pt x="6450492" y="5294905"/>
                  <a:pt x="6470370" y="5298881"/>
                </a:cubicBezTo>
                <a:cubicBezTo>
                  <a:pt x="6502838" y="5304844"/>
                  <a:pt x="6519403" y="5318096"/>
                  <a:pt x="6528017" y="5339300"/>
                </a:cubicBezTo>
                <a:cubicBezTo>
                  <a:pt x="6530668" y="5346589"/>
                  <a:pt x="6543257" y="5356528"/>
                  <a:pt x="6553196" y="5357853"/>
                </a:cubicBezTo>
                <a:cubicBezTo>
                  <a:pt x="6578376" y="5360503"/>
                  <a:pt x="6592290" y="5374418"/>
                  <a:pt x="6611506" y="5383032"/>
                </a:cubicBezTo>
                <a:cubicBezTo>
                  <a:pt x="6617469" y="5385682"/>
                  <a:pt x="6618132" y="5389658"/>
                  <a:pt x="6626746" y="5385020"/>
                </a:cubicBezTo>
                <a:cubicBezTo>
                  <a:pt x="6639336" y="5378394"/>
                  <a:pt x="6655901" y="5383694"/>
                  <a:pt x="6663852" y="5389658"/>
                </a:cubicBezTo>
                <a:cubicBezTo>
                  <a:pt x="6671803" y="5396284"/>
                  <a:pt x="6667828" y="5404898"/>
                  <a:pt x="6653913" y="5409536"/>
                </a:cubicBezTo>
                <a:cubicBezTo>
                  <a:pt x="6645299" y="5412187"/>
                  <a:pt x="6649937" y="5416825"/>
                  <a:pt x="6653913" y="5422126"/>
                </a:cubicBezTo>
                <a:cubicBezTo>
                  <a:pt x="6661864" y="5432728"/>
                  <a:pt x="6674454" y="5437366"/>
                  <a:pt x="6694995" y="5447968"/>
                </a:cubicBezTo>
                <a:cubicBezTo>
                  <a:pt x="6679092" y="5424776"/>
                  <a:pt x="6661864" y="5407548"/>
                  <a:pt x="6683068" y="5390321"/>
                </a:cubicBezTo>
                <a:cubicBezTo>
                  <a:pt x="6717523" y="5409536"/>
                  <a:pt x="6716861" y="5409536"/>
                  <a:pt x="6700958" y="5427426"/>
                </a:cubicBezTo>
                <a:cubicBezTo>
                  <a:pt x="6692344" y="5437366"/>
                  <a:pt x="6699633" y="5446642"/>
                  <a:pt x="6710897" y="5453268"/>
                </a:cubicBezTo>
                <a:cubicBezTo>
                  <a:pt x="6719511" y="5458569"/>
                  <a:pt x="6728788" y="5463870"/>
                  <a:pt x="6738727" y="5467183"/>
                </a:cubicBezTo>
                <a:cubicBezTo>
                  <a:pt x="6770532" y="5477122"/>
                  <a:pt x="6775833" y="5500976"/>
                  <a:pt x="6797036" y="5516216"/>
                </a:cubicBezTo>
                <a:cubicBezTo>
                  <a:pt x="6808963" y="5524830"/>
                  <a:pt x="6783784" y="5524830"/>
                  <a:pt x="6793061" y="5532781"/>
                </a:cubicBezTo>
                <a:cubicBezTo>
                  <a:pt x="6802337" y="5540733"/>
                  <a:pt x="6800349" y="5542721"/>
                  <a:pt x="6782459" y="5546696"/>
                </a:cubicBezTo>
                <a:cubicBezTo>
                  <a:pt x="6793723" y="5547359"/>
                  <a:pt x="6802337" y="5548021"/>
                  <a:pt x="6810951" y="5548684"/>
                </a:cubicBezTo>
                <a:cubicBezTo>
                  <a:pt x="6810289" y="5536094"/>
                  <a:pt x="6823541" y="5540070"/>
                  <a:pt x="6834143" y="5540070"/>
                </a:cubicBezTo>
                <a:cubicBezTo>
                  <a:pt x="6842094" y="5540070"/>
                  <a:pt x="6854683" y="5545371"/>
                  <a:pt x="6852695" y="5534107"/>
                </a:cubicBezTo>
                <a:cubicBezTo>
                  <a:pt x="6850708" y="5524830"/>
                  <a:pt x="6842094" y="5526155"/>
                  <a:pt x="6832817" y="5530131"/>
                </a:cubicBezTo>
                <a:cubicBezTo>
                  <a:pt x="6823541" y="5534107"/>
                  <a:pt x="6814264" y="5532119"/>
                  <a:pt x="6813602" y="5523505"/>
                </a:cubicBezTo>
                <a:cubicBezTo>
                  <a:pt x="6812276" y="5515554"/>
                  <a:pt x="6820228" y="5512903"/>
                  <a:pt x="6831492" y="5514891"/>
                </a:cubicBezTo>
                <a:cubicBezTo>
                  <a:pt x="6834805" y="5515554"/>
                  <a:pt x="6877875" y="5528806"/>
                  <a:pt x="6881188" y="5530131"/>
                </a:cubicBezTo>
                <a:cubicBezTo>
                  <a:pt x="6889139" y="5534107"/>
                  <a:pt x="6895765" y="5537420"/>
                  <a:pt x="6907692" y="5533444"/>
                </a:cubicBezTo>
                <a:cubicBezTo>
                  <a:pt x="6927570" y="5526155"/>
                  <a:pt x="6944798" y="5530794"/>
                  <a:pt x="6951424" y="5548684"/>
                </a:cubicBezTo>
                <a:cubicBezTo>
                  <a:pt x="6966002" y="5535432"/>
                  <a:pt x="6974616" y="5529468"/>
                  <a:pt x="6987205" y="5550672"/>
                </a:cubicBezTo>
                <a:cubicBezTo>
                  <a:pt x="6987205" y="5551334"/>
                  <a:pt x="6987868" y="5551334"/>
                  <a:pt x="6988530" y="5551997"/>
                </a:cubicBezTo>
                <a:cubicBezTo>
                  <a:pt x="6990518" y="5551997"/>
                  <a:pt x="6991843" y="5551334"/>
                  <a:pt x="6993831" y="5551997"/>
                </a:cubicBezTo>
                <a:cubicBezTo>
                  <a:pt x="7003770" y="5553322"/>
                  <a:pt x="7005095" y="5560611"/>
                  <a:pt x="7005758" y="5567900"/>
                </a:cubicBezTo>
                <a:cubicBezTo>
                  <a:pt x="7008409" y="5569887"/>
                  <a:pt x="7011722" y="5571876"/>
                  <a:pt x="7014372" y="5573863"/>
                </a:cubicBezTo>
                <a:cubicBezTo>
                  <a:pt x="7022323" y="5571876"/>
                  <a:pt x="7029612" y="5570550"/>
                  <a:pt x="7031600" y="5559948"/>
                </a:cubicBezTo>
                <a:cubicBezTo>
                  <a:pt x="7032262" y="5559286"/>
                  <a:pt x="7033588" y="5558623"/>
                  <a:pt x="7034250" y="5557960"/>
                </a:cubicBezTo>
                <a:cubicBezTo>
                  <a:pt x="7033588" y="5564587"/>
                  <a:pt x="7060092" y="5567900"/>
                  <a:pt x="7036901" y="5577839"/>
                </a:cubicBezTo>
                <a:cubicBezTo>
                  <a:pt x="7037563" y="5579164"/>
                  <a:pt x="7038889" y="5580489"/>
                  <a:pt x="7039551" y="5581815"/>
                </a:cubicBezTo>
                <a:cubicBezTo>
                  <a:pt x="7039551" y="5581815"/>
                  <a:pt x="7040214" y="5581815"/>
                  <a:pt x="7040214" y="5581815"/>
                </a:cubicBezTo>
                <a:cubicBezTo>
                  <a:pt x="7054129" y="5575851"/>
                  <a:pt x="7060092" y="5577839"/>
                  <a:pt x="7063405" y="5588441"/>
                </a:cubicBezTo>
                <a:cubicBezTo>
                  <a:pt x="7064730" y="5593079"/>
                  <a:pt x="7062743" y="5597717"/>
                  <a:pt x="7068043" y="5599705"/>
                </a:cubicBezTo>
                <a:cubicBezTo>
                  <a:pt x="7079308" y="5602355"/>
                  <a:pt x="7084609" y="5587115"/>
                  <a:pt x="7092560" y="5588441"/>
                </a:cubicBezTo>
                <a:cubicBezTo>
                  <a:pt x="7090572" y="5571876"/>
                  <a:pt x="7089247" y="5554647"/>
                  <a:pt x="7096536" y="5536094"/>
                </a:cubicBezTo>
                <a:cubicBezTo>
                  <a:pt x="7102499" y="5553322"/>
                  <a:pt x="7109125" y="5566574"/>
                  <a:pt x="7105812" y="5580489"/>
                </a:cubicBezTo>
                <a:cubicBezTo>
                  <a:pt x="7104487" y="5586453"/>
                  <a:pt x="7105149" y="5593079"/>
                  <a:pt x="7104487" y="5599705"/>
                </a:cubicBezTo>
                <a:cubicBezTo>
                  <a:pt x="7109125" y="5605006"/>
                  <a:pt x="7114426" y="5608319"/>
                  <a:pt x="7121715" y="5610969"/>
                </a:cubicBezTo>
                <a:cubicBezTo>
                  <a:pt x="7148219" y="5620246"/>
                  <a:pt x="7178036" y="5626209"/>
                  <a:pt x="7198577" y="5642774"/>
                </a:cubicBezTo>
                <a:cubicBezTo>
                  <a:pt x="7199903" y="5643437"/>
                  <a:pt x="7202553" y="5643437"/>
                  <a:pt x="7204541" y="5644100"/>
                </a:cubicBezTo>
                <a:cubicBezTo>
                  <a:pt x="7229057" y="5644100"/>
                  <a:pt x="7257549" y="5650726"/>
                  <a:pt x="7264176" y="5626209"/>
                </a:cubicBezTo>
                <a:cubicBezTo>
                  <a:pt x="7276765" y="5634160"/>
                  <a:pt x="7255562" y="5658677"/>
                  <a:pt x="7293330" y="5649400"/>
                </a:cubicBezTo>
                <a:cubicBezTo>
                  <a:pt x="7319835" y="5682531"/>
                  <a:pt x="7321160" y="5651389"/>
                  <a:pt x="7331099" y="5642112"/>
                </a:cubicBezTo>
                <a:cubicBezTo>
                  <a:pt x="7337725" y="5649400"/>
                  <a:pt x="7347002" y="5653376"/>
                  <a:pt x="7347002" y="5661990"/>
                </a:cubicBezTo>
                <a:cubicBezTo>
                  <a:pt x="7347002" y="5676568"/>
                  <a:pt x="7361579" y="5687832"/>
                  <a:pt x="7372843" y="5700421"/>
                </a:cubicBezTo>
                <a:cubicBezTo>
                  <a:pt x="7382782" y="5710360"/>
                  <a:pt x="7401998" y="5705060"/>
                  <a:pt x="7401998" y="5705722"/>
                </a:cubicBezTo>
                <a:cubicBezTo>
                  <a:pt x="7413925" y="5731564"/>
                  <a:pt x="7454344" y="5731564"/>
                  <a:pt x="7476873" y="5746804"/>
                </a:cubicBezTo>
                <a:cubicBezTo>
                  <a:pt x="7476873" y="5750117"/>
                  <a:pt x="7476873" y="5753430"/>
                  <a:pt x="7470247" y="5750117"/>
                </a:cubicBezTo>
                <a:cubicBezTo>
                  <a:pt x="7426515" y="5734215"/>
                  <a:pt x="7383445" y="5716987"/>
                  <a:pt x="7333749" y="5713011"/>
                </a:cubicBezTo>
                <a:cubicBezTo>
                  <a:pt x="7327786" y="5712348"/>
                  <a:pt x="7319835" y="5708373"/>
                  <a:pt x="7315859" y="5713674"/>
                </a:cubicBezTo>
                <a:cubicBezTo>
                  <a:pt x="7311221" y="5720300"/>
                  <a:pt x="7322485" y="5718974"/>
                  <a:pt x="7325798" y="5721625"/>
                </a:cubicBezTo>
                <a:cubicBezTo>
                  <a:pt x="7369530" y="5753430"/>
                  <a:pt x="7428503" y="5771983"/>
                  <a:pt x="7476210" y="5800476"/>
                </a:cubicBezTo>
                <a:cubicBezTo>
                  <a:pt x="7502052" y="5815715"/>
                  <a:pt x="7531207" y="5828968"/>
                  <a:pt x="7559699" y="5842220"/>
                </a:cubicBezTo>
                <a:cubicBezTo>
                  <a:pt x="7574939" y="5848846"/>
                  <a:pt x="7596805" y="5843545"/>
                  <a:pt x="7609395" y="5856134"/>
                </a:cubicBezTo>
                <a:cubicBezTo>
                  <a:pt x="7618009" y="5864086"/>
                  <a:pt x="7641863" y="5856797"/>
                  <a:pt x="7645838" y="5873362"/>
                </a:cubicBezTo>
                <a:cubicBezTo>
                  <a:pt x="7647163" y="5878000"/>
                  <a:pt x="7661741" y="5878000"/>
                  <a:pt x="7664391" y="5869387"/>
                </a:cubicBezTo>
                <a:cubicBezTo>
                  <a:pt x="7665716" y="5864748"/>
                  <a:pt x="7666379" y="5858785"/>
                  <a:pt x="7678306" y="5860110"/>
                </a:cubicBezTo>
                <a:cubicBezTo>
                  <a:pt x="7682282" y="5868061"/>
                  <a:pt x="7673005" y="5875350"/>
                  <a:pt x="7675656" y="5881976"/>
                </a:cubicBezTo>
                <a:cubicBezTo>
                  <a:pt x="7678306" y="5889265"/>
                  <a:pt x="7696197" y="5896554"/>
                  <a:pt x="7695534" y="5902517"/>
                </a:cubicBezTo>
                <a:cubicBezTo>
                  <a:pt x="7694209" y="5923721"/>
                  <a:pt x="7718725" y="5926371"/>
                  <a:pt x="7735953" y="5935647"/>
                </a:cubicBezTo>
                <a:cubicBezTo>
                  <a:pt x="7758482" y="5948237"/>
                  <a:pt x="7790287" y="5960826"/>
                  <a:pt x="7791612" y="5981368"/>
                </a:cubicBezTo>
                <a:cubicBezTo>
                  <a:pt x="7792937" y="5999258"/>
                  <a:pt x="7806852" y="6009197"/>
                  <a:pt x="7821430" y="6019799"/>
                </a:cubicBezTo>
                <a:cubicBezTo>
                  <a:pt x="7841308" y="6034376"/>
                  <a:pt x="7864499" y="6047628"/>
                  <a:pt x="7879739" y="6064194"/>
                </a:cubicBezTo>
                <a:cubicBezTo>
                  <a:pt x="7891666" y="6064194"/>
                  <a:pt x="7887690" y="6043653"/>
                  <a:pt x="7912207" y="6058230"/>
                </a:cubicBezTo>
                <a:cubicBezTo>
                  <a:pt x="7928772" y="6067507"/>
                  <a:pt x="7930097" y="6075458"/>
                  <a:pt x="7933410" y="6086060"/>
                </a:cubicBezTo>
                <a:cubicBezTo>
                  <a:pt x="7935398" y="6091360"/>
                  <a:pt x="7929435" y="6103287"/>
                  <a:pt x="7945337" y="6101962"/>
                </a:cubicBezTo>
                <a:cubicBezTo>
                  <a:pt x="7955939" y="6100637"/>
                  <a:pt x="7963890" y="6092686"/>
                  <a:pt x="7961240" y="6107926"/>
                </a:cubicBezTo>
                <a:cubicBezTo>
                  <a:pt x="7960577" y="6113226"/>
                  <a:pt x="7967866" y="6114552"/>
                  <a:pt x="7972504" y="6111239"/>
                </a:cubicBezTo>
                <a:cubicBezTo>
                  <a:pt x="7980456" y="6105938"/>
                  <a:pt x="7986419" y="6105938"/>
                  <a:pt x="7991057" y="6108589"/>
                </a:cubicBezTo>
                <a:cubicBezTo>
                  <a:pt x="7985094" y="6092023"/>
                  <a:pt x="7971179" y="6085397"/>
                  <a:pt x="7955276" y="6079434"/>
                </a:cubicBezTo>
                <a:cubicBezTo>
                  <a:pt x="7946663" y="6076121"/>
                  <a:pt x="7938049" y="6070157"/>
                  <a:pt x="7940699" y="6058893"/>
                </a:cubicBezTo>
                <a:cubicBezTo>
                  <a:pt x="7942687" y="6049616"/>
                  <a:pt x="7946000" y="6038352"/>
                  <a:pt x="7956602" y="6035039"/>
                </a:cubicBezTo>
                <a:cubicBezTo>
                  <a:pt x="7969191" y="6031063"/>
                  <a:pt x="7972504" y="6042990"/>
                  <a:pt x="7978468" y="6052267"/>
                </a:cubicBezTo>
                <a:cubicBezTo>
                  <a:pt x="7985756" y="6044315"/>
                  <a:pt x="7997683" y="6041002"/>
                  <a:pt x="7994370" y="6027087"/>
                </a:cubicBezTo>
                <a:cubicBezTo>
                  <a:pt x="7994370" y="6026425"/>
                  <a:pt x="7995033" y="6026425"/>
                  <a:pt x="7995033" y="6025762"/>
                </a:cubicBezTo>
                <a:cubicBezTo>
                  <a:pt x="7987744" y="6035702"/>
                  <a:pt x="7977805" y="6040340"/>
                  <a:pt x="7966541" y="6031726"/>
                </a:cubicBezTo>
                <a:cubicBezTo>
                  <a:pt x="7953951" y="6022449"/>
                  <a:pt x="7947325" y="6007209"/>
                  <a:pt x="7937386" y="5995282"/>
                </a:cubicBezTo>
                <a:cubicBezTo>
                  <a:pt x="7934736" y="5991969"/>
                  <a:pt x="7940036" y="5987994"/>
                  <a:pt x="7945337" y="5986668"/>
                </a:cubicBezTo>
                <a:cubicBezTo>
                  <a:pt x="7951301" y="5985343"/>
                  <a:pt x="7956602" y="5989319"/>
                  <a:pt x="7963228" y="5987331"/>
                </a:cubicBezTo>
                <a:cubicBezTo>
                  <a:pt x="7955939" y="5975404"/>
                  <a:pt x="7948650" y="5964140"/>
                  <a:pt x="7939374" y="5953538"/>
                </a:cubicBezTo>
                <a:cubicBezTo>
                  <a:pt x="7938711" y="5952876"/>
                  <a:pt x="7938711" y="5952213"/>
                  <a:pt x="7938049" y="5952213"/>
                </a:cubicBezTo>
                <a:cubicBezTo>
                  <a:pt x="7939374" y="5951550"/>
                  <a:pt x="7941362" y="5950887"/>
                  <a:pt x="7942687" y="5950225"/>
                </a:cubicBezTo>
                <a:cubicBezTo>
                  <a:pt x="7930760" y="5939623"/>
                  <a:pt x="7926784" y="5925046"/>
                  <a:pt x="7917508" y="5912456"/>
                </a:cubicBezTo>
                <a:cubicBezTo>
                  <a:pt x="7921483" y="5908481"/>
                  <a:pt x="7925459" y="5912456"/>
                  <a:pt x="7929435" y="5911794"/>
                </a:cubicBezTo>
                <a:cubicBezTo>
                  <a:pt x="7930097" y="5911794"/>
                  <a:pt x="7931423" y="5911131"/>
                  <a:pt x="7931423" y="5910468"/>
                </a:cubicBezTo>
                <a:cubicBezTo>
                  <a:pt x="7931423" y="5909806"/>
                  <a:pt x="7930760" y="5909143"/>
                  <a:pt x="7930760" y="5908481"/>
                </a:cubicBezTo>
                <a:cubicBezTo>
                  <a:pt x="7930097" y="5907155"/>
                  <a:pt x="7929435" y="5905830"/>
                  <a:pt x="7928772" y="5905168"/>
                </a:cubicBezTo>
                <a:cubicBezTo>
                  <a:pt x="7932748" y="5903180"/>
                  <a:pt x="7936061" y="5901855"/>
                  <a:pt x="7938711" y="5907155"/>
                </a:cubicBezTo>
                <a:cubicBezTo>
                  <a:pt x="7952626" y="5930347"/>
                  <a:pt x="7972504" y="5949562"/>
                  <a:pt x="7980456" y="5976067"/>
                </a:cubicBezTo>
                <a:cubicBezTo>
                  <a:pt x="7981118" y="5978055"/>
                  <a:pt x="7987082" y="5978717"/>
                  <a:pt x="7990395" y="5979380"/>
                </a:cubicBezTo>
                <a:cubicBezTo>
                  <a:pt x="7992383" y="5986668"/>
                  <a:pt x="7987082" y="5995945"/>
                  <a:pt x="7995033" y="6001908"/>
                </a:cubicBezTo>
                <a:cubicBezTo>
                  <a:pt x="8003647" y="6009197"/>
                  <a:pt x="8000334" y="6016486"/>
                  <a:pt x="7997021" y="6024437"/>
                </a:cubicBezTo>
                <a:cubicBezTo>
                  <a:pt x="7997021" y="6024437"/>
                  <a:pt x="7997683" y="6024437"/>
                  <a:pt x="7997683" y="6024437"/>
                </a:cubicBezTo>
                <a:cubicBezTo>
                  <a:pt x="7997683" y="6024437"/>
                  <a:pt x="7997683" y="6024437"/>
                  <a:pt x="7997683" y="6025100"/>
                </a:cubicBezTo>
                <a:cubicBezTo>
                  <a:pt x="8000334" y="6031063"/>
                  <a:pt x="8025513" y="6023112"/>
                  <a:pt x="8008285" y="6041665"/>
                </a:cubicBezTo>
                <a:cubicBezTo>
                  <a:pt x="8010273" y="6042990"/>
                  <a:pt x="8011598" y="6044315"/>
                  <a:pt x="8013586" y="6044978"/>
                </a:cubicBezTo>
                <a:cubicBezTo>
                  <a:pt x="8024850" y="6050279"/>
                  <a:pt x="8034789" y="6056242"/>
                  <a:pt x="8036115" y="6071482"/>
                </a:cubicBezTo>
                <a:cubicBezTo>
                  <a:pt x="8036777" y="6081421"/>
                  <a:pt x="8047379" y="6084072"/>
                  <a:pt x="8055993" y="6083409"/>
                </a:cubicBezTo>
                <a:cubicBezTo>
                  <a:pt x="8066595" y="6082747"/>
                  <a:pt x="8056656" y="6076121"/>
                  <a:pt x="8057318" y="6072808"/>
                </a:cubicBezTo>
                <a:cubicBezTo>
                  <a:pt x="8057981" y="6065519"/>
                  <a:pt x="8064607" y="6067507"/>
                  <a:pt x="8067920" y="6067507"/>
                </a:cubicBezTo>
                <a:cubicBezTo>
                  <a:pt x="8085810" y="6067507"/>
                  <a:pt x="8083823" y="6061543"/>
                  <a:pt x="8076534" y="6048954"/>
                </a:cubicBezTo>
                <a:cubicBezTo>
                  <a:pt x="8065270" y="6027750"/>
                  <a:pt x="8046716" y="6009197"/>
                  <a:pt x="8045391" y="5978055"/>
                </a:cubicBezTo>
                <a:cubicBezTo>
                  <a:pt x="8057981" y="5991307"/>
                  <a:pt x="8069245" y="6000583"/>
                  <a:pt x="8072558" y="6014498"/>
                </a:cubicBezTo>
                <a:cubicBezTo>
                  <a:pt x="8074546" y="6024437"/>
                  <a:pt x="8082497" y="6032389"/>
                  <a:pt x="8079847" y="6043653"/>
                </a:cubicBezTo>
                <a:cubicBezTo>
                  <a:pt x="8101713" y="6044315"/>
                  <a:pt x="8089786" y="6059555"/>
                  <a:pt x="8091774" y="6068832"/>
                </a:cubicBezTo>
                <a:cubicBezTo>
                  <a:pt x="8093099" y="6073470"/>
                  <a:pt x="8094424" y="6089373"/>
                  <a:pt x="8105026" y="6073470"/>
                </a:cubicBezTo>
                <a:cubicBezTo>
                  <a:pt x="8107676" y="6069494"/>
                  <a:pt x="8113640" y="6066181"/>
                  <a:pt x="8118278" y="6072145"/>
                </a:cubicBezTo>
                <a:cubicBezTo>
                  <a:pt x="8120929" y="6076121"/>
                  <a:pt x="8122917" y="6083409"/>
                  <a:pt x="8118941" y="6084072"/>
                </a:cubicBezTo>
                <a:cubicBezTo>
                  <a:pt x="8088461" y="6088710"/>
                  <a:pt x="8110990" y="6104613"/>
                  <a:pt x="8111652" y="6115877"/>
                </a:cubicBezTo>
                <a:cubicBezTo>
                  <a:pt x="8110327" y="6116540"/>
                  <a:pt x="8109002" y="6116540"/>
                  <a:pt x="8107676" y="6117202"/>
                </a:cubicBezTo>
                <a:cubicBezTo>
                  <a:pt x="8109664" y="6120515"/>
                  <a:pt x="8109664" y="6125154"/>
                  <a:pt x="8110990" y="6129129"/>
                </a:cubicBezTo>
                <a:cubicBezTo>
                  <a:pt x="8118278" y="6148345"/>
                  <a:pt x="8142795" y="6168886"/>
                  <a:pt x="8156047" y="6170211"/>
                </a:cubicBezTo>
                <a:cubicBezTo>
                  <a:pt x="8167311" y="6171536"/>
                  <a:pt x="8171287" y="6156296"/>
                  <a:pt x="8185202" y="6162922"/>
                </a:cubicBezTo>
                <a:cubicBezTo>
                  <a:pt x="8177250" y="6184789"/>
                  <a:pt x="8152071" y="6198703"/>
                  <a:pt x="8154059" y="6225208"/>
                </a:cubicBezTo>
                <a:cubicBezTo>
                  <a:pt x="8161348" y="6225208"/>
                  <a:pt x="8167311" y="6210630"/>
                  <a:pt x="8175263" y="6221232"/>
                </a:cubicBezTo>
                <a:cubicBezTo>
                  <a:pt x="8183214" y="6231834"/>
                  <a:pt x="8171950" y="6233159"/>
                  <a:pt x="8165986" y="6236472"/>
                </a:cubicBezTo>
                <a:cubicBezTo>
                  <a:pt x="8164661" y="6237134"/>
                  <a:pt x="8163998" y="6240447"/>
                  <a:pt x="8163998" y="6242435"/>
                </a:cubicBezTo>
                <a:cubicBezTo>
                  <a:pt x="8164661" y="6257013"/>
                  <a:pt x="8197129" y="6276228"/>
                  <a:pt x="8211043" y="6270265"/>
                </a:cubicBezTo>
                <a:cubicBezTo>
                  <a:pt x="8235560" y="6259000"/>
                  <a:pt x="8236223" y="6259663"/>
                  <a:pt x="8236885" y="6283517"/>
                </a:cubicBezTo>
                <a:cubicBezTo>
                  <a:pt x="8240861" y="6293456"/>
                  <a:pt x="8269353" y="6260326"/>
                  <a:pt x="8258089" y="6296769"/>
                </a:cubicBezTo>
                <a:cubicBezTo>
                  <a:pt x="8258089" y="6297432"/>
                  <a:pt x="8264052" y="6300745"/>
                  <a:pt x="8267365" y="6300745"/>
                </a:cubicBezTo>
                <a:cubicBezTo>
                  <a:pt x="8279955" y="6298094"/>
                  <a:pt x="8286581" y="6309359"/>
                  <a:pt x="8295857" y="6315322"/>
                </a:cubicBezTo>
                <a:cubicBezTo>
                  <a:pt x="8297845" y="6300745"/>
                  <a:pt x="8292544" y="6292131"/>
                  <a:pt x="8281280" y="6286830"/>
                </a:cubicBezTo>
                <a:cubicBezTo>
                  <a:pt x="8269353" y="6281529"/>
                  <a:pt x="8275316" y="6273578"/>
                  <a:pt x="8279955" y="6268940"/>
                </a:cubicBezTo>
                <a:cubicBezTo>
                  <a:pt x="8288569" y="6261651"/>
                  <a:pt x="8281943" y="6273578"/>
                  <a:pt x="8285918" y="6275566"/>
                </a:cubicBezTo>
                <a:cubicBezTo>
                  <a:pt x="8302483" y="6283517"/>
                  <a:pt x="8314410" y="6300082"/>
                  <a:pt x="8338927" y="6305383"/>
                </a:cubicBezTo>
                <a:cubicBezTo>
                  <a:pt x="8325012" y="6292131"/>
                  <a:pt x="8315073" y="6282855"/>
                  <a:pt x="8304471" y="6272915"/>
                </a:cubicBezTo>
                <a:cubicBezTo>
                  <a:pt x="8313748" y="6274241"/>
                  <a:pt x="8321699" y="6262313"/>
                  <a:pt x="8330313" y="6269602"/>
                </a:cubicBezTo>
                <a:cubicBezTo>
                  <a:pt x="8342240" y="6280867"/>
                  <a:pt x="8358143" y="6286830"/>
                  <a:pt x="8369407" y="6300745"/>
                </a:cubicBezTo>
                <a:cubicBezTo>
                  <a:pt x="8383322" y="6317973"/>
                  <a:pt x="8399887" y="6337189"/>
                  <a:pt x="8427054" y="6327249"/>
                </a:cubicBezTo>
                <a:cubicBezTo>
                  <a:pt x="8408501" y="6316647"/>
                  <a:pt x="8394586" y="6301408"/>
                  <a:pt x="8383322" y="6282855"/>
                </a:cubicBezTo>
                <a:cubicBezTo>
                  <a:pt x="8403863" y="6276891"/>
                  <a:pt x="8415127" y="6290806"/>
                  <a:pt x="8427054" y="6300082"/>
                </a:cubicBezTo>
                <a:cubicBezTo>
                  <a:pt x="8433680" y="6305383"/>
                  <a:pt x="8447595" y="6305383"/>
                  <a:pt x="8446270" y="6319298"/>
                </a:cubicBezTo>
                <a:cubicBezTo>
                  <a:pt x="8459522" y="6300082"/>
                  <a:pt x="8471449" y="6315985"/>
                  <a:pt x="8480063" y="6323274"/>
                </a:cubicBezTo>
                <a:cubicBezTo>
                  <a:pt x="8493977" y="6334538"/>
                  <a:pt x="8501266" y="6323274"/>
                  <a:pt x="8500603" y="6315985"/>
                </a:cubicBezTo>
                <a:cubicBezTo>
                  <a:pt x="8499278" y="6296769"/>
                  <a:pt x="8509217" y="6280867"/>
                  <a:pt x="8513856" y="6263639"/>
                </a:cubicBezTo>
                <a:cubicBezTo>
                  <a:pt x="8515843" y="6255025"/>
                  <a:pt x="8509880" y="6242435"/>
                  <a:pt x="8509217" y="6243098"/>
                </a:cubicBezTo>
                <a:cubicBezTo>
                  <a:pt x="8487351" y="6247736"/>
                  <a:pt x="8499941" y="6226533"/>
                  <a:pt x="8499941" y="6226533"/>
                </a:cubicBezTo>
                <a:cubicBezTo>
                  <a:pt x="8508555" y="6212618"/>
                  <a:pt x="8509880" y="6196715"/>
                  <a:pt x="8513856" y="6181476"/>
                </a:cubicBezTo>
                <a:cubicBezTo>
                  <a:pt x="8515843" y="6175512"/>
                  <a:pt x="8519819" y="6168223"/>
                  <a:pt x="8525783" y="6168223"/>
                </a:cubicBezTo>
                <a:cubicBezTo>
                  <a:pt x="8554275" y="6168886"/>
                  <a:pt x="8574153" y="6146357"/>
                  <a:pt x="8601983" y="6141719"/>
                </a:cubicBezTo>
                <a:cubicBezTo>
                  <a:pt x="8621861" y="6138406"/>
                  <a:pt x="8631800" y="6160272"/>
                  <a:pt x="8650353" y="6155634"/>
                </a:cubicBezTo>
                <a:cubicBezTo>
                  <a:pt x="8650353" y="6155634"/>
                  <a:pt x="8651678" y="6159609"/>
                  <a:pt x="8652341" y="6161597"/>
                </a:cubicBezTo>
                <a:cubicBezTo>
                  <a:pt x="8632463" y="6162922"/>
                  <a:pt x="8647703" y="6177500"/>
                  <a:pt x="8647040" y="6182800"/>
                </a:cubicBezTo>
                <a:cubicBezTo>
                  <a:pt x="8645715" y="6198703"/>
                  <a:pt x="8632463" y="6207980"/>
                  <a:pt x="8629812" y="6221894"/>
                </a:cubicBezTo>
                <a:cubicBezTo>
                  <a:pt x="8623849" y="6255025"/>
                  <a:pt x="8619210" y="6288818"/>
                  <a:pt x="8613247" y="6322611"/>
                </a:cubicBezTo>
                <a:cubicBezTo>
                  <a:pt x="8611922" y="6329237"/>
                  <a:pt x="8612584" y="6336526"/>
                  <a:pt x="8615235" y="6340502"/>
                </a:cubicBezTo>
                <a:cubicBezTo>
                  <a:pt x="8625174" y="6352428"/>
                  <a:pt x="8627824" y="6359717"/>
                  <a:pt x="8609934" y="6365681"/>
                </a:cubicBezTo>
                <a:cubicBezTo>
                  <a:pt x="8604633" y="6367006"/>
                  <a:pt x="8603308" y="6373632"/>
                  <a:pt x="8604633" y="6379595"/>
                </a:cubicBezTo>
                <a:cubicBezTo>
                  <a:pt x="8610596" y="6402787"/>
                  <a:pt x="8607946" y="6411400"/>
                  <a:pt x="8587405" y="6422665"/>
                </a:cubicBezTo>
                <a:cubicBezTo>
                  <a:pt x="8594031" y="6425978"/>
                  <a:pt x="8602645" y="6427303"/>
                  <a:pt x="8605296" y="6431942"/>
                </a:cubicBezTo>
                <a:cubicBezTo>
                  <a:pt x="8615897" y="6449169"/>
                  <a:pt x="8631800" y="6428628"/>
                  <a:pt x="8642402" y="6438568"/>
                </a:cubicBezTo>
                <a:cubicBezTo>
                  <a:pt x="8643727" y="6422002"/>
                  <a:pt x="8653666" y="6427303"/>
                  <a:pt x="8662280" y="6429954"/>
                </a:cubicBezTo>
                <a:cubicBezTo>
                  <a:pt x="8665593" y="6431279"/>
                  <a:pt x="8670894" y="6432604"/>
                  <a:pt x="8669569" y="6437242"/>
                </a:cubicBezTo>
                <a:cubicBezTo>
                  <a:pt x="8666256" y="6445856"/>
                  <a:pt x="8663605" y="6437905"/>
                  <a:pt x="8660292" y="6436580"/>
                </a:cubicBezTo>
                <a:cubicBezTo>
                  <a:pt x="8640414" y="6430616"/>
                  <a:pt x="8661617" y="6456458"/>
                  <a:pt x="8645715" y="6455795"/>
                </a:cubicBezTo>
                <a:cubicBezTo>
                  <a:pt x="8643064" y="6455795"/>
                  <a:pt x="8650353" y="6459771"/>
                  <a:pt x="8653003" y="6461759"/>
                </a:cubicBezTo>
                <a:cubicBezTo>
                  <a:pt x="8659630" y="6453808"/>
                  <a:pt x="8670894" y="6485613"/>
                  <a:pt x="8675532" y="6459771"/>
                </a:cubicBezTo>
                <a:cubicBezTo>
                  <a:pt x="8675532" y="6459108"/>
                  <a:pt x="8680833" y="6458446"/>
                  <a:pt x="8681496" y="6459108"/>
                </a:cubicBezTo>
                <a:cubicBezTo>
                  <a:pt x="8691435" y="6468385"/>
                  <a:pt x="8701374" y="6468385"/>
                  <a:pt x="8713301" y="6461759"/>
                </a:cubicBezTo>
                <a:cubicBezTo>
                  <a:pt x="8719264" y="6458446"/>
                  <a:pt x="8725228" y="6467060"/>
                  <a:pt x="8727878" y="6473023"/>
                </a:cubicBezTo>
                <a:cubicBezTo>
                  <a:pt x="8723903" y="6479649"/>
                  <a:pt x="8713963" y="6475011"/>
                  <a:pt x="8712638" y="6483625"/>
                </a:cubicBezTo>
                <a:cubicBezTo>
                  <a:pt x="8724565" y="6482962"/>
                  <a:pt x="8736492" y="6487600"/>
                  <a:pt x="8747757" y="6476336"/>
                </a:cubicBezTo>
                <a:cubicBezTo>
                  <a:pt x="8749082" y="6502178"/>
                  <a:pt x="8731854" y="6510792"/>
                  <a:pt x="8717939" y="6522719"/>
                </a:cubicBezTo>
                <a:cubicBezTo>
                  <a:pt x="8731854" y="6543260"/>
                  <a:pt x="8748419" y="6526694"/>
                  <a:pt x="8763659" y="6525369"/>
                </a:cubicBezTo>
                <a:cubicBezTo>
                  <a:pt x="8775586" y="6524707"/>
                  <a:pt x="8761671" y="6511455"/>
                  <a:pt x="8768960" y="6506816"/>
                </a:cubicBezTo>
                <a:cubicBezTo>
                  <a:pt x="8774261" y="6513442"/>
                  <a:pt x="8779562" y="6520068"/>
                  <a:pt x="8786850" y="6528682"/>
                </a:cubicBezTo>
                <a:cubicBezTo>
                  <a:pt x="8794139" y="6496877"/>
                  <a:pt x="8800765" y="6520068"/>
                  <a:pt x="8808717" y="6528020"/>
                </a:cubicBezTo>
                <a:cubicBezTo>
                  <a:pt x="8809379" y="6520068"/>
                  <a:pt x="8809379" y="6515430"/>
                  <a:pt x="8809379" y="6510129"/>
                </a:cubicBezTo>
                <a:cubicBezTo>
                  <a:pt x="8819318" y="6509467"/>
                  <a:pt x="8816668" y="6524707"/>
                  <a:pt x="8823957" y="6522056"/>
                </a:cubicBezTo>
                <a:cubicBezTo>
                  <a:pt x="8846485" y="6514105"/>
                  <a:pt x="8841847" y="6530670"/>
                  <a:pt x="8841847" y="6541934"/>
                </a:cubicBezTo>
                <a:cubicBezTo>
                  <a:pt x="8841847" y="6581691"/>
                  <a:pt x="8841847" y="6621447"/>
                  <a:pt x="8841847" y="6661867"/>
                </a:cubicBezTo>
                <a:cubicBezTo>
                  <a:pt x="8841847" y="6671806"/>
                  <a:pt x="8841847" y="6681745"/>
                  <a:pt x="8841847" y="6692347"/>
                </a:cubicBezTo>
                <a:cubicBezTo>
                  <a:pt x="8846485" y="6691684"/>
                  <a:pt x="8850461" y="6690359"/>
                  <a:pt x="8855099" y="6689696"/>
                </a:cubicBezTo>
                <a:cubicBezTo>
                  <a:pt x="8867689" y="6687708"/>
                  <a:pt x="8880278" y="6685058"/>
                  <a:pt x="8885579" y="6700960"/>
                </a:cubicBezTo>
                <a:cubicBezTo>
                  <a:pt x="8877628" y="6724152"/>
                  <a:pt x="8866363" y="6733428"/>
                  <a:pt x="8849798" y="6732103"/>
                </a:cubicBezTo>
                <a:cubicBezTo>
                  <a:pt x="8858412" y="6734754"/>
                  <a:pt x="8867026" y="6737404"/>
                  <a:pt x="8874977" y="6732766"/>
                </a:cubicBezTo>
                <a:cubicBezTo>
                  <a:pt x="8893530" y="6720176"/>
                  <a:pt x="8912746" y="6716200"/>
                  <a:pt x="8933950" y="6720839"/>
                </a:cubicBezTo>
                <a:cubicBezTo>
                  <a:pt x="8934612" y="6720839"/>
                  <a:pt x="8935275" y="6722164"/>
                  <a:pt x="8935937" y="6722164"/>
                </a:cubicBezTo>
                <a:cubicBezTo>
                  <a:pt x="8960454" y="6717526"/>
                  <a:pt x="8983645" y="6723489"/>
                  <a:pt x="9004186" y="6735416"/>
                </a:cubicBezTo>
                <a:cubicBezTo>
                  <a:pt x="9017438" y="6742705"/>
                  <a:pt x="9025390" y="6742705"/>
                  <a:pt x="9036654" y="6734091"/>
                </a:cubicBezTo>
                <a:cubicBezTo>
                  <a:pt x="9055870" y="6718851"/>
                  <a:pt x="9081049" y="6724815"/>
                  <a:pt x="9097614" y="6741380"/>
                </a:cubicBezTo>
                <a:cubicBezTo>
                  <a:pt x="9117492" y="6761258"/>
                  <a:pt x="9102915" y="6781136"/>
                  <a:pt x="9100927" y="6799026"/>
                </a:cubicBezTo>
                <a:cubicBezTo>
                  <a:pt x="9124781" y="6789087"/>
                  <a:pt x="9134720" y="6810954"/>
                  <a:pt x="9149960" y="6820230"/>
                </a:cubicBezTo>
                <a:cubicBezTo>
                  <a:pt x="9146647" y="6832819"/>
                  <a:pt x="9141346" y="6844747"/>
                  <a:pt x="9136045" y="6856674"/>
                </a:cubicBezTo>
                <a:cubicBezTo>
                  <a:pt x="9136045" y="6856674"/>
                  <a:pt x="7952" y="6856011"/>
                  <a:pt x="0" y="6856011"/>
                </a:cubicBezTo>
                <a:cubicBezTo>
                  <a:pt x="0" y="4635609"/>
                  <a:pt x="0" y="36445"/>
                  <a:pt x="0" y="29156"/>
                </a:cubicBezTo>
                <a:cubicBezTo>
                  <a:pt x="0" y="21205"/>
                  <a:pt x="0" y="13916"/>
                  <a:pt x="0" y="5965"/>
                </a:cubicBezTo>
                <a:cubicBezTo>
                  <a:pt x="13915" y="2984"/>
                  <a:pt x="28327" y="1162"/>
                  <a:pt x="41911" y="3812"/>
                </a:cubicBezTo>
                <a:close/>
                <a:moveTo>
                  <a:pt x="99388" y="0"/>
                </a:moveTo>
                <a:cubicBezTo>
                  <a:pt x="106014" y="10602"/>
                  <a:pt x="117279" y="11264"/>
                  <a:pt x="116616" y="26504"/>
                </a:cubicBezTo>
                <a:cubicBezTo>
                  <a:pt x="107340" y="19878"/>
                  <a:pt x="97401" y="16565"/>
                  <a:pt x="99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4846320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8" r:id="rId4"/>
    <p:sldLayoutId id="2147483679" r:id="rId5"/>
    <p:sldLayoutId id="2147483680" r:id="rId6"/>
    <p:sldLayoutId id="2147483682" r:id="rId7"/>
    <p:sldLayoutId id="2147483684" r:id="rId8"/>
    <p:sldLayoutId id="2147483686" r:id="rId9"/>
    <p:sldLayoutId id="2147483689" r:id="rId10"/>
    <p:sldLayoutId id="2147483687" r:id="rId11"/>
    <p:sldLayoutId id="2147483671" r:id="rId12"/>
    <p:sldLayoutId id="2147483672" r:id="rId13"/>
    <p:sldLayoutId id="214748369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A59868A-DAF3-4B92-876A-08AAEF4D35FF}"/>
              </a:ext>
            </a:extLst>
          </p:cNvPr>
          <p:cNvSpPr txBox="1"/>
          <p:nvPr/>
        </p:nvSpPr>
        <p:spPr>
          <a:xfrm>
            <a:off x="7719321" y="486110"/>
            <a:ext cx="438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chemeClr val="bg1"/>
                </a:solidFill>
              </a:rPr>
              <a:t>5S Teams Engagement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endParaRPr lang="en-MY" sz="5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A3BDA-9CCF-4703-9F79-EFBC5170E928}"/>
              </a:ext>
            </a:extLst>
          </p:cNvPr>
          <p:cNvSpPr/>
          <p:nvPr/>
        </p:nvSpPr>
        <p:spPr>
          <a:xfrm>
            <a:off x="7502103" y="2905309"/>
            <a:ext cx="45002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1E7076-BC1C-45F6-88D0-ADCAE6E56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8" y="152247"/>
            <a:ext cx="1365302" cy="630498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709C8F9-7E34-418D-81FD-E8EF588E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5" y="894014"/>
            <a:ext cx="907688" cy="881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C3FFAA-94F1-4789-938F-0AFB74C60EE9}"/>
              </a:ext>
            </a:extLst>
          </p:cNvPr>
          <p:cNvSpPr txBox="1"/>
          <p:nvPr/>
        </p:nvSpPr>
        <p:spPr>
          <a:xfrm>
            <a:off x="7561567" y="3381985"/>
            <a:ext cx="438137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23 </a:t>
            </a:r>
            <a:r>
              <a:rPr lang="en-US" sz="3600" b="1" i="1" dirty="0" err="1">
                <a:solidFill>
                  <a:schemeClr val="bg1"/>
                </a:solidFill>
              </a:rPr>
              <a:t>Julai</a:t>
            </a:r>
            <a:r>
              <a:rPr lang="en-US" sz="3600" b="1" i="1" dirty="0">
                <a:solidFill>
                  <a:schemeClr val="bg1"/>
                </a:solidFill>
              </a:rPr>
              <a:t> 2020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Channel A: 23 July 2020 (10 AM - 12 PM)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Channel B: 23 July 2020 (3 PM - 5 PM)</a:t>
            </a:r>
            <a:endParaRPr lang="en-US" sz="3200" b="1" i="1" dirty="0">
              <a:solidFill>
                <a:schemeClr val="bg1"/>
              </a:solidFill>
            </a:endParaRPr>
          </a:p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24 </a:t>
            </a:r>
            <a:r>
              <a:rPr lang="en-US" sz="3600" b="1" i="1" dirty="0" err="1">
                <a:solidFill>
                  <a:schemeClr val="bg1"/>
                </a:solidFill>
              </a:rPr>
              <a:t>Julai</a:t>
            </a:r>
            <a:r>
              <a:rPr lang="en-US" sz="3600" b="1" i="1" dirty="0">
                <a:solidFill>
                  <a:schemeClr val="bg1"/>
                </a:solidFill>
              </a:rPr>
              <a:t> 2020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Channel C: 24 July 2020 (10 AM - 12 PM)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Channel D: 24 July 2020 (3 PM - 5 PM)</a:t>
            </a:r>
            <a:endParaRPr lang="en-US" sz="2800" b="1" i="1" dirty="0">
              <a:solidFill>
                <a:schemeClr val="bg1"/>
              </a:solidFill>
            </a:endParaRPr>
          </a:p>
          <a:p>
            <a:pPr algn="ctr"/>
            <a:endParaRPr lang="en-MY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3692F-99FE-478F-92BD-E19741B483E2}"/>
              </a:ext>
            </a:extLst>
          </p:cNvPr>
          <p:cNvSpPr/>
          <p:nvPr/>
        </p:nvSpPr>
        <p:spPr>
          <a:xfrm>
            <a:off x="7655523" y="6083511"/>
            <a:ext cx="4381370" cy="5390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JABATAN PENGURUSAN KUALITI &amp; PEMANTAUAN KONSESI </a:t>
            </a:r>
          </a:p>
        </p:txBody>
      </p:sp>
    </p:spTree>
    <p:extLst>
      <p:ext uri="{BB962C8B-B14F-4D97-AF65-F5344CB8AC3E}">
        <p14:creationId xmlns:p14="http://schemas.microsoft.com/office/powerpoint/2010/main" val="18169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OBJEKTIF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2380A83B-B3F9-403C-8A05-00DE2D54AB24}"/>
              </a:ext>
            </a:extLst>
          </p:cNvPr>
          <p:cNvGrpSpPr/>
          <p:nvPr/>
        </p:nvGrpSpPr>
        <p:grpSpPr>
          <a:xfrm>
            <a:off x="2809442" y="1885262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74B300F3-E60B-45E7-96ED-94E8973A633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7BC6946E-604F-4292-ABFE-563D32D004D8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601E29-8193-4B76-87EB-914ED80A2588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2EBD3-A106-4D43-93C7-962A8BC0E9E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BFEDE8E5-7298-4680-A51C-3D47FF51240B}"/>
              </a:ext>
            </a:extLst>
          </p:cNvPr>
          <p:cNvGrpSpPr/>
          <p:nvPr/>
        </p:nvGrpSpPr>
        <p:grpSpPr>
          <a:xfrm>
            <a:off x="2809442" y="2989105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F404DAC-8A2E-4056-B362-26C0AC3AB791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2310689D-6ADF-47B4-A4D0-BA24EAD13C1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BF89173E-A1C0-42BB-AC98-ADA593F4BC9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C840F906-9D88-4ADC-9E7A-6A5CC9AB110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69EE437E-ACDD-423D-B16E-2D3EF63F3839}"/>
              </a:ext>
            </a:extLst>
          </p:cNvPr>
          <p:cNvGrpSpPr/>
          <p:nvPr/>
        </p:nvGrpSpPr>
        <p:grpSpPr>
          <a:xfrm>
            <a:off x="2809442" y="4092948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F87634E-EE5E-41F8-AD2B-CFAFFBDE5D2E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070B6AF5-C0D9-46F5-871B-770166FBBBF3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8B4F2BFA-AFFC-42B6-8243-524D5FBCF4B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37F5DDBD-A008-48FE-B5B6-D92AB58E7EFC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D48DCF56-F633-4EEF-B3B4-2D2E0FC8E783}"/>
              </a:ext>
            </a:extLst>
          </p:cNvPr>
          <p:cNvGrpSpPr/>
          <p:nvPr/>
        </p:nvGrpSpPr>
        <p:grpSpPr>
          <a:xfrm>
            <a:off x="2809442" y="5196792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42F5D60-AA0C-45E9-8064-115AA97D7EDC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166B5AF6-84FC-4FEF-AEF7-12F67A0864BD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48CF5D76-E7AB-487D-BA7E-01545C784324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2AF29138-53F8-44A1-9917-DE1073670EF0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EA92754-61A2-4766-AE13-D693FA75D6F5}"/>
              </a:ext>
            </a:extLst>
          </p:cNvPr>
          <p:cNvSpPr txBox="1"/>
          <p:nvPr/>
        </p:nvSpPr>
        <p:spPr>
          <a:xfrm>
            <a:off x="3134558" y="208904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3BCF-7D7E-4A30-B44C-CDFE17E60FC4}"/>
              </a:ext>
            </a:extLst>
          </p:cNvPr>
          <p:cNvSpPr txBox="1"/>
          <p:nvPr/>
        </p:nvSpPr>
        <p:spPr>
          <a:xfrm>
            <a:off x="3142865" y="3192886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976BF0-1214-4C35-AF3E-93B12DCEE1BE}"/>
              </a:ext>
            </a:extLst>
          </p:cNvPr>
          <p:cNvSpPr txBox="1"/>
          <p:nvPr/>
        </p:nvSpPr>
        <p:spPr>
          <a:xfrm>
            <a:off x="3159813" y="4296728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00F2BF-E9A5-4EEC-ADB6-CAEB952BA7FC}"/>
              </a:ext>
            </a:extLst>
          </p:cNvPr>
          <p:cNvSpPr txBox="1"/>
          <p:nvPr/>
        </p:nvSpPr>
        <p:spPr>
          <a:xfrm>
            <a:off x="3159813" y="5400572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86BCDFE2-BD45-4327-9726-346B92502186}"/>
              </a:ext>
            </a:extLst>
          </p:cNvPr>
          <p:cNvSpPr txBox="1"/>
          <p:nvPr/>
        </p:nvSpPr>
        <p:spPr bwMode="auto">
          <a:xfrm>
            <a:off x="4461742" y="5430616"/>
            <a:ext cx="461464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KPI 5S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CEB52551-53DF-4B88-AD44-74DE557B523F}"/>
              </a:ext>
            </a:extLst>
          </p:cNvPr>
          <p:cNvSpPr txBox="1"/>
          <p:nvPr/>
        </p:nvSpPr>
        <p:spPr bwMode="auto">
          <a:xfrm>
            <a:off x="4559219" y="4296728"/>
            <a:ext cx="4614647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Powerapps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menutup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penemuan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audit 5S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78B840F1-082F-4021-A06A-82C7600F1CC4}"/>
              </a:ext>
            </a:extLst>
          </p:cNvPr>
          <p:cNvSpPr txBox="1"/>
          <p:nvPr/>
        </p:nvSpPr>
        <p:spPr bwMode="auto">
          <a:xfrm>
            <a:off x="4559219" y="3336403"/>
            <a:ext cx="461464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Maklumat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terkini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info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Galeri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7EDED152-5164-4DF5-BA24-6A8D465840E0}"/>
              </a:ext>
            </a:extLst>
          </p:cNvPr>
          <p:cNvSpPr txBox="1"/>
          <p:nvPr/>
        </p:nvSpPr>
        <p:spPr bwMode="auto">
          <a:xfrm>
            <a:off x="4534670" y="2032457"/>
            <a:ext cx="4614647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semula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jadual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Audit 5S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2020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8" name="Picture 57" descr="A close up of a hill&#10;&#10;Description automatically generated">
            <a:extLst>
              <a:ext uri="{FF2B5EF4-FFF2-40B4-BE49-F238E27FC236}">
                <a16:creationId xmlns:a16="http://schemas.microsoft.com/office/drawing/2014/main" id="{DAA99BD7-063C-41F4-A53B-A49CE730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WILAYAH SELATAN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B693B031-F415-40EA-B780-7216A1F46161}"/>
              </a:ext>
            </a:extLst>
          </p:cNvPr>
          <p:cNvSpPr/>
          <p:nvPr/>
        </p:nvSpPr>
        <p:spPr>
          <a:xfrm>
            <a:off x="940086" y="308817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0645EC-562C-4768-BAB0-118BD9CE8260}"/>
              </a:ext>
            </a:extLst>
          </p:cNvPr>
          <p:cNvSpPr/>
          <p:nvPr/>
        </p:nvSpPr>
        <p:spPr>
          <a:xfrm flipH="1">
            <a:off x="2365393" y="3024205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6509B-8480-46A4-8307-51D1031E4B5C}"/>
              </a:ext>
            </a:extLst>
          </p:cNvPr>
          <p:cNvSpPr/>
          <p:nvPr/>
        </p:nvSpPr>
        <p:spPr>
          <a:xfrm flipH="1">
            <a:off x="5931990" y="299905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FC6417-2901-4C8E-8B3F-C5A5FF103131}"/>
              </a:ext>
            </a:extLst>
          </p:cNvPr>
          <p:cNvSpPr/>
          <p:nvPr/>
        </p:nvSpPr>
        <p:spPr>
          <a:xfrm flipH="1">
            <a:off x="9367729" y="2967720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C83092-4EAC-4670-BFAA-15ABFA25C0C4}"/>
              </a:ext>
            </a:extLst>
          </p:cNvPr>
          <p:cNvGrpSpPr/>
          <p:nvPr/>
        </p:nvGrpSpPr>
        <p:grpSpPr>
          <a:xfrm>
            <a:off x="1309241" y="2103598"/>
            <a:ext cx="1749669" cy="514887"/>
            <a:chOff x="3455377" y="2102666"/>
            <a:chExt cx="1749669" cy="514887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ECEF1E78-249F-46CF-986B-19AC88636FE9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E91EE9-C71F-4009-9BD5-9C264C359DB4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60038-8A76-4CBD-AEED-643E3806FD50}"/>
              </a:ext>
            </a:extLst>
          </p:cNvPr>
          <p:cNvGrpSpPr/>
          <p:nvPr/>
        </p:nvGrpSpPr>
        <p:grpSpPr>
          <a:xfrm>
            <a:off x="5032092" y="2091589"/>
            <a:ext cx="1749669" cy="514887"/>
            <a:chOff x="3455377" y="2102666"/>
            <a:chExt cx="1749669" cy="514887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BF34D16C-51B6-4471-889B-F1FC64E3BE1D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C5EBF0-6153-4A0E-9BBE-8C03282E1218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8DE481-B30A-4D58-83EF-446851593507}"/>
              </a:ext>
            </a:extLst>
          </p:cNvPr>
          <p:cNvGrpSpPr/>
          <p:nvPr/>
        </p:nvGrpSpPr>
        <p:grpSpPr>
          <a:xfrm>
            <a:off x="8467785" y="1921520"/>
            <a:ext cx="1749669" cy="514887"/>
            <a:chOff x="3455377" y="2102666"/>
            <a:chExt cx="1749669" cy="514887"/>
          </a:xfrm>
        </p:grpSpPr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169CA9DA-0443-4FF6-B077-D72BD9CBEE61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B1846-CC3D-429A-B07F-C466269DAE65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75BF70-9340-455B-8BAC-A24CC5D59BAB}"/>
              </a:ext>
            </a:extLst>
          </p:cNvPr>
          <p:cNvSpPr txBox="1"/>
          <p:nvPr/>
        </p:nvSpPr>
        <p:spPr>
          <a:xfrm>
            <a:off x="1294952" y="2096114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S2</a:t>
            </a:r>
            <a:endParaRPr lang="ko-KR" alt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E0C84-C376-49D7-8659-1F2389643060}"/>
              </a:ext>
            </a:extLst>
          </p:cNvPr>
          <p:cNvSpPr txBox="1"/>
          <p:nvPr/>
        </p:nvSpPr>
        <p:spPr>
          <a:xfrm>
            <a:off x="5229602" y="2084105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S3</a:t>
            </a:r>
            <a:endParaRPr lang="ko-KR" alt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AE9E3-EE06-44F9-8CE0-A4D9333F6D17}"/>
              </a:ext>
            </a:extLst>
          </p:cNvPr>
          <p:cNvSpPr txBox="1"/>
          <p:nvPr/>
        </p:nvSpPr>
        <p:spPr>
          <a:xfrm>
            <a:off x="8688922" y="191403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S5</a:t>
            </a:r>
            <a:endParaRPr lang="ko-KR" alt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1D45F0-3E9F-4A06-AD2D-88B8478CB1D2}"/>
              </a:ext>
            </a:extLst>
          </p:cNvPr>
          <p:cNvGrpSpPr/>
          <p:nvPr/>
        </p:nvGrpSpPr>
        <p:grpSpPr>
          <a:xfrm>
            <a:off x="1397240" y="3775956"/>
            <a:ext cx="2224996" cy="788865"/>
            <a:chOff x="1978221" y="2038912"/>
            <a:chExt cx="1716151" cy="7888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92E89A-86C2-43E4-8D05-2FCFD03E933D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 March – 13 March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3ABB38-1BB7-4A7E-8A7F-6F2537A06882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D355C3-3ABF-4F8E-AAE9-18F9E285D0B3}"/>
              </a:ext>
            </a:extLst>
          </p:cNvPr>
          <p:cNvGrpSpPr/>
          <p:nvPr/>
        </p:nvGrpSpPr>
        <p:grpSpPr>
          <a:xfrm>
            <a:off x="1630570" y="4584946"/>
            <a:ext cx="1749669" cy="573422"/>
            <a:chOff x="1978221" y="2038912"/>
            <a:chExt cx="1716151" cy="5734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7A811E-8CE5-418B-934D-596AF39BCFBE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– 13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Ogos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B8E1F7-023E-4C85-BEC5-165ACDF68C81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AF32A7-48EF-478C-BC87-6818A530542E}"/>
              </a:ext>
            </a:extLst>
          </p:cNvPr>
          <p:cNvGrpSpPr/>
          <p:nvPr/>
        </p:nvGrpSpPr>
        <p:grpSpPr>
          <a:xfrm>
            <a:off x="5026157" y="3694480"/>
            <a:ext cx="2224996" cy="573422"/>
            <a:chOff x="1978221" y="2038912"/>
            <a:chExt cx="1716151" cy="57342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A4ABED-6650-4EF0-8072-A9214036107E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26 – 28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Febuari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388E9B-804D-47A7-BF00-A347A8FDEEC5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484544-16BD-4B01-9D2D-768220431F3A}"/>
              </a:ext>
            </a:extLst>
          </p:cNvPr>
          <p:cNvGrpSpPr/>
          <p:nvPr/>
        </p:nvGrpSpPr>
        <p:grpSpPr>
          <a:xfrm>
            <a:off x="5259487" y="4503470"/>
            <a:ext cx="1749669" cy="573422"/>
            <a:chOff x="1978221" y="2038912"/>
            <a:chExt cx="1716151" cy="57342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ED1187-ACF9-42CE-AD59-254CC0A82D43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 &amp; 7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Ogos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E6CD56-83DE-4F07-9BFA-A7A3F4C088F6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A13AF0F-FC3A-432C-A711-6CA1E5C62D3E}"/>
              </a:ext>
            </a:extLst>
          </p:cNvPr>
          <p:cNvSpPr txBox="1"/>
          <p:nvPr/>
        </p:nvSpPr>
        <p:spPr>
          <a:xfrm>
            <a:off x="1290504" y="5612724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648A7-842B-4B10-A6AE-DC8277627568}"/>
              </a:ext>
            </a:extLst>
          </p:cNvPr>
          <p:cNvSpPr/>
          <p:nvPr/>
        </p:nvSpPr>
        <p:spPr>
          <a:xfrm>
            <a:off x="1593698" y="5340239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069600-9187-42CD-9E52-567151FD28F6}"/>
              </a:ext>
            </a:extLst>
          </p:cNvPr>
          <p:cNvSpPr txBox="1"/>
          <p:nvPr/>
        </p:nvSpPr>
        <p:spPr>
          <a:xfrm>
            <a:off x="5022611" y="5488604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22D6C3-4E56-41FD-A211-6358F1BDD230}"/>
              </a:ext>
            </a:extLst>
          </p:cNvPr>
          <p:cNvSpPr/>
          <p:nvPr/>
        </p:nvSpPr>
        <p:spPr>
          <a:xfrm>
            <a:off x="5325805" y="5216119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F179B1-0059-463B-8C7C-CE8677AA8664}"/>
              </a:ext>
            </a:extLst>
          </p:cNvPr>
          <p:cNvGrpSpPr/>
          <p:nvPr/>
        </p:nvGrpSpPr>
        <p:grpSpPr>
          <a:xfrm>
            <a:off x="8467783" y="3694480"/>
            <a:ext cx="2224996" cy="573422"/>
            <a:chOff x="1978221" y="2038912"/>
            <a:chExt cx="1716151" cy="57342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FC59FF-6A78-4C5B-9D40-BA702D4BA1F3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– 6 Mac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E06DD5-6269-490E-BA07-3FA66D18202A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1CC3C9-B847-4906-96FA-BB1A296CA4DA}"/>
              </a:ext>
            </a:extLst>
          </p:cNvPr>
          <p:cNvGrpSpPr/>
          <p:nvPr/>
        </p:nvGrpSpPr>
        <p:grpSpPr>
          <a:xfrm>
            <a:off x="8701113" y="4503470"/>
            <a:ext cx="1749669" cy="573422"/>
            <a:chOff x="1978221" y="2038912"/>
            <a:chExt cx="1716151" cy="57342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3B7F83-E053-4FAB-9B2E-7451294BF4D2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&amp; 5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Ogos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A2B645-DE7E-47C5-8046-BF59012EAE78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4BD50C1-18AD-4A3C-B6F1-3EDCAADE5D5A}"/>
              </a:ext>
            </a:extLst>
          </p:cNvPr>
          <p:cNvSpPr txBox="1"/>
          <p:nvPr/>
        </p:nvSpPr>
        <p:spPr>
          <a:xfrm>
            <a:off x="8464237" y="5488604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E37C3D-DD40-42FC-B6D8-A71DD1953519}"/>
              </a:ext>
            </a:extLst>
          </p:cNvPr>
          <p:cNvSpPr/>
          <p:nvPr/>
        </p:nvSpPr>
        <p:spPr>
          <a:xfrm>
            <a:off x="8767431" y="5216119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0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WILAYAH UTARA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B693B031-F415-40EA-B780-7216A1F46161}"/>
              </a:ext>
            </a:extLst>
          </p:cNvPr>
          <p:cNvSpPr/>
          <p:nvPr/>
        </p:nvSpPr>
        <p:spPr>
          <a:xfrm>
            <a:off x="949611" y="38692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0645EC-562C-4768-BAB0-118BD9CE8260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6509B-8480-46A4-8307-51D1031E4B5C}"/>
              </a:ext>
            </a:extLst>
          </p:cNvPr>
          <p:cNvSpPr/>
          <p:nvPr/>
        </p:nvSpPr>
        <p:spPr>
          <a:xfrm flipH="1">
            <a:off x="7217423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9B7E29-B231-44CA-ABCF-709876D38993}"/>
              </a:ext>
            </a:extLst>
          </p:cNvPr>
          <p:cNvSpPr/>
          <p:nvPr/>
        </p:nvSpPr>
        <p:spPr>
          <a:xfrm rot="10800000" flipH="1">
            <a:off x="4410736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C206EA-82D3-4C5F-A838-F2B3C9647D76}"/>
              </a:ext>
            </a:extLst>
          </p:cNvPr>
          <p:cNvSpPr/>
          <p:nvPr/>
        </p:nvSpPr>
        <p:spPr>
          <a:xfrm rot="10800000" flipH="1">
            <a:off x="10183604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FA3E42-51FA-48B2-9EC0-4A864485B02C}"/>
              </a:ext>
            </a:extLst>
          </p:cNvPr>
          <p:cNvGrpSpPr/>
          <p:nvPr/>
        </p:nvGrpSpPr>
        <p:grpSpPr>
          <a:xfrm>
            <a:off x="3690386" y="4483987"/>
            <a:ext cx="1749669" cy="514888"/>
            <a:chOff x="2988635" y="4483987"/>
            <a:chExt cx="1749669" cy="514888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ECCFAE7-543C-4E88-A124-6CF226A132C5}"/>
                </a:ext>
              </a:extLst>
            </p:cNvPr>
            <p:cNvSpPr/>
            <p:nvPr/>
          </p:nvSpPr>
          <p:spPr>
            <a:xfrm rot="14889065" flipH="1" flipV="1">
              <a:off x="3320851" y="4177369"/>
              <a:ext cx="317143" cy="93038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22ED6-D718-4F3E-9E3A-8AEE11C175D5}"/>
                </a:ext>
              </a:extLst>
            </p:cNvPr>
            <p:cNvSpPr/>
            <p:nvPr/>
          </p:nvSpPr>
          <p:spPr>
            <a:xfrm flipV="1">
              <a:off x="2988635" y="4676915"/>
              <a:ext cx="1749669" cy="321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DCFEDF-5EBA-484F-B591-C532FF23CA0A}"/>
              </a:ext>
            </a:extLst>
          </p:cNvPr>
          <p:cNvGrpSpPr/>
          <p:nvPr/>
        </p:nvGrpSpPr>
        <p:grpSpPr>
          <a:xfrm>
            <a:off x="9463255" y="4483987"/>
            <a:ext cx="1749669" cy="514888"/>
            <a:chOff x="7453696" y="4483987"/>
            <a:chExt cx="1749669" cy="514888"/>
          </a:xfrm>
        </p:grpSpPr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4EF8A980-828E-4A45-863E-08F697A0BF13}"/>
                </a:ext>
              </a:extLst>
            </p:cNvPr>
            <p:cNvSpPr/>
            <p:nvPr/>
          </p:nvSpPr>
          <p:spPr>
            <a:xfrm rot="14889065" flipH="1" flipV="1">
              <a:off x="7785912" y="4177369"/>
              <a:ext cx="317143" cy="93038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386141-81E7-4A48-871B-13A4400AD021}"/>
                </a:ext>
              </a:extLst>
            </p:cNvPr>
            <p:cNvSpPr/>
            <p:nvPr/>
          </p:nvSpPr>
          <p:spPr>
            <a:xfrm flipV="1">
              <a:off x="7453696" y="4676915"/>
              <a:ext cx="1749669" cy="321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C83092-4EAC-4670-BFAA-15ABFA25C0C4}"/>
              </a:ext>
            </a:extLst>
          </p:cNvPr>
          <p:cNvGrpSpPr/>
          <p:nvPr/>
        </p:nvGrpSpPr>
        <p:grpSpPr>
          <a:xfrm>
            <a:off x="756107" y="2820770"/>
            <a:ext cx="1749669" cy="514887"/>
            <a:chOff x="3455377" y="2102666"/>
            <a:chExt cx="1749669" cy="514887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ECEF1E78-249F-46CF-986B-19AC88636FE9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E91EE9-C71F-4009-9BD5-9C264C359DB4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60038-8A76-4CBD-AEED-643E3806FD50}"/>
              </a:ext>
            </a:extLst>
          </p:cNvPr>
          <p:cNvGrpSpPr/>
          <p:nvPr/>
        </p:nvGrpSpPr>
        <p:grpSpPr>
          <a:xfrm>
            <a:off x="6520701" y="2820770"/>
            <a:ext cx="1749669" cy="514887"/>
            <a:chOff x="3455377" y="2102666"/>
            <a:chExt cx="1749669" cy="514887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BF34D16C-51B6-4471-889B-F1FC64E3BE1D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C5EBF0-6153-4A0E-9BBE-8C03282E1218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75BF70-9340-455B-8BAC-A24CC5D59BAB}"/>
              </a:ext>
            </a:extLst>
          </p:cNvPr>
          <p:cNvSpPr txBox="1"/>
          <p:nvPr/>
        </p:nvSpPr>
        <p:spPr>
          <a:xfrm>
            <a:off x="977243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N2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E0C84-C376-49D7-8659-1F2389643060}"/>
              </a:ext>
            </a:extLst>
          </p:cNvPr>
          <p:cNvSpPr txBox="1"/>
          <p:nvPr/>
        </p:nvSpPr>
        <p:spPr>
          <a:xfrm>
            <a:off x="6718211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N4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9CD8-8383-4E00-B4E0-EAB235C53E73}"/>
              </a:ext>
            </a:extLst>
          </p:cNvPr>
          <p:cNvSpPr txBox="1"/>
          <p:nvPr/>
        </p:nvSpPr>
        <p:spPr>
          <a:xfrm>
            <a:off x="3911524" y="4671212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N3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CAE92-34B9-439F-9414-A939EB50E68E}"/>
              </a:ext>
            </a:extLst>
          </p:cNvPr>
          <p:cNvSpPr txBox="1"/>
          <p:nvPr/>
        </p:nvSpPr>
        <p:spPr>
          <a:xfrm>
            <a:off x="9684392" y="46703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N5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3148D2-64D6-4166-8A23-8B01E1543061}"/>
              </a:ext>
            </a:extLst>
          </p:cNvPr>
          <p:cNvGrpSpPr/>
          <p:nvPr/>
        </p:nvGrpSpPr>
        <p:grpSpPr>
          <a:xfrm>
            <a:off x="697296" y="4322252"/>
            <a:ext cx="2224996" cy="788865"/>
            <a:chOff x="1978221" y="2038912"/>
            <a:chExt cx="1716151" cy="7888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A0321E-9DB0-43FA-83C9-88C41950E6D2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 Mac 2020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21 &amp; 23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EB7309-08C6-4A9B-B547-90EF8E2FC1F1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05A48D-EB9C-4982-8A9D-C785B1626A95}"/>
              </a:ext>
            </a:extLst>
          </p:cNvPr>
          <p:cNvGrpSpPr/>
          <p:nvPr/>
        </p:nvGrpSpPr>
        <p:grpSpPr>
          <a:xfrm>
            <a:off x="930626" y="5205673"/>
            <a:ext cx="1749669" cy="573422"/>
            <a:chOff x="1978221" y="2038912"/>
            <a:chExt cx="1716151" cy="57342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AFB8FC-1E49-4B43-BA05-78D2A9784EC6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 &amp; 18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Ogos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773162-67EB-4265-9511-7F5D344E53A1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EA955E4-E534-467C-A3C7-34ED882EDEE1}"/>
              </a:ext>
            </a:extLst>
          </p:cNvPr>
          <p:cNvSpPr txBox="1"/>
          <p:nvPr/>
        </p:nvSpPr>
        <p:spPr>
          <a:xfrm>
            <a:off x="590560" y="6159020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27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43065A-9AEC-41DD-9907-CC42E6A1F4A6}"/>
              </a:ext>
            </a:extLst>
          </p:cNvPr>
          <p:cNvSpPr/>
          <p:nvPr/>
        </p:nvSpPr>
        <p:spPr>
          <a:xfrm>
            <a:off x="893754" y="5886535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5D612B-62E1-47F4-9897-46AB92E2358A}"/>
              </a:ext>
            </a:extLst>
          </p:cNvPr>
          <p:cNvGrpSpPr/>
          <p:nvPr/>
        </p:nvGrpSpPr>
        <p:grpSpPr>
          <a:xfrm>
            <a:off x="3404226" y="1435591"/>
            <a:ext cx="2224996" cy="573422"/>
            <a:chOff x="1978221" y="2038912"/>
            <a:chExt cx="1716151" cy="5734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DF74CE-A350-4A11-908A-49BE73436CFA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22 &amp; 23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00E47D-FBCD-4451-9594-11A86FED16C4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13ED6F-CD97-4DA2-B3A8-F41F36F4466E}"/>
              </a:ext>
            </a:extLst>
          </p:cNvPr>
          <p:cNvGrpSpPr/>
          <p:nvPr/>
        </p:nvGrpSpPr>
        <p:grpSpPr>
          <a:xfrm>
            <a:off x="3637556" y="2244581"/>
            <a:ext cx="1749669" cy="573422"/>
            <a:chOff x="1978221" y="2038912"/>
            <a:chExt cx="1716151" cy="57342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566081-3D8E-49F1-9C51-BE0C27A40BE2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Ogos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3697CA-1690-4A82-B176-5823DDE9923E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FCFA08E-CFE6-450B-A570-4065CA5FAE43}"/>
              </a:ext>
            </a:extLst>
          </p:cNvPr>
          <p:cNvSpPr txBox="1"/>
          <p:nvPr/>
        </p:nvSpPr>
        <p:spPr>
          <a:xfrm>
            <a:off x="3404226" y="3258876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27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404CCF-C778-410F-BA37-010CBA12821C}"/>
              </a:ext>
            </a:extLst>
          </p:cNvPr>
          <p:cNvSpPr/>
          <p:nvPr/>
        </p:nvSpPr>
        <p:spPr>
          <a:xfrm>
            <a:off x="3600684" y="2999874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61E27B-A96F-4B09-9BD8-34C82D9FB068}"/>
              </a:ext>
            </a:extLst>
          </p:cNvPr>
          <p:cNvGrpSpPr/>
          <p:nvPr/>
        </p:nvGrpSpPr>
        <p:grpSpPr>
          <a:xfrm>
            <a:off x="9127871" y="1450446"/>
            <a:ext cx="2224996" cy="573422"/>
            <a:chOff x="1978221" y="2038912"/>
            <a:chExt cx="1716151" cy="57342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1375E8-7C0B-4FE5-8D64-D8049EBC1CD4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28 – 30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7CB9E5-2B58-4FA2-BADB-EF9D4735D8A4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330AD7-A96F-44DA-BFA9-277043CA72B7}"/>
              </a:ext>
            </a:extLst>
          </p:cNvPr>
          <p:cNvGrpSpPr/>
          <p:nvPr/>
        </p:nvGrpSpPr>
        <p:grpSpPr>
          <a:xfrm>
            <a:off x="9361201" y="2259436"/>
            <a:ext cx="1749669" cy="573422"/>
            <a:chOff x="1978221" y="2038912"/>
            <a:chExt cx="1716151" cy="57342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DD1A7D3-B82D-46FE-ABEF-78DDE41B785F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 – 26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Ogos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6EFFE3-117B-4EA8-9619-6AE171C35573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C9F9447-42A3-428D-BF67-8B1F5CEE3BB7}"/>
              </a:ext>
            </a:extLst>
          </p:cNvPr>
          <p:cNvSpPr txBox="1"/>
          <p:nvPr/>
        </p:nvSpPr>
        <p:spPr>
          <a:xfrm>
            <a:off x="9021135" y="3287214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27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9BE154-5269-48B2-81E3-786C3ECFBA5C}"/>
              </a:ext>
            </a:extLst>
          </p:cNvPr>
          <p:cNvSpPr/>
          <p:nvPr/>
        </p:nvSpPr>
        <p:spPr>
          <a:xfrm>
            <a:off x="9324329" y="3014729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7071C2-9BE9-4B85-8411-C2BBE40A76F6}"/>
              </a:ext>
            </a:extLst>
          </p:cNvPr>
          <p:cNvGrpSpPr/>
          <p:nvPr/>
        </p:nvGrpSpPr>
        <p:grpSpPr>
          <a:xfrm>
            <a:off x="6359087" y="4373882"/>
            <a:ext cx="2224996" cy="573422"/>
            <a:chOff x="1978221" y="2038912"/>
            <a:chExt cx="1716151" cy="57342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26CBB0-256C-4942-A144-A967B6AF6D8A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28 – 30 September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4DB7D3-6F18-42F2-A9E4-092D40314EC2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E4A759-0CAF-47CD-A265-31D9107E97CC}"/>
              </a:ext>
            </a:extLst>
          </p:cNvPr>
          <p:cNvGrpSpPr/>
          <p:nvPr/>
        </p:nvGrpSpPr>
        <p:grpSpPr>
          <a:xfrm>
            <a:off x="6592417" y="5182872"/>
            <a:ext cx="1954399" cy="788865"/>
            <a:chOff x="1978221" y="2038912"/>
            <a:chExt cx="1716151" cy="7888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CC5B33-A4D7-48A0-B406-0015A2357A05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 – 22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Oktober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D55C22-6E87-4F62-8C0A-3DC203AAB0A2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C978D15-D3EF-4C6F-B23A-C84F5C4DC88D}"/>
              </a:ext>
            </a:extLst>
          </p:cNvPr>
          <p:cNvSpPr txBox="1"/>
          <p:nvPr/>
        </p:nvSpPr>
        <p:spPr>
          <a:xfrm>
            <a:off x="6520699" y="6183823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Oktober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DDD34A-7C32-47B2-95FF-09FFA3A35AAE}"/>
              </a:ext>
            </a:extLst>
          </p:cNvPr>
          <p:cNvSpPr/>
          <p:nvPr/>
        </p:nvSpPr>
        <p:spPr>
          <a:xfrm>
            <a:off x="6677815" y="5905111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WILAYAH TENGAH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B693B031-F415-40EA-B780-7216A1F46161}"/>
              </a:ext>
            </a:extLst>
          </p:cNvPr>
          <p:cNvSpPr/>
          <p:nvPr/>
        </p:nvSpPr>
        <p:spPr>
          <a:xfrm>
            <a:off x="949611" y="38692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0645EC-562C-4768-BAB0-118BD9CE8260}"/>
              </a:ext>
            </a:extLst>
          </p:cNvPr>
          <p:cNvSpPr/>
          <p:nvPr/>
        </p:nvSpPr>
        <p:spPr>
          <a:xfrm flipH="1">
            <a:off x="902278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6509B-8480-46A4-8307-51D1031E4B5C}"/>
              </a:ext>
            </a:extLst>
          </p:cNvPr>
          <p:cNvSpPr/>
          <p:nvPr/>
        </p:nvSpPr>
        <p:spPr>
          <a:xfrm flipH="1">
            <a:off x="4888863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FC6417-2901-4C8E-8B3F-C5A5FF103131}"/>
              </a:ext>
            </a:extLst>
          </p:cNvPr>
          <p:cNvSpPr/>
          <p:nvPr/>
        </p:nvSpPr>
        <p:spPr>
          <a:xfrm flipH="1">
            <a:off x="9024309" y="3785434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9B7E29-B231-44CA-ABCF-709876D38993}"/>
              </a:ext>
            </a:extLst>
          </p:cNvPr>
          <p:cNvSpPr/>
          <p:nvPr/>
        </p:nvSpPr>
        <p:spPr>
          <a:xfrm rot="10800000" flipH="1">
            <a:off x="2837094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C206EA-82D3-4C5F-A838-F2B3C9647D76}"/>
              </a:ext>
            </a:extLst>
          </p:cNvPr>
          <p:cNvSpPr/>
          <p:nvPr/>
        </p:nvSpPr>
        <p:spPr>
          <a:xfrm rot="10800000" flipH="1">
            <a:off x="6813050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FA3E42-51FA-48B2-9EC0-4A864485B02C}"/>
              </a:ext>
            </a:extLst>
          </p:cNvPr>
          <p:cNvGrpSpPr/>
          <p:nvPr/>
        </p:nvGrpSpPr>
        <p:grpSpPr>
          <a:xfrm>
            <a:off x="2116744" y="4483987"/>
            <a:ext cx="1749669" cy="514888"/>
            <a:chOff x="2988635" y="4483987"/>
            <a:chExt cx="1749669" cy="514888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ECCFAE7-543C-4E88-A124-6CF226A132C5}"/>
                </a:ext>
              </a:extLst>
            </p:cNvPr>
            <p:cNvSpPr/>
            <p:nvPr/>
          </p:nvSpPr>
          <p:spPr>
            <a:xfrm rot="14889065" flipH="1" flipV="1">
              <a:off x="3320851" y="4177369"/>
              <a:ext cx="317143" cy="93038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22ED6-D718-4F3E-9E3A-8AEE11C175D5}"/>
                </a:ext>
              </a:extLst>
            </p:cNvPr>
            <p:cNvSpPr/>
            <p:nvPr/>
          </p:nvSpPr>
          <p:spPr>
            <a:xfrm flipV="1">
              <a:off x="2988635" y="4676915"/>
              <a:ext cx="1749669" cy="321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DCFEDF-5EBA-484F-B591-C532FF23CA0A}"/>
              </a:ext>
            </a:extLst>
          </p:cNvPr>
          <p:cNvGrpSpPr/>
          <p:nvPr/>
        </p:nvGrpSpPr>
        <p:grpSpPr>
          <a:xfrm>
            <a:off x="6092701" y="4483987"/>
            <a:ext cx="1749669" cy="514888"/>
            <a:chOff x="7453696" y="4483987"/>
            <a:chExt cx="1749669" cy="514888"/>
          </a:xfrm>
        </p:grpSpPr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4EF8A980-828E-4A45-863E-08F697A0BF13}"/>
                </a:ext>
              </a:extLst>
            </p:cNvPr>
            <p:cNvSpPr/>
            <p:nvPr/>
          </p:nvSpPr>
          <p:spPr>
            <a:xfrm rot="14889065" flipH="1" flipV="1">
              <a:off x="7785912" y="4177369"/>
              <a:ext cx="317143" cy="93038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386141-81E7-4A48-871B-13A4400AD021}"/>
                </a:ext>
              </a:extLst>
            </p:cNvPr>
            <p:cNvSpPr/>
            <p:nvPr/>
          </p:nvSpPr>
          <p:spPr>
            <a:xfrm flipV="1">
              <a:off x="7453696" y="4676915"/>
              <a:ext cx="1749669" cy="321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C83092-4EAC-4670-BFAA-15ABFA25C0C4}"/>
              </a:ext>
            </a:extLst>
          </p:cNvPr>
          <p:cNvGrpSpPr/>
          <p:nvPr/>
        </p:nvGrpSpPr>
        <p:grpSpPr>
          <a:xfrm>
            <a:off x="181930" y="2820770"/>
            <a:ext cx="1749669" cy="514887"/>
            <a:chOff x="3455377" y="2102666"/>
            <a:chExt cx="1749669" cy="514887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ECEF1E78-249F-46CF-986B-19AC88636FE9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E91EE9-C71F-4009-9BD5-9C264C359DB4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60038-8A76-4CBD-AEED-643E3806FD50}"/>
              </a:ext>
            </a:extLst>
          </p:cNvPr>
          <p:cNvGrpSpPr/>
          <p:nvPr/>
        </p:nvGrpSpPr>
        <p:grpSpPr>
          <a:xfrm>
            <a:off x="4192141" y="2820770"/>
            <a:ext cx="1749669" cy="514887"/>
            <a:chOff x="3455377" y="2102666"/>
            <a:chExt cx="1749669" cy="514887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BF34D16C-51B6-4471-889B-F1FC64E3BE1D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C5EBF0-6153-4A0E-9BBE-8C03282E1218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8DE481-B30A-4D58-83EF-446851593507}"/>
              </a:ext>
            </a:extLst>
          </p:cNvPr>
          <p:cNvGrpSpPr/>
          <p:nvPr/>
        </p:nvGrpSpPr>
        <p:grpSpPr>
          <a:xfrm>
            <a:off x="8303960" y="2820770"/>
            <a:ext cx="1749669" cy="514887"/>
            <a:chOff x="3455377" y="2102666"/>
            <a:chExt cx="1749669" cy="514887"/>
          </a:xfrm>
        </p:grpSpPr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169CA9DA-0443-4FF6-B077-D72BD9CBEE61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B1846-CC3D-429A-B07F-C466269DAE65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75BF70-9340-455B-8BAC-A24CC5D59BAB}"/>
              </a:ext>
            </a:extLst>
          </p:cNvPr>
          <p:cNvSpPr txBox="1"/>
          <p:nvPr/>
        </p:nvSpPr>
        <p:spPr>
          <a:xfrm>
            <a:off x="403066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C1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E0C84-C376-49D7-8659-1F2389643060}"/>
              </a:ext>
            </a:extLst>
          </p:cNvPr>
          <p:cNvSpPr txBox="1"/>
          <p:nvPr/>
        </p:nvSpPr>
        <p:spPr>
          <a:xfrm>
            <a:off x="4389651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C3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AE9E3-EE06-44F9-8CE0-A4D9333F6D17}"/>
              </a:ext>
            </a:extLst>
          </p:cNvPr>
          <p:cNvSpPr txBox="1"/>
          <p:nvPr/>
        </p:nvSpPr>
        <p:spPr>
          <a:xfrm>
            <a:off x="8525097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C5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9CD8-8383-4E00-B4E0-EAB235C53E73}"/>
              </a:ext>
            </a:extLst>
          </p:cNvPr>
          <p:cNvSpPr txBox="1"/>
          <p:nvPr/>
        </p:nvSpPr>
        <p:spPr>
          <a:xfrm>
            <a:off x="2337882" y="4671212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C2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CAE92-34B9-439F-9414-A939EB50E68E}"/>
              </a:ext>
            </a:extLst>
          </p:cNvPr>
          <p:cNvSpPr txBox="1"/>
          <p:nvPr/>
        </p:nvSpPr>
        <p:spPr>
          <a:xfrm>
            <a:off x="6313838" y="46703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C4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CBA8A16-5480-416E-BB94-C557DE14D5F7}"/>
              </a:ext>
            </a:extLst>
          </p:cNvPr>
          <p:cNvSpPr/>
          <p:nvPr/>
        </p:nvSpPr>
        <p:spPr>
          <a:xfrm rot="10800000" flipH="1">
            <a:off x="11079603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94632-CBAA-4F5B-B1D6-94AF2F9DE2EB}"/>
              </a:ext>
            </a:extLst>
          </p:cNvPr>
          <p:cNvGrpSpPr/>
          <p:nvPr/>
        </p:nvGrpSpPr>
        <p:grpSpPr>
          <a:xfrm>
            <a:off x="10359254" y="4483987"/>
            <a:ext cx="1749669" cy="514888"/>
            <a:chOff x="7453696" y="4483987"/>
            <a:chExt cx="1749669" cy="514888"/>
          </a:xfrm>
        </p:grpSpPr>
        <p:sp>
          <p:nvSpPr>
            <p:cNvPr id="70" name="Right Triangle 69">
              <a:extLst>
                <a:ext uri="{FF2B5EF4-FFF2-40B4-BE49-F238E27FC236}">
                  <a16:creationId xmlns:a16="http://schemas.microsoft.com/office/drawing/2014/main" id="{FD4B6A5F-D82D-4EBF-8B98-E4679EA59561}"/>
                </a:ext>
              </a:extLst>
            </p:cNvPr>
            <p:cNvSpPr/>
            <p:nvPr/>
          </p:nvSpPr>
          <p:spPr>
            <a:xfrm rot="14889065" flipH="1" flipV="1">
              <a:off x="7785912" y="4177369"/>
              <a:ext cx="317143" cy="93038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323C586-F512-4733-86E4-CDB26F7CD9D2}"/>
                </a:ext>
              </a:extLst>
            </p:cNvPr>
            <p:cNvSpPr/>
            <p:nvPr/>
          </p:nvSpPr>
          <p:spPr>
            <a:xfrm flipV="1">
              <a:off x="7453696" y="4676915"/>
              <a:ext cx="1749669" cy="321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C4D4836-4D51-435D-B3F2-775284704F7A}"/>
              </a:ext>
            </a:extLst>
          </p:cNvPr>
          <p:cNvSpPr txBox="1"/>
          <p:nvPr/>
        </p:nvSpPr>
        <p:spPr>
          <a:xfrm>
            <a:off x="10580391" y="46703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Seksyen</a:t>
            </a:r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C6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2A72DF-ABC4-43E6-BA84-8B04FB1A6602}"/>
              </a:ext>
            </a:extLst>
          </p:cNvPr>
          <p:cNvGrpSpPr/>
          <p:nvPr/>
        </p:nvGrpSpPr>
        <p:grpSpPr>
          <a:xfrm>
            <a:off x="-89261" y="4322252"/>
            <a:ext cx="2224996" cy="573422"/>
            <a:chOff x="1978221" y="2038912"/>
            <a:chExt cx="1716151" cy="57342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E27C61-B0F4-43C2-BDB4-EC843C3BC139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8 -10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F49CFD8-34FE-443B-B25E-1C1F73B2EFFA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240A47-218D-4E5F-97F4-B47BDD19284A}"/>
              </a:ext>
            </a:extLst>
          </p:cNvPr>
          <p:cNvGrpSpPr/>
          <p:nvPr/>
        </p:nvGrpSpPr>
        <p:grpSpPr>
          <a:xfrm>
            <a:off x="144069" y="5120609"/>
            <a:ext cx="2008571" cy="788865"/>
            <a:chOff x="1978221" y="2038912"/>
            <a:chExt cx="1716151" cy="7888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A772D7-8E33-46B3-860D-34F0732BD04A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– 4 September 2020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591F46-A60C-4D48-BBA7-405C9ADE99DF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8ED0CB2-63CF-4B91-B4D5-838D12DAAB99}"/>
              </a:ext>
            </a:extLst>
          </p:cNvPr>
          <p:cNvSpPr txBox="1"/>
          <p:nvPr/>
        </p:nvSpPr>
        <p:spPr>
          <a:xfrm>
            <a:off x="-59140" y="6186601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September 2020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821D5-BC95-4E89-9D6C-B9EA0CCE8AFE}"/>
              </a:ext>
            </a:extLst>
          </p:cNvPr>
          <p:cNvSpPr/>
          <p:nvPr/>
        </p:nvSpPr>
        <p:spPr>
          <a:xfrm>
            <a:off x="244054" y="5914116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AC93EB5-70AC-4276-9207-90CE8F926FC2}"/>
              </a:ext>
            </a:extLst>
          </p:cNvPr>
          <p:cNvGrpSpPr/>
          <p:nvPr/>
        </p:nvGrpSpPr>
        <p:grpSpPr>
          <a:xfrm>
            <a:off x="1919310" y="1459065"/>
            <a:ext cx="2224996" cy="573422"/>
            <a:chOff x="1978221" y="2038912"/>
            <a:chExt cx="1716151" cy="57342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B3CDC-55AD-49D6-8B0B-B7C2BD30E554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14 – 16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6078CFC-3825-4CAC-87C9-2524B21F3869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0FC9ED-4F01-4515-A98B-CA5F6423E18F}"/>
              </a:ext>
            </a:extLst>
          </p:cNvPr>
          <p:cNvGrpSpPr/>
          <p:nvPr/>
        </p:nvGrpSpPr>
        <p:grpSpPr>
          <a:xfrm>
            <a:off x="2089446" y="2268055"/>
            <a:ext cx="1972356" cy="788865"/>
            <a:chOff x="1978221" y="2038912"/>
            <a:chExt cx="1716151" cy="78886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0C1E0F-E7E2-4C2A-9249-AE7C44BB5555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 – 9 September 2020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3385D44-7CAC-472D-AA6E-5E1CFDC6333D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998A55B-9345-460E-A838-CCBDCC1D906F}"/>
              </a:ext>
            </a:extLst>
          </p:cNvPr>
          <p:cNvSpPr txBox="1"/>
          <p:nvPr/>
        </p:nvSpPr>
        <p:spPr>
          <a:xfrm>
            <a:off x="1812574" y="3295833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September 2020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E9097B-D0EC-4A1F-AAD5-00692FFF4BE8}"/>
              </a:ext>
            </a:extLst>
          </p:cNvPr>
          <p:cNvSpPr/>
          <p:nvPr/>
        </p:nvSpPr>
        <p:spPr>
          <a:xfrm>
            <a:off x="2115768" y="3023348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C982BB-1B74-43BF-ABE4-463626EFC664}"/>
              </a:ext>
            </a:extLst>
          </p:cNvPr>
          <p:cNvGrpSpPr/>
          <p:nvPr/>
        </p:nvGrpSpPr>
        <p:grpSpPr>
          <a:xfrm>
            <a:off x="6098483" y="1503044"/>
            <a:ext cx="2224996" cy="573422"/>
            <a:chOff x="1978221" y="2038912"/>
            <a:chExt cx="1716151" cy="57342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D5425C1-A2ED-43C8-A0D0-0199863262EA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September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C34E71-5DE8-4AB4-AA53-B5D3A5588114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D87E49-EF6D-4E6C-BF79-520FD0807814}"/>
              </a:ext>
            </a:extLst>
          </p:cNvPr>
          <p:cNvGrpSpPr/>
          <p:nvPr/>
        </p:nvGrpSpPr>
        <p:grpSpPr>
          <a:xfrm>
            <a:off x="6331813" y="2322667"/>
            <a:ext cx="1749669" cy="573422"/>
            <a:chOff x="1978221" y="2038912"/>
            <a:chExt cx="1716151" cy="57342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2FD026D-4C56-44F7-B8C3-36EF8D6DDFB4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 November 2020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86386F7-5AAC-40C0-BF56-7680541B9BE4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C4C5684-BD28-4600-BA13-459152A9269E}"/>
              </a:ext>
            </a:extLst>
          </p:cNvPr>
          <p:cNvSpPr txBox="1"/>
          <p:nvPr/>
        </p:nvSpPr>
        <p:spPr>
          <a:xfrm>
            <a:off x="5991747" y="3339812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 November 2020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C5DBA6E-B7E9-4096-A3E7-76797BC77FB8}"/>
              </a:ext>
            </a:extLst>
          </p:cNvPr>
          <p:cNvSpPr/>
          <p:nvPr/>
        </p:nvSpPr>
        <p:spPr>
          <a:xfrm>
            <a:off x="6294941" y="3067327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EEFAB5D-A8BF-4200-BC86-9CFAB5E217D4}"/>
              </a:ext>
            </a:extLst>
          </p:cNvPr>
          <p:cNvGrpSpPr/>
          <p:nvPr/>
        </p:nvGrpSpPr>
        <p:grpSpPr>
          <a:xfrm>
            <a:off x="10006114" y="1489684"/>
            <a:ext cx="2224996" cy="573422"/>
            <a:chOff x="1978221" y="2038912"/>
            <a:chExt cx="1716151" cy="57342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5496A64-6438-4453-B5F6-C8FEF011C030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23 &amp; 24 September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834293-0876-4418-9D21-A9D07F896ABB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19AB9A-A6F7-4224-84A2-F92252E2925B}"/>
              </a:ext>
            </a:extLst>
          </p:cNvPr>
          <p:cNvGrpSpPr/>
          <p:nvPr/>
        </p:nvGrpSpPr>
        <p:grpSpPr>
          <a:xfrm>
            <a:off x="10069320" y="2319940"/>
            <a:ext cx="2100477" cy="788865"/>
            <a:chOff x="1978221" y="2038912"/>
            <a:chExt cx="1716151" cy="7888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BDE56B2-EC06-4B46-92E6-CBD0C0775FF9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 &amp; 12 November 2020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7AFBAC-DA1B-4D52-A077-5A06722704E0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E8029C3-D9BE-4705-A6DD-8E10535E06D0}"/>
              </a:ext>
            </a:extLst>
          </p:cNvPr>
          <p:cNvSpPr txBox="1"/>
          <p:nvPr/>
        </p:nvSpPr>
        <p:spPr>
          <a:xfrm>
            <a:off x="9899378" y="3326452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 November 2020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89B618-FCCD-47BE-B928-72BB79871DCF}"/>
              </a:ext>
            </a:extLst>
          </p:cNvPr>
          <p:cNvSpPr/>
          <p:nvPr/>
        </p:nvSpPr>
        <p:spPr>
          <a:xfrm>
            <a:off x="10202572" y="3053967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BB55120-8951-4D0B-8AC4-78F96B5408D2}"/>
              </a:ext>
            </a:extLst>
          </p:cNvPr>
          <p:cNvGrpSpPr/>
          <p:nvPr/>
        </p:nvGrpSpPr>
        <p:grpSpPr>
          <a:xfrm>
            <a:off x="3787653" y="4325616"/>
            <a:ext cx="2224996" cy="788865"/>
            <a:chOff x="1978221" y="2038912"/>
            <a:chExt cx="1716151" cy="78886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2473632-858C-4FB2-96A3-3C12D49A1A78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**15 September 2020  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September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57362F0-C9EC-4412-BE75-A1FF8A270381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C64D735-B9BB-4C02-9C50-F2FBF34400DD}"/>
              </a:ext>
            </a:extLst>
          </p:cNvPr>
          <p:cNvGrpSpPr/>
          <p:nvPr/>
        </p:nvGrpSpPr>
        <p:grpSpPr>
          <a:xfrm>
            <a:off x="4020983" y="5113340"/>
            <a:ext cx="1749669" cy="788865"/>
            <a:chOff x="1978221" y="2038912"/>
            <a:chExt cx="1716151" cy="78886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C284773-7587-4CB4-AD48-971DBD750271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**13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Oktober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November 2020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1A32C1E-65E7-486F-9119-FFEF4BF78C22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AF9BEEC-E439-44D8-8BE4-DE9904C15726}"/>
              </a:ext>
            </a:extLst>
          </p:cNvPr>
          <p:cNvSpPr txBox="1"/>
          <p:nvPr/>
        </p:nvSpPr>
        <p:spPr>
          <a:xfrm>
            <a:off x="3680917" y="6162384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 November 2020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F12BF7-2827-45D8-9670-B076B36014AC}"/>
              </a:ext>
            </a:extLst>
          </p:cNvPr>
          <p:cNvSpPr/>
          <p:nvPr/>
        </p:nvSpPr>
        <p:spPr>
          <a:xfrm>
            <a:off x="3984111" y="5889899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1884328-83B0-466E-96AD-695F8CF301C6}"/>
              </a:ext>
            </a:extLst>
          </p:cNvPr>
          <p:cNvGrpSpPr/>
          <p:nvPr/>
        </p:nvGrpSpPr>
        <p:grpSpPr>
          <a:xfrm>
            <a:off x="8199819" y="4360727"/>
            <a:ext cx="2224996" cy="573422"/>
            <a:chOff x="1978221" y="2038912"/>
            <a:chExt cx="1716151" cy="57342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4555C64-0039-4AEF-8011-71C35A60ED31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 – 9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Oktober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89E48A8-96F6-4AA6-890E-F512B7BA3AC0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FEB86E5-7DE6-463E-A9F8-BA965C66E2C7}"/>
              </a:ext>
            </a:extLst>
          </p:cNvPr>
          <p:cNvGrpSpPr/>
          <p:nvPr/>
        </p:nvGrpSpPr>
        <p:grpSpPr>
          <a:xfrm>
            <a:off x="8239057" y="5022247"/>
            <a:ext cx="2147242" cy="788865"/>
            <a:chOff x="1978221" y="2038912"/>
            <a:chExt cx="1716151" cy="78886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E655B2A-5194-42EE-8DBC-8F28ACCDA57B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– 5 November 2020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DDE6E1B-A20A-450D-B162-C7D354FC6D26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Pensijilan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Semula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162DE15-8A54-4EA3-ADC5-E823C74B217A}"/>
              </a:ext>
            </a:extLst>
          </p:cNvPr>
          <p:cNvSpPr txBox="1"/>
          <p:nvPr/>
        </p:nvSpPr>
        <p:spPr>
          <a:xfrm>
            <a:off x="8175447" y="6050025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 November 2020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ADABF5-F3CC-440B-B7EB-6B34C536B712}"/>
              </a:ext>
            </a:extLst>
          </p:cNvPr>
          <p:cNvSpPr/>
          <p:nvPr/>
        </p:nvSpPr>
        <p:spPr>
          <a:xfrm>
            <a:off x="8478641" y="5777540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969DD-CDCB-410E-B718-DFB70D552D26}"/>
              </a:ext>
            </a:extLst>
          </p:cNvPr>
          <p:cNvSpPr/>
          <p:nvPr/>
        </p:nvSpPr>
        <p:spPr>
          <a:xfrm>
            <a:off x="3936425" y="6564868"/>
            <a:ext cx="2031053" cy="20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**RAWANG RSA NB</a:t>
            </a:r>
          </a:p>
        </p:txBody>
      </p:sp>
    </p:spTree>
    <p:extLst>
      <p:ext uri="{BB962C8B-B14F-4D97-AF65-F5344CB8AC3E}">
        <p14:creationId xmlns:p14="http://schemas.microsoft.com/office/powerpoint/2010/main" val="13556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LPT2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B693B031-F415-40EA-B780-7216A1F46161}"/>
              </a:ext>
            </a:extLst>
          </p:cNvPr>
          <p:cNvSpPr/>
          <p:nvPr/>
        </p:nvSpPr>
        <p:spPr>
          <a:xfrm>
            <a:off x="832653" y="3369497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0645EC-562C-4768-BAB0-118BD9CE8260}"/>
              </a:ext>
            </a:extLst>
          </p:cNvPr>
          <p:cNvSpPr/>
          <p:nvPr/>
        </p:nvSpPr>
        <p:spPr>
          <a:xfrm flipH="1">
            <a:off x="2220732" y="3287665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6509B-8480-46A4-8307-51D1031E4B5C}"/>
              </a:ext>
            </a:extLst>
          </p:cNvPr>
          <p:cNvSpPr/>
          <p:nvPr/>
        </p:nvSpPr>
        <p:spPr>
          <a:xfrm flipH="1">
            <a:off x="6026581" y="3280370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FC6417-2901-4C8E-8B3F-C5A5FF103131}"/>
              </a:ext>
            </a:extLst>
          </p:cNvPr>
          <p:cNvSpPr/>
          <p:nvPr/>
        </p:nvSpPr>
        <p:spPr>
          <a:xfrm flipH="1">
            <a:off x="9428376" y="3285703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C83092-4EAC-4670-BFAA-15ABFA25C0C4}"/>
              </a:ext>
            </a:extLst>
          </p:cNvPr>
          <p:cNvGrpSpPr/>
          <p:nvPr/>
        </p:nvGrpSpPr>
        <p:grpSpPr>
          <a:xfrm>
            <a:off x="1500384" y="2321039"/>
            <a:ext cx="1749669" cy="514887"/>
            <a:chOff x="3455377" y="2102666"/>
            <a:chExt cx="1749669" cy="514887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ECEF1E78-249F-46CF-986B-19AC88636FE9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E91EE9-C71F-4009-9BD5-9C264C359DB4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60038-8A76-4CBD-AEED-643E3806FD50}"/>
              </a:ext>
            </a:extLst>
          </p:cNvPr>
          <p:cNvGrpSpPr/>
          <p:nvPr/>
        </p:nvGrpSpPr>
        <p:grpSpPr>
          <a:xfrm>
            <a:off x="5329859" y="2321039"/>
            <a:ext cx="1749669" cy="514887"/>
            <a:chOff x="3455377" y="2102666"/>
            <a:chExt cx="1749669" cy="514887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BF34D16C-51B6-4471-889B-F1FC64E3BE1D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C5EBF0-6153-4A0E-9BBE-8C03282E1218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8DE481-B30A-4D58-83EF-446851593507}"/>
              </a:ext>
            </a:extLst>
          </p:cNvPr>
          <p:cNvGrpSpPr/>
          <p:nvPr/>
        </p:nvGrpSpPr>
        <p:grpSpPr>
          <a:xfrm>
            <a:off x="8708027" y="2321039"/>
            <a:ext cx="1749669" cy="514887"/>
            <a:chOff x="3455377" y="2102666"/>
            <a:chExt cx="1749669" cy="514887"/>
          </a:xfrm>
        </p:grpSpPr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169CA9DA-0443-4FF6-B077-D72BD9CBEE61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B1846-CC3D-429A-B07F-C466269DAE65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75BF70-9340-455B-8BAC-A24CC5D59BAB}"/>
              </a:ext>
            </a:extLst>
          </p:cNvPr>
          <p:cNvSpPr txBox="1"/>
          <p:nvPr/>
        </p:nvSpPr>
        <p:spPr>
          <a:xfrm>
            <a:off x="1721520" y="2313555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AJIL RSA</a:t>
            </a:r>
            <a:endParaRPr lang="ko-KR" alt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E0C84-C376-49D7-8659-1F2389643060}"/>
              </a:ext>
            </a:extLst>
          </p:cNvPr>
          <p:cNvSpPr txBox="1"/>
          <p:nvPr/>
        </p:nvSpPr>
        <p:spPr>
          <a:xfrm>
            <a:off x="5527369" y="2313555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PAKA RSA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AE9E3-EE06-44F9-8CE0-A4D9333F6D17}"/>
              </a:ext>
            </a:extLst>
          </p:cNvPr>
          <p:cNvSpPr txBox="1"/>
          <p:nvPr/>
        </p:nvSpPr>
        <p:spPr>
          <a:xfrm>
            <a:off x="8820661" y="2304445"/>
            <a:ext cx="147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PERASING RSA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5AE805-61EE-4E5A-A7C9-E30C9DFD335A}"/>
              </a:ext>
            </a:extLst>
          </p:cNvPr>
          <p:cNvGrpSpPr/>
          <p:nvPr/>
        </p:nvGrpSpPr>
        <p:grpSpPr>
          <a:xfrm>
            <a:off x="8708025" y="4096708"/>
            <a:ext cx="2224996" cy="573422"/>
            <a:chOff x="1978221" y="2038912"/>
            <a:chExt cx="1716151" cy="57342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F806A1-AA91-4F31-B824-C53FCEB58402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 &amp; 18 November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D14F98-C8A4-4B48-86CC-775A1B4817C6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555C42-6039-4E70-8703-69788B7B9E5E}"/>
              </a:ext>
            </a:extLst>
          </p:cNvPr>
          <p:cNvGrpSpPr/>
          <p:nvPr/>
        </p:nvGrpSpPr>
        <p:grpSpPr>
          <a:xfrm>
            <a:off x="1391492" y="4141568"/>
            <a:ext cx="2224996" cy="573422"/>
            <a:chOff x="1978221" y="2038912"/>
            <a:chExt cx="1716151" cy="57342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7BC754-C298-48FF-81A7-1E2B0A67D9D7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 &amp; 18 November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DDFDB84-AEF7-4299-901E-704110EC4E97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A3689F-D7DA-4737-8A27-8AE8293C8E21}"/>
              </a:ext>
            </a:extLst>
          </p:cNvPr>
          <p:cNvGrpSpPr/>
          <p:nvPr/>
        </p:nvGrpSpPr>
        <p:grpSpPr>
          <a:xfrm>
            <a:off x="5117876" y="4096708"/>
            <a:ext cx="2224996" cy="573422"/>
            <a:chOff x="1978221" y="2038912"/>
            <a:chExt cx="1716151" cy="57342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293655D-7886-4C3E-BB48-45D8B2E2C952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 &amp; 18 November 2020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ECD60B-0A49-48FD-9E49-F7480127548F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Audit </a:t>
              </a:r>
              <a:r>
                <a:rPr lang="en-US" altLang="ko-KR" sz="1400" b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Dalaman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2B23AB3-974F-477E-88BC-57677938C89C}"/>
              </a:ext>
            </a:extLst>
          </p:cNvPr>
          <p:cNvSpPr txBox="1"/>
          <p:nvPr/>
        </p:nvSpPr>
        <p:spPr>
          <a:xfrm>
            <a:off x="1261689" y="5397510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November 2020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3F8FCC-2D8A-4AAA-B420-90A7983B4189}"/>
              </a:ext>
            </a:extLst>
          </p:cNvPr>
          <p:cNvSpPr/>
          <p:nvPr/>
        </p:nvSpPr>
        <p:spPr>
          <a:xfrm>
            <a:off x="1564883" y="5125025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8A2231-C5B1-480F-B37C-14801ACE6D45}"/>
              </a:ext>
            </a:extLst>
          </p:cNvPr>
          <p:cNvSpPr txBox="1"/>
          <p:nvPr/>
        </p:nvSpPr>
        <p:spPr>
          <a:xfrm>
            <a:off x="5010102" y="5375449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November 2020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2F0C3A-615D-438E-AD79-572FCDB70A08}"/>
              </a:ext>
            </a:extLst>
          </p:cNvPr>
          <p:cNvSpPr/>
          <p:nvPr/>
        </p:nvSpPr>
        <p:spPr>
          <a:xfrm>
            <a:off x="5313296" y="5102964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00208-08F8-4146-8339-56B3A79CAB11}"/>
              </a:ext>
            </a:extLst>
          </p:cNvPr>
          <p:cNvSpPr txBox="1"/>
          <p:nvPr/>
        </p:nvSpPr>
        <p:spPr>
          <a:xfrm>
            <a:off x="8650742" y="5365311"/>
            <a:ext cx="2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November 2020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225A8B-7733-464C-955B-EEA563560AB5}"/>
              </a:ext>
            </a:extLst>
          </p:cNvPr>
          <p:cNvSpPr/>
          <p:nvPr/>
        </p:nvSpPr>
        <p:spPr>
          <a:xfrm>
            <a:off x="8953936" y="5092826"/>
            <a:ext cx="1834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Mesyuarat</a:t>
            </a:r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Penutup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1E7076-BC1C-45F6-88D0-ADCAE6E56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8" y="152247"/>
            <a:ext cx="1365302" cy="630498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709C8F9-7E34-418D-81FD-E8EF588E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5" y="894014"/>
            <a:ext cx="907688" cy="881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C3FFAA-94F1-4789-938F-0AFB74C60EE9}"/>
              </a:ext>
            </a:extLst>
          </p:cNvPr>
          <p:cNvSpPr txBox="1"/>
          <p:nvPr/>
        </p:nvSpPr>
        <p:spPr>
          <a:xfrm>
            <a:off x="7487140" y="2446320"/>
            <a:ext cx="4381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TERIMA KASIH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endParaRPr lang="en-MY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015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427</Words>
  <Application>Microsoft Office PowerPoint</Application>
  <PresentationFormat>Widescreen</PresentationFormat>
  <Paragraphs>134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Azeem Bin Rasydan</cp:lastModifiedBy>
  <cp:revision>68</cp:revision>
  <dcterms:created xsi:type="dcterms:W3CDTF">2020-01-20T05:08:25Z</dcterms:created>
  <dcterms:modified xsi:type="dcterms:W3CDTF">2020-07-21T16:00:49Z</dcterms:modified>
</cp:coreProperties>
</file>