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660"/>
  </p:normalViewPr>
  <p:slideViewPr>
    <p:cSldViewPr snapToGrid="0">
      <p:cViewPr varScale="1">
        <p:scale>
          <a:sx n="59" d="100"/>
          <a:sy n="59" d="100"/>
        </p:scale>
        <p:origin x="8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2637169"/>
          </a:xfrm>
        </p:spPr>
        <p:txBody>
          <a:bodyPr>
            <a:normAutofit fontScale="90000"/>
          </a:bodyPr>
          <a:lstStyle/>
          <a:p>
            <a:r>
              <a:rPr lang="en-GB" dirty="0"/>
              <a:t>Shaik </a:t>
            </a:r>
            <a:r>
              <a:rPr lang="en-GB" dirty="0" err="1"/>
              <a:t>azeeza</a:t>
            </a:r>
            <a:r>
              <a:rPr lang="en-GB" dirty="0"/>
              <a:t> farhana,</a:t>
            </a:r>
            <a:br>
              <a:rPr lang="en-GB" dirty="0"/>
            </a:br>
            <a:r>
              <a:rPr lang="en-GB" dirty="0" err="1"/>
              <a:t>b.tech</a:t>
            </a:r>
            <a:r>
              <a:rPr lang="en-GB" dirty="0"/>
              <a:t> 2</a:t>
            </a:r>
            <a:r>
              <a:rPr lang="en-GB" baseline="30000" dirty="0"/>
              <a:t>nd</a:t>
            </a:r>
            <a:r>
              <a:rPr lang="en-GB" dirty="0"/>
              <a:t> year,</a:t>
            </a:r>
            <a:br>
              <a:rPr lang="en-GB" dirty="0"/>
            </a:br>
            <a:r>
              <a:rPr lang="en-GB" dirty="0" err="1"/>
              <a:t>cse</a:t>
            </a:r>
            <a:r>
              <a:rPr lang="en-GB" dirty="0"/>
              <a:t> – cyber security,</a:t>
            </a:r>
            <a:br>
              <a:rPr lang="en-GB" dirty="0"/>
            </a:br>
            <a:r>
              <a:rPr lang="en-GB" dirty="0"/>
              <a:t>Ramachandra college of engineering </a:t>
            </a:r>
            <a:r>
              <a:rPr lang="en-GB" dirty="0" err="1"/>
              <a:t>eluru</a:t>
            </a:r>
            <a:br>
              <a:rPr lang="en-GB" dirty="0"/>
            </a:br>
            <a:br>
              <a:rPr lang="en-GB" dirty="0"/>
            </a:b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err="1"/>
              <a:t>Github</a:t>
            </a:r>
            <a:r>
              <a:rPr lang="en-GB" dirty="0"/>
              <a:t> repository link</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r>
              <a:rPr lang="en-US" sz="5400" dirty="0"/>
              <a:t>https://github.com/azeezafarhanashaik/stegnography</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fontScale="90000"/>
          </a:bodyPr>
          <a:lstStyle/>
          <a:p>
            <a:r>
              <a:rPr lang="en-US" sz="4800" dirty="0"/>
              <a:t>Title : Hiding Text into an Image</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94106" y="2014310"/>
            <a:ext cx="11029615" cy="2829379"/>
          </a:xfrm>
        </p:spPr>
        <p:txBody>
          <a:bodyPr>
            <a:normAutofit/>
          </a:bodyPr>
          <a:lstStyle/>
          <a:p>
            <a:r>
              <a:rPr lang="en-US" sz="4000" dirty="0"/>
              <a:t>Implementing steganography to securely embed a secret text message within an image file by a creating a tool using python.</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4" name="Rectangle 1">
            <a:extLst>
              <a:ext uri="{FF2B5EF4-FFF2-40B4-BE49-F238E27FC236}">
                <a16:creationId xmlns:a16="http://schemas.microsoft.com/office/drawing/2014/main" id="{6C37EDBD-0AC6-CAED-069B-792EA45C1C93}"/>
              </a:ext>
            </a:extLst>
          </p:cNvPr>
          <p:cNvSpPr>
            <a:spLocks noGrp="1" noChangeArrowheads="1"/>
          </p:cNvSpPr>
          <p:nvPr>
            <p:ph idx="1"/>
          </p:nvPr>
        </p:nvSpPr>
        <p:spPr bwMode="auto">
          <a:xfrm>
            <a:off x="581192" y="1803071"/>
            <a:ext cx="5816016" cy="4710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Introduction to Steganography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Project Overview</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Tools and Techniques Used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Implementation Steps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Results and Analysis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Conclusion and Future Work </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r>
              <a:rPr lang="en-US" sz="2800" b="1" dirty="0"/>
              <a:t>Introduction:</a:t>
            </a:r>
            <a:br>
              <a:rPr lang="en-US" sz="2800" dirty="0"/>
            </a:br>
            <a:r>
              <a:rPr lang="en-US" sz="2800" dirty="0"/>
              <a:t>Steganography is the practice of concealing messages within another medium. In this project, the focus is on embedding text into an image, ensuring the hidden message remains undetectable to the naked eye.</a:t>
            </a:r>
          </a:p>
          <a:p>
            <a:r>
              <a:rPr lang="en-US" sz="2800" b="1" dirty="0"/>
              <a:t>Objective:</a:t>
            </a:r>
            <a:br>
              <a:rPr lang="en-US" sz="2800" dirty="0"/>
            </a:br>
            <a:r>
              <a:rPr lang="en-US" sz="2800" dirty="0"/>
              <a:t>To securely hide and retrieve text within an image using steganography techniques available in Kali Linux.</a:t>
            </a:r>
          </a:p>
          <a:p>
            <a:endParaRPr lang="en-US" sz="2800"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normAutofit/>
          </a:bodyPr>
          <a:lstStyle/>
          <a:p>
            <a:r>
              <a:rPr lang="en-US" sz="4400" dirty="0"/>
              <a:t>End users:</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Autofit/>
          </a:bodyPr>
          <a:lstStyle/>
          <a:p>
            <a:pPr marL="0" indent="0">
              <a:buNone/>
            </a:pPr>
            <a:endParaRPr lang="en-US" sz="3600" dirty="0"/>
          </a:p>
          <a:p>
            <a:pPr>
              <a:buFont typeface="Arial" panose="020B0604020202020204" pitchFamily="34" charset="0"/>
              <a:buChar char="•"/>
            </a:pPr>
            <a:r>
              <a:rPr lang="en-US" sz="3600" dirty="0"/>
              <a:t>Cybersecurity Professionals</a:t>
            </a:r>
          </a:p>
          <a:p>
            <a:pPr>
              <a:buFont typeface="Arial" panose="020B0604020202020204" pitchFamily="34" charset="0"/>
              <a:buChar char="•"/>
            </a:pPr>
            <a:r>
              <a:rPr lang="en-US" sz="3600" dirty="0"/>
              <a:t>Ethical Hackers</a:t>
            </a:r>
          </a:p>
          <a:p>
            <a:pPr>
              <a:buFont typeface="Arial" panose="020B0604020202020204" pitchFamily="34" charset="0"/>
              <a:buChar char="•"/>
            </a:pPr>
            <a:r>
              <a:rPr lang="en-US" sz="3600" dirty="0"/>
              <a:t>Individuals requiring secure communication</a:t>
            </a:r>
          </a:p>
          <a:p>
            <a:pPr>
              <a:buFont typeface="Arial" panose="020B0604020202020204" pitchFamily="34" charset="0"/>
              <a:buChar char="•"/>
            </a:pPr>
            <a:r>
              <a:rPr lang="en-US" sz="3600" dirty="0"/>
              <a:t>Organizations needing confidential information transfer</a:t>
            </a:r>
          </a:p>
          <a:p>
            <a:pPr marL="0" indent="0">
              <a:buNone/>
            </a:pPr>
            <a:endParaRPr lang="en-US" sz="3600"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dirty="0"/>
            </a:br>
            <a:r>
              <a:rPr lang="en-US" sz="2800" dirty="0"/>
              <a:t>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567543"/>
            <a:ext cx="11029615" cy="5290457"/>
          </a:xfrm>
        </p:spPr>
        <p:txBody>
          <a:bodyPr/>
          <a:lstStyle/>
          <a:p>
            <a:r>
              <a:rPr lang="en-US" sz="2800" dirty="0"/>
              <a:t>Using steganography tool which is written by using python, a text message is embedded within an image file. The hidden message can be extracted only by individuals with the appropriate tool and knowledge.</a:t>
            </a:r>
          </a:p>
          <a:p>
            <a:r>
              <a:rPr lang="en-US" sz="2800" b="1" dirty="0"/>
              <a:t>Value Proposition:</a:t>
            </a:r>
            <a:endParaRPr lang="en-US" sz="2800" dirty="0"/>
          </a:p>
          <a:p>
            <a:pPr>
              <a:buFont typeface="Arial" panose="020B0604020202020204" pitchFamily="34" charset="0"/>
              <a:buChar char="•"/>
            </a:pPr>
            <a:r>
              <a:rPr lang="en-US" sz="2800" dirty="0"/>
              <a:t>Enhanced data security and privacy</a:t>
            </a:r>
          </a:p>
          <a:p>
            <a:pPr>
              <a:buFont typeface="Arial" panose="020B0604020202020204" pitchFamily="34" charset="0"/>
              <a:buChar char="•"/>
            </a:pPr>
            <a:r>
              <a:rPr lang="en-US" sz="2800" dirty="0"/>
              <a:t>Secure communication channel</a:t>
            </a:r>
          </a:p>
          <a:p>
            <a:pPr>
              <a:buFont typeface="Arial" panose="020B0604020202020204" pitchFamily="34" charset="0"/>
              <a:buChar char="•"/>
            </a:pPr>
            <a:r>
              <a:rPr lang="en-US" sz="2800" dirty="0"/>
              <a:t>Prevention of unauthorized access to sensitive information</a:t>
            </a:r>
          </a:p>
          <a:p>
            <a:endParaRPr lang="en-US"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Autofit/>
          </a:bodyPr>
          <a:lstStyle/>
          <a:p>
            <a:r>
              <a:rPr lang="en-US" sz="2800" b="1" dirty="0"/>
              <a:t>1. Customized steganography tools using Python.</a:t>
            </a:r>
          </a:p>
          <a:p>
            <a:r>
              <a:rPr lang="en-US" sz="2800" b="1" dirty="0"/>
              <a:t>2. Developed a step-by-step guide for embedding and extracting text using Python.</a:t>
            </a:r>
          </a:p>
          <a:p>
            <a:r>
              <a:rPr lang="en-US" sz="2800" b="1" dirty="0"/>
              <a:t>3. Conducted multiple tests to ensure the robustness and undetectability of the hidden message using Python.</a:t>
            </a:r>
          </a:p>
          <a:p>
            <a:r>
              <a:rPr lang="en-US" sz="2800" b="1" dirty="0"/>
              <a:t>4. Documented the process using Python and created user-friendly scripts for ease of use.</a:t>
            </a:r>
            <a:endParaRPr lang="en-US" sz="2800"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Autofit/>
          </a:bodyPr>
          <a:lstStyle/>
          <a:p>
            <a:r>
              <a:rPr lang="en-IN" sz="3200" b="1" dirty="0"/>
              <a:t>Tools and Techniques:</a:t>
            </a:r>
            <a:endParaRPr lang="en-IN" sz="3200" dirty="0"/>
          </a:p>
          <a:p>
            <a:pPr>
              <a:buFont typeface="Arial" panose="020B0604020202020204" pitchFamily="34" charset="0"/>
              <a:buChar char="•"/>
            </a:pPr>
            <a:r>
              <a:rPr lang="en-IN" sz="3200" b="1" dirty="0" err="1"/>
              <a:t>Steghide</a:t>
            </a:r>
            <a:r>
              <a:rPr lang="en-IN" sz="3200" b="1" dirty="0"/>
              <a:t>:</a:t>
            </a:r>
            <a:r>
              <a:rPr lang="en-IN" sz="3200" dirty="0"/>
              <a:t> A command-line utility for embedding and extracting data from JPEG images.</a:t>
            </a:r>
          </a:p>
          <a:p>
            <a:pPr>
              <a:buFont typeface="Arial" panose="020B0604020202020204" pitchFamily="34" charset="0"/>
              <a:buChar char="•"/>
            </a:pPr>
            <a:r>
              <a:rPr lang="en-IN" sz="3200" b="1" dirty="0"/>
              <a:t>Kali Linux:</a:t>
            </a:r>
            <a:r>
              <a:rPr lang="en-IN" sz="3200" dirty="0"/>
              <a:t> A specialized Linux distribution for cybersecurity tasks.</a:t>
            </a:r>
          </a:p>
          <a:p>
            <a:pPr>
              <a:buFont typeface="Arial" panose="020B0604020202020204" pitchFamily="34" charset="0"/>
              <a:buChar char="•"/>
            </a:pPr>
            <a:r>
              <a:rPr lang="en-IN" sz="3200" b="1" dirty="0"/>
              <a:t>Python Scripts:</a:t>
            </a:r>
            <a:r>
              <a:rPr lang="en-IN" sz="3200" dirty="0"/>
              <a:t> Custom scripts to automate the steganography process.</a:t>
            </a:r>
          </a:p>
          <a:p>
            <a:endParaRPr lang="en-US" sz="3200" dirty="0"/>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pic>
        <p:nvPicPr>
          <p:cNvPr id="5" name="Content Placeholder 4">
            <a:extLst>
              <a:ext uri="{FF2B5EF4-FFF2-40B4-BE49-F238E27FC236}">
                <a16:creationId xmlns:a16="http://schemas.microsoft.com/office/drawing/2014/main" id="{2A62C12B-8825-67AD-7005-35BD6AE50B94}"/>
              </a:ext>
            </a:extLst>
          </p:cNvPr>
          <p:cNvPicPr>
            <a:picLocks noGrp="1" noChangeAspect="1"/>
          </p:cNvPicPr>
          <p:nvPr>
            <p:ph idx="1"/>
          </p:nvPr>
        </p:nvPicPr>
        <p:blipFill>
          <a:blip r:embed="rId2"/>
          <a:stretch>
            <a:fillRect/>
          </a:stretch>
        </p:blipFill>
        <p:spPr>
          <a:xfrm>
            <a:off x="925231" y="2580122"/>
            <a:ext cx="2834105" cy="740909"/>
          </a:xfrm>
        </p:spPr>
      </p:pic>
      <p:pic>
        <p:nvPicPr>
          <p:cNvPr id="7" name="Picture 6">
            <a:extLst>
              <a:ext uri="{FF2B5EF4-FFF2-40B4-BE49-F238E27FC236}">
                <a16:creationId xmlns:a16="http://schemas.microsoft.com/office/drawing/2014/main" id="{206CF711-996F-611D-57C8-AC30564ABCD3}"/>
              </a:ext>
            </a:extLst>
          </p:cNvPr>
          <p:cNvPicPr>
            <a:picLocks noChangeAspect="1"/>
          </p:cNvPicPr>
          <p:nvPr/>
        </p:nvPicPr>
        <p:blipFill>
          <a:blip r:embed="rId3"/>
          <a:stretch>
            <a:fillRect/>
          </a:stretch>
        </p:blipFill>
        <p:spPr>
          <a:xfrm>
            <a:off x="849085" y="2037876"/>
            <a:ext cx="5637123" cy="3585376"/>
          </a:xfrm>
          <a:prstGeom prst="rect">
            <a:avLst/>
          </a:prstGeom>
        </p:spPr>
      </p:pic>
      <p:pic>
        <p:nvPicPr>
          <p:cNvPr id="9" name="Picture 8">
            <a:extLst>
              <a:ext uri="{FF2B5EF4-FFF2-40B4-BE49-F238E27FC236}">
                <a16:creationId xmlns:a16="http://schemas.microsoft.com/office/drawing/2014/main" id="{B8B5155C-CE18-7408-69BD-BB05C59FA21C}"/>
              </a:ext>
            </a:extLst>
          </p:cNvPr>
          <p:cNvPicPr>
            <a:picLocks noChangeAspect="1"/>
          </p:cNvPicPr>
          <p:nvPr/>
        </p:nvPicPr>
        <p:blipFill>
          <a:blip r:embed="rId2"/>
          <a:stretch>
            <a:fillRect/>
          </a:stretch>
        </p:blipFill>
        <p:spPr>
          <a:xfrm>
            <a:off x="6701835" y="2950576"/>
            <a:ext cx="5210902" cy="1362265"/>
          </a:xfrm>
          <a:prstGeom prst="rect">
            <a:avLst/>
          </a:prstGeo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31</TotalTime>
  <Words>331</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Franklin Gothic Book</vt:lpstr>
      <vt:lpstr>Franklin Gothic Demi</vt:lpstr>
      <vt:lpstr>Wingdings 2</vt:lpstr>
      <vt:lpstr>DividendVTI</vt:lpstr>
      <vt:lpstr>Shaik azeeza farhana, b.tech 2nd year, cse – cyber security, Ramachandra college of engineering eluru  </vt:lpstr>
      <vt:lpstr>Title : Hiding Text into an Image </vt:lpstr>
      <vt:lpstr>AGENDA</vt:lpstr>
      <vt:lpstr>PROJECT  OVERVIEW</vt:lpstr>
      <vt:lpstr>End users:</vt:lpstr>
      <vt:lpstr> SOLUTION AND ITS VALUE PROPOSITION</vt:lpstr>
      <vt:lpstr>How did you customize the project and make it your own</vt:lpstr>
      <vt:lpstr>MODELLING</vt:lpstr>
      <vt:lpstr>Results</vt:lpstr>
      <vt:lpstr>Github repository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ayesha farhana</cp:lastModifiedBy>
  <cp:revision>3</cp:revision>
  <dcterms:created xsi:type="dcterms:W3CDTF">2021-05-26T16:50:10Z</dcterms:created>
  <dcterms:modified xsi:type="dcterms:W3CDTF">2024-07-14T16:36:50Z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