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81ac0f0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81ac0f0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81ac0f0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81ac0f0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81ac0f06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81ac0f06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81ac0f06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81ac0f06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81ac0f0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81ac0f0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81ac0f06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81ac0f06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81ac0f06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581ac0f06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581ac0f06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581ac0f06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581ac0f0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581ac0f0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222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Strategy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571752"/>
            <a:ext cx="53613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Content Model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Documents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88" y="0"/>
            <a:ext cx="91484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4989602" y="1301150"/>
            <a:ext cx="28353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50" y="1542050"/>
            <a:ext cx="35337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