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a:t>
            </a:r>
            <a:r>
              <a:rPr lang="en-US" sz="2400" dirty="0"/>
              <a:t>K.Azeezur Rahaman</a:t>
            </a:r>
          </a:p>
          <a:p>
            <a:r>
              <a:rPr lang="en-US" sz="2400" dirty="0"/>
              <a:t>REGISTER NO:</a:t>
            </a:r>
            <a:r>
              <a:rPr lang="en-IN" sz="2400" dirty="0"/>
              <a:t>                </a:t>
            </a:r>
            <a:r>
              <a:rPr lang="en-US" sz="2400" dirty="0"/>
              <a:t>312206626</a:t>
            </a:r>
          </a:p>
          <a:p>
            <a:r>
              <a:rPr lang="en-US" sz="2400" dirty="0"/>
              <a:t>NAN MUDHALVAN ID:</a:t>
            </a:r>
            <a:r>
              <a:rPr lang="en-IN" sz="2400"/>
              <a:t>   </a:t>
            </a:r>
            <a:r>
              <a:rPr lang="en-US" sz="2400"/>
              <a:t>F684615DCDC4DABA4E34A7838F57BCEF</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aishubas.2007@gmail.com</cp:lastModifiedBy>
  <cp:revision>21</cp:revision>
  <dcterms:created xsi:type="dcterms:W3CDTF">2024-03-29T15:07:22Z</dcterms:created>
  <dcterms:modified xsi:type="dcterms:W3CDTF">2024-10-01T14:43:16Z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