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67" r:id="rId9"/>
    <p:sldId id="259" r:id="rId10"/>
    <p:sldId id="260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2C5B-B55A-4A71-9CD0-86C880E94AE2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D5A-58EF-4607-8014-5A76E1BB9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2C5B-B55A-4A71-9CD0-86C880E94AE2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D5A-58EF-4607-8014-5A76E1BB9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2C5B-B55A-4A71-9CD0-86C880E94AE2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D5A-58EF-4607-8014-5A76E1BB9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2C5B-B55A-4A71-9CD0-86C880E94AE2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D5A-58EF-4607-8014-5A76E1BB9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2C5B-B55A-4A71-9CD0-86C880E94AE2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D5A-58EF-4607-8014-5A76E1BB9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2C5B-B55A-4A71-9CD0-86C880E94AE2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D5A-58EF-4607-8014-5A76E1BB9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2C5B-B55A-4A71-9CD0-86C880E94AE2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D5A-58EF-4607-8014-5A76E1BB9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2C5B-B55A-4A71-9CD0-86C880E94AE2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D5A-58EF-4607-8014-5A76E1BB9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2C5B-B55A-4A71-9CD0-86C880E94AE2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D5A-58EF-4607-8014-5A76E1BB9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2C5B-B55A-4A71-9CD0-86C880E94AE2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D5A-58EF-4607-8014-5A76E1BB96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2C5B-B55A-4A71-9CD0-86C880E94AE2}" type="datetimeFigureOut">
              <a:rPr lang="en-US" smtClean="0"/>
              <a:t>12-May-16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73FD5A-58EF-4607-8014-5A76E1BB96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E73FD5A-58EF-4607-8014-5A76E1BB969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9F42C5B-B55A-4A71-9CD0-86C880E94AE2}" type="datetimeFigureOut">
              <a:rPr lang="en-US" smtClean="0"/>
              <a:t>12-May-16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Organ Bank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Done By</a:t>
            </a:r>
          </a:p>
          <a:p>
            <a:r>
              <a:rPr lang="en-US" dirty="0" err="1" smtClean="0"/>
              <a:t>Azeezur</a:t>
            </a:r>
            <a:r>
              <a:rPr lang="en-US" dirty="0" smtClean="0"/>
              <a:t> </a:t>
            </a:r>
            <a:r>
              <a:rPr lang="en-US" dirty="0" err="1" smtClean="0"/>
              <a:t>Rahman</a:t>
            </a:r>
            <a:endParaRPr lang="en-US" dirty="0" smtClean="0"/>
          </a:p>
          <a:p>
            <a:r>
              <a:rPr lang="en-US" dirty="0" err="1" smtClean="0"/>
              <a:t>B.Tech</a:t>
            </a:r>
            <a:r>
              <a:rPr lang="en-US" dirty="0" smtClean="0"/>
              <a:t> CSE A III Year</a:t>
            </a:r>
          </a:p>
          <a:p>
            <a:r>
              <a:rPr lang="en-US" dirty="0" smtClean="0"/>
              <a:t>130071601018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n-US" b="1" dirty="0"/>
              <a:t>Recipient Section:</a:t>
            </a:r>
            <a:endParaRPr lang="en-US" u="none" strike="noStrike" dirty="0" smtClean="0">
              <a:effectLst/>
            </a:endParaRPr>
          </a:p>
          <a:p>
            <a:pPr algn="just"/>
            <a:r>
              <a:rPr lang="en-US" dirty="0"/>
              <a:t>      A new user can go through </a:t>
            </a:r>
            <a:r>
              <a:rPr lang="en-US" dirty="0" smtClean="0"/>
              <a:t>the list </a:t>
            </a:r>
            <a:r>
              <a:rPr lang="en-US" dirty="0"/>
              <a:t>of donors available in eyes</a:t>
            </a:r>
            <a:r>
              <a:rPr lang="en-US" dirty="0" smtClean="0"/>
              <a:t>, kidney </a:t>
            </a:r>
            <a:r>
              <a:rPr lang="en-US" dirty="0"/>
              <a:t>and heart section in the recipient’s section. </a:t>
            </a:r>
            <a:endParaRPr lang="en-US" dirty="0" smtClean="0"/>
          </a:p>
          <a:p>
            <a:pPr marL="0" lvl="0" indent="0" algn="just">
              <a:buNone/>
            </a:pPr>
            <a:r>
              <a:rPr lang="en-US" b="1" dirty="0"/>
              <a:t>About Us Section:</a:t>
            </a:r>
            <a:endParaRPr lang="en-US" u="none" strike="noStrike" dirty="0" smtClean="0">
              <a:effectLst/>
            </a:endParaRPr>
          </a:p>
          <a:p>
            <a:pPr algn="just"/>
            <a:r>
              <a:rPr lang="en-US" dirty="0" smtClean="0"/>
              <a:t>   	The </a:t>
            </a:r>
            <a:r>
              <a:rPr lang="en-US" dirty="0"/>
              <a:t>about us section features a video which explains the need for organ donation.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7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project acts as an aid for organ donation by means of a software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This software  gives an upper hand to  the hospital or the patient who is in desperate need of organs to cure their illness. This software facilitates organ donation like eyes</a:t>
            </a:r>
            <a:r>
              <a:rPr lang="en-US" dirty="0" smtClean="0"/>
              <a:t>, kidney </a:t>
            </a:r>
            <a:r>
              <a:rPr lang="en-US" dirty="0"/>
              <a:t>and heart. </a:t>
            </a:r>
          </a:p>
        </p:txBody>
      </p:sp>
    </p:spTree>
    <p:extLst>
      <p:ext uri="{BB962C8B-B14F-4D97-AF65-F5344CB8AC3E}">
        <p14:creationId xmlns:p14="http://schemas.microsoft.com/office/powerpoint/2010/main" val="416954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software provides the following facilities to the users </a:t>
            </a:r>
            <a:r>
              <a:rPr lang="en-US" dirty="0" smtClean="0"/>
              <a:t>:</a:t>
            </a:r>
          </a:p>
          <a:p>
            <a:pPr lvl="0"/>
            <a:r>
              <a:rPr lang="en-US" dirty="0"/>
              <a:t>Facilitates easy contact of donors and recipients.</a:t>
            </a:r>
          </a:p>
          <a:p>
            <a:pPr lvl="0"/>
            <a:r>
              <a:rPr lang="en-US" dirty="0"/>
              <a:t>Provides information about the donors of various organs.</a:t>
            </a:r>
          </a:p>
          <a:p>
            <a:pPr lvl="0"/>
            <a:r>
              <a:rPr lang="en-US" dirty="0"/>
              <a:t>Customers are provided with up to date information on the donors available.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0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Hardware  Interface :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The system should fulfill these hardware requirements </a:t>
            </a:r>
            <a:r>
              <a:rPr lang="en-US" dirty="0" smtClean="0"/>
              <a:t>:</a:t>
            </a:r>
            <a:endParaRPr lang="en-US" dirty="0"/>
          </a:p>
          <a:p>
            <a:pPr lvl="0" algn="just"/>
            <a:r>
              <a:rPr lang="en-US" dirty="0"/>
              <a:t>The processor should be compatible.</a:t>
            </a:r>
            <a:endParaRPr lang="en-US" u="none" strike="noStrike" dirty="0" smtClean="0">
              <a:effectLst/>
            </a:endParaRPr>
          </a:p>
          <a:p>
            <a:pPr lvl="0" algn="just"/>
            <a:r>
              <a:rPr lang="en-US" dirty="0"/>
              <a:t>The video device should support 3gp video format</a:t>
            </a:r>
            <a:endParaRPr lang="en-US" u="none" strike="noStrike" dirty="0" smtClean="0">
              <a:effectLst/>
            </a:endParaRPr>
          </a:p>
          <a:p>
            <a:pPr lvl="0" algn="just"/>
            <a:r>
              <a:rPr lang="en-US" dirty="0"/>
              <a:t>RAM should be or greater than 120 MB</a:t>
            </a:r>
            <a:endParaRPr lang="en-US" u="none" strike="noStrike" dirty="0" smtClean="0">
              <a:effectLst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7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Software Interfaces :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The system requires the following </a:t>
            </a:r>
          </a:p>
          <a:p>
            <a:pPr lvl="0" algn="just"/>
            <a:r>
              <a:rPr lang="en-US" dirty="0"/>
              <a:t>Compatible Web Browser</a:t>
            </a:r>
            <a:endParaRPr lang="en-US" u="none" strike="noStrike" dirty="0" smtClean="0">
              <a:effectLst/>
            </a:endParaRPr>
          </a:p>
          <a:p>
            <a:pPr lvl="0" algn="just"/>
            <a:r>
              <a:rPr lang="en-US" dirty="0"/>
              <a:t>MySQL for database for data storage</a:t>
            </a:r>
            <a:endParaRPr lang="en-US" u="none" strike="noStrike" dirty="0" smtClean="0">
              <a:effectLst/>
            </a:endParaRPr>
          </a:p>
          <a:p>
            <a:pPr lvl="0" algn="just"/>
            <a:r>
              <a:rPr lang="en-US" dirty="0"/>
              <a:t>Uninterrupted internet service</a:t>
            </a:r>
            <a:endParaRPr lang="en-US" u="none" strike="noStrike" dirty="0" smtClean="0">
              <a:effectLst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Performance Requirements :</a:t>
            </a:r>
            <a:endParaRPr lang="en-US" dirty="0"/>
          </a:p>
          <a:p>
            <a:pPr algn="just"/>
            <a:r>
              <a:rPr lang="en-US" dirty="0"/>
              <a:t>Performance requirements are :</a:t>
            </a:r>
          </a:p>
          <a:p>
            <a:pPr lvl="0" algn="just"/>
            <a:r>
              <a:rPr lang="en-US" dirty="0"/>
              <a:t>Good working mobile with all the requirements as stated in the hardware interfaces</a:t>
            </a:r>
            <a:endParaRPr lang="en-US" u="none" strike="noStrike" dirty="0" smtClean="0">
              <a:effectLst/>
            </a:endParaRPr>
          </a:p>
          <a:p>
            <a:pPr lvl="0" algn="just"/>
            <a:r>
              <a:rPr lang="en-US" dirty="0"/>
              <a:t>Works for medium size information databases</a:t>
            </a:r>
            <a:endParaRPr lang="en-US" u="none" strike="noStrike" dirty="0" smtClean="0">
              <a:effectLst/>
            </a:endParaRPr>
          </a:p>
          <a:p>
            <a:pPr lvl="0" algn="just"/>
            <a:r>
              <a:rPr lang="en-US" dirty="0"/>
              <a:t>Should not be overloaded</a:t>
            </a:r>
            <a:endParaRPr lang="en-US" u="none" strike="noStrike" dirty="0" smtClean="0">
              <a:effectLst/>
            </a:endParaRPr>
          </a:p>
          <a:p>
            <a:pPr lvl="0" algn="just"/>
            <a:r>
              <a:rPr lang="en-US" dirty="0"/>
              <a:t>Should be Android version 4.0.4(Ice cream sandwich) or more </a:t>
            </a:r>
            <a:endParaRPr lang="en-US" u="none" strike="noStrike" dirty="0" smtClean="0">
              <a:effectLst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0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FOSS Tool Contribution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FOSS Tool used is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marL="0" lvl="0" indent="0" algn="just">
              <a:buNone/>
            </a:pPr>
            <a:r>
              <a:rPr lang="en-US" b="1" dirty="0"/>
              <a:t>Collaborative code </a:t>
            </a:r>
            <a:r>
              <a:rPr lang="en-US" b="1" dirty="0" smtClean="0"/>
              <a:t>review:</a:t>
            </a:r>
            <a:endParaRPr lang="en-US" b="1" u="none" strike="noStrike" dirty="0" smtClean="0">
              <a:effectLst/>
            </a:endParaRPr>
          </a:p>
          <a:p>
            <a:pPr algn="just"/>
            <a:r>
              <a:rPr lang="en-US" dirty="0"/>
              <a:t>As the project was done by a team of three members , combined effort was needed . And thus collaborative code review feature of </a:t>
            </a:r>
            <a:r>
              <a:rPr lang="en-US" dirty="0" err="1"/>
              <a:t>GitHub</a:t>
            </a:r>
            <a:r>
              <a:rPr lang="en-US" dirty="0"/>
              <a:t> came into action. Code review is an essential part of the </a:t>
            </a:r>
            <a:r>
              <a:rPr lang="en-US" dirty="0" err="1"/>
              <a:t>GitHub</a:t>
            </a:r>
            <a:r>
              <a:rPr lang="en-US" dirty="0"/>
              <a:t> workflow. 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1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FOSS Tool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n-US" b="1" u="none" strike="noStrike" dirty="0" smtClean="0">
                <a:effectLst/>
              </a:rPr>
              <a:t>Field-tested tools for any project:</a:t>
            </a:r>
          </a:p>
          <a:p>
            <a:pPr algn="just"/>
            <a:r>
              <a:rPr lang="en-US" dirty="0"/>
              <a:t>These tools are open to the community for public projects and secure for private projects</a:t>
            </a:r>
            <a:r>
              <a:rPr lang="en-US" dirty="0" smtClean="0"/>
              <a:t>. These </a:t>
            </a:r>
            <a:r>
              <a:rPr lang="en-US" dirty="0"/>
              <a:t>publicly shared projects were very helpful in understanding our project better.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7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system uses 3 main Sections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b="1" dirty="0" smtClean="0"/>
              <a:t>Donor Section:</a:t>
            </a:r>
          </a:p>
          <a:p>
            <a:pPr algn="just"/>
            <a:r>
              <a:rPr lang="en-US" dirty="0"/>
              <a:t>This section further consists of two parts </a:t>
            </a:r>
            <a:r>
              <a:rPr lang="en-US" dirty="0" smtClean="0"/>
              <a:t>:</a:t>
            </a:r>
            <a:endParaRPr lang="en-US" dirty="0"/>
          </a:p>
          <a:p>
            <a:pPr lvl="1" algn="just"/>
            <a:r>
              <a:rPr lang="en-US" dirty="0"/>
              <a:t>Registration Part</a:t>
            </a:r>
            <a:endParaRPr lang="en-US" u="none" strike="noStrike" dirty="0" smtClean="0">
              <a:effectLst/>
            </a:endParaRPr>
          </a:p>
          <a:p>
            <a:pPr marL="0" indent="0" algn="just">
              <a:buNone/>
            </a:pPr>
            <a:r>
              <a:rPr lang="en-US" dirty="0" smtClean="0"/>
              <a:t>		The </a:t>
            </a:r>
            <a:r>
              <a:rPr lang="en-US" dirty="0"/>
              <a:t>user needs to give his/her own personal </a:t>
            </a:r>
            <a:r>
              <a:rPr lang="en-US" dirty="0" smtClean="0"/>
              <a:t>		information </a:t>
            </a:r>
            <a:r>
              <a:rPr lang="en-US" dirty="0"/>
              <a:t>like name, phone number and </a:t>
            </a:r>
            <a:r>
              <a:rPr lang="en-US" dirty="0" smtClean="0"/>
              <a:t>		email </a:t>
            </a:r>
            <a:r>
              <a:rPr lang="en-US" dirty="0"/>
              <a:t>address for registration. </a:t>
            </a:r>
          </a:p>
          <a:p>
            <a:pPr lvl="1" algn="just"/>
            <a:r>
              <a:rPr lang="en-US" dirty="0"/>
              <a:t>Login Part</a:t>
            </a:r>
            <a:endParaRPr lang="en-US" u="none" strike="noStrike" dirty="0" smtClean="0">
              <a:effectLst/>
            </a:endParaRPr>
          </a:p>
          <a:p>
            <a:pPr marL="0" indent="0" algn="just">
              <a:buNone/>
            </a:pPr>
            <a:r>
              <a:rPr lang="en-US" dirty="0" smtClean="0"/>
              <a:t>		The </a:t>
            </a:r>
            <a:r>
              <a:rPr lang="en-US" dirty="0"/>
              <a:t>registered user is allowed to log in to </a:t>
            </a:r>
            <a:r>
              <a:rPr lang="en-US" dirty="0" smtClean="0"/>
              <a:t>		the </a:t>
            </a:r>
            <a:r>
              <a:rPr lang="en-US" dirty="0"/>
              <a:t>login section.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3708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</TotalTime>
  <Words>360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Mobile Organ Bank</vt:lpstr>
      <vt:lpstr>Description</vt:lpstr>
      <vt:lpstr>Scope</vt:lpstr>
      <vt:lpstr>Requirements Specifications</vt:lpstr>
      <vt:lpstr>Requirements Specifications</vt:lpstr>
      <vt:lpstr>Requirements Specifications</vt:lpstr>
      <vt:lpstr> FOSS Tool Contribution </vt:lpstr>
      <vt:lpstr>FOSS Tool Contribution</vt:lpstr>
      <vt:lpstr>Description of The Project</vt:lpstr>
      <vt:lpstr>Description of The Project</vt:lpstr>
      <vt:lpstr>Thank You.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Organ Bank</dc:title>
  <dc:creator>Azeezur Rahman</dc:creator>
  <cp:lastModifiedBy>Azeezur Rahman</cp:lastModifiedBy>
  <cp:revision>3</cp:revision>
  <dcterms:created xsi:type="dcterms:W3CDTF">2016-05-12T16:50:08Z</dcterms:created>
  <dcterms:modified xsi:type="dcterms:W3CDTF">2016-05-12T17:13:40Z</dcterms:modified>
</cp:coreProperties>
</file>