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1CB8-E04C-4FDB-83B1-4B3C1295465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E32B-A9E5-48A5-9541-ADC7ADB7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6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62367" cy="2075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75935"/>
            <a:ext cx="3008870" cy="2005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1848"/>
            <a:ext cx="3008871" cy="2005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68" y="321276"/>
            <a:ext cx="4476236" cy="2984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60" y="3404286"/>
            <a:ext cx="4340321" cy="2893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44" y="358346"/>
            <a:ext cx="3917735" cy="2611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52" y="3474312"/>
            <a:ext cx="4185852" cy="27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" y="3558746"/>
            <a:ext cx="3373187" cy="29285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7" y="432487"/>
            <a:ext cx="3334484" cy="26937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66" y="3558746"/>
            <a:ext cx="3434677" cy="2774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78" y="432487"/>
            <a:ext cx="3334483" cy="2693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89" y="3558746"/>
            <a:ext cx="3381021" cy="2935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97" y="432487"/>
            <a:ext cx="3526453" cy="28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Zeighami</dc:creator>
  <cp:lastModifiedBy>Amir Zeighami</cp:lastModifiedBy>
  <cp:revision>2</cp:revision>
  <dcterms:created xsi:type="dcterms:W3CDTF">2020-11-18T15:15:21Z</dcterms:created>
  <dcterms:modified xsi:type="dcterms:W3CDTF">2020-11-18T15:21:32Z</dcterms:modified>
</cp:coreProperties>
</file>