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4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0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8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73A2-2ED0-428C-AE45-8F965599BF6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6ABE-4E1E-4E54-BD3F-591B7583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6368" cy="2334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8165"/>
            <a:ext cx="3221087" cy="2147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42839"/>
            <a:ext cx="3216498" cy="2144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94" y="3528811"/>
            <a:ext cx="4288665" cy="2859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00" y="282908"/>
            <a:ext cx="4269347" cy="2846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47" y="3580941"/>
            <a:ext cx="4210470" cy="2806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47" y="238259"/>
            <a:ext cx="4282414" cy="28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4889"/>
            <a:ext cx="3631841" cy="3153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85503" cy="2977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47" y="3699614"/>
            <a:ext cx="3909607" cy="3158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07" y="0"/>
            <a:ext cx="3688747" cy="2979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94" y="3699614"/>
            <a:ext cx="3637917" cy="3158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94" y="-1"/>
            <a:ext cx="3685506" cy="29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Zeighami</dc:creator>
  <cp:lastModifiedBy>Amir Zeighami</cp:lastModifiedBy>
  <cp:revision>2</cp:revision>
  <dcterms:created xsi:type="dcterms:W3CDTF">2020-11-18T15:31:03Z</dcterms:created>
  <dcterms:modified xsi:type="dcterms:W3CDTF">2020-11-18T15:31:55Z</dcterms:modified>
</cp:coreProperties>
</file>