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9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2245654"/>
            <a:ext cx="8361229" cy="2098226"/>
          </a:xfrm>
        </p:spPr>
        <p:txBody>
          <a:bodyPr/>
          <a:lstStyle/>
          <a:p>
            <a:r>
              <a:rPr lang="en-US" sz="5400" dirty="0" smtClean="0"/>
              <a:t>Indonesian abusive and hate speech twitter text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4502379"/>
            <a:ext cx="6831673" cy="539521"/>
          </a:xfrm>
        </p:spPr>
        <p:txBody>
          <a:bodyPr/>
          <a:lstStyle/>
          <a:p>
            <a:r>
              <a:rPr lang="en-US" dirty="0" smtClean="0"/>
              <a:t>Azelia Aqila Kisworo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11578" y="482600"/>
            <a:ext cx="22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Binar</a:t>
            </a:r>
            <a:r>
              <a:rPr lang="en-US" dirty="0" smtClean="0"/>
              <a:t> Gold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2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&amp; </a:t>
            </a:r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197864"/>
            <a:ext cx="4443984" cy="823912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171701"/>
            <a:ext cx="4443984" cy="3695700"/>
          </a:xfrm>
        </p:spPr>
        <p:txBody>
          <a:bodyPr anchor="ctr">
            <a:normAutofit fontScale="92500" lnSpcReduction="20000"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jejaring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Twitter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.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jejaring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Twitter,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Twitter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. </a:t>
            </a:r>
            <a:r>
              <a:rPr lang="en-US" dirty="0" err="1"/>
              <a:t>Percakapan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pertengkaran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orang. </a:t>
            </a:r>
            <a:r>
              <a:rPr lang="en-US" dirty="0" err="1"/>
              <a:t>Kesopanan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di </a:t>
            </a:r>
            <a:r>
              <a:rPr lang="en-US" dirty="0" err="1"/>
              <a:t>jejaring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Twitter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bicara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pembicara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1200261"/>
            <a:ext cx="4443984" cy="823912"/>
          </a:xfrm>
        </p:spPr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2171700"/>
            <a:ext cx="4443984" cy="2562193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dirty="0" err="1">
                <a:latin typeface="Franklin Gothic Book" charset="0"/>
                <a:ea typeface="Franklin Gothic Book" charset="0"/>
                <a:cs typeface="Franklin Gothic Book" charset="0"/>
              </a:rPr>
              <a:t>Membersihkan</a:t>
            </a:r>
            <a:r>
              <a:rPr lang="en-ID" dirty="0">
                <a:latin typeface="Franklin Gothic Book" charset="0"/>
                <a:ea typeface="Franklin Gothic Book" charset="0"/>
                <a:cs typeface="Franklin Gothic Book" charset="0"/>
              </a:rPr>
              <a:t> data </a:t>
            </a:r>
            <a:r>
              <a:rPr lang="en-ID" dirty="0" err="1">
                <a:latin typeface="Franklin Gothic Book" charset="0"/>
                <a:ea typeface="Franklin Gothic Book" charset="0"/>
                <a:cs typeface="Franklin Gothic Book" charset="0"/>
              </a:rPr>
              <a:t>dari</a:t>
            </a:r>
            <a:r>
              <a:rPr lang="en-ID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i="1" dirty="0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Indonesian Abusive and Hate Speech Twitter Text </a:t>
            </a:r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agar data </a:t>
            </a:r>
            <a:r>
              <a:rPr lang="en-US" dirty="0" err="1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lebih</a:t>
            </a:r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 </a:t>
            </a:r>
            <a:r>
              <a:rPr lang="en-US" dirty="0" err="1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layak</a:t>
            </a:r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 </a:t>
            </a:r>
            <a:r>
              <a:rPr lang="en-US" dirty="0" err="1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dan</a:t>
            </a:r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 </a:t>
            </a:r>
            <a:r>
              <a:rPr lang="en-US" dirty="0" err="1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jelas</a:t>
            </a:r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 </a:t>
            </a:r>
            <a:r>
              <a:rPr lang="en-US" dirty="0" err="1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untuk</a:t>
            </a:r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 </a:t>
            </a:r>
            <a:r>
              <a:rPr lang="en-US" dirty="0" err="1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dianalisa</a:t>
            </a:r>
            <a:r>
              <a:rPr lang="en-US" i="1" dirty="0">
                <a:latin typeface="Franklin Gothic Book" charset="0"/>
                <a:ea typeface="Franklin Gothic Book" charset="0"/>
                <a:cs typeface="Franklin Gothic Book" charset="0"/>
                <a:sym typeface="Lexend"/>
              </a:rPr>
              <a:t> .</a:t>
            </a:r>
          </a:p>
          <a:p>
            <a:pPr marL="342900" indent="-342900" algn="just">
              <a:buFont typeface="+mj-lt"/>
              <a:buAutoNum type="arabicPeriod"/>
            </a:pPr>
            <a:endParaRPr lang="en-ID" i="1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dirty="0" err="1">
                <a:latin typeface="Franklin Gothic Book" charset="0"/>
                <a:ea typeface="Franklin Gothic Book" charset="0"/>
                <a:cs typeface="Franklin Gothic Book" charset="0"/>
              </a:rPr>
              <a:t>Membuat</a:t>
            </a:r>
            <a:r>
              <a:rPr lang="en-ID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ID" dirty="0" err="1">
                <a:latin typeface="Franklin Gothic Book" charset="0"/>
                <a:ea typeface="Franklin Gothic Book" charset="0"/>
                <a:cs typeface="Franklin Gothic Book" charset="0"/>
              </a:rPr>
              <a:t>analisa</a:t>
            </a:r>
            <a:r>
              <a:rPr lang="en-ID" dirty="0">
                <a:latin typeface="Franklin Gothic Book" charset="0"/>
                <a:ea typeface="Franklin Gothic Book" charset="0"/>
                <a:cs typeface="Franklin Gothic Book" charset="0"/>
              </a:rPr>
              <a:t> data </a:t>
            </a:r>
            <a:r>
              <a:rPr lang="en-ID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tentang</a:t>
            </a:r>
            <a:r>
              <a:rPr lang="en-ID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ID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Kekuatan</a:t>
            </a:r>
            <a:r>
              <a:rPr lang="en-ID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ID" dirty="0">
                <a:latin typeface="Franklin Gothic Book" charset="0"/>
                <a:ea typeface="Franklin Gothic Book" charset="0"/>
                <a:cs typeface="Franklin Gothic Book" charset="0"/>
              </a:rPr>
              <a:t>kata-kata </a:t>
            </a:r>
            <a:r>
              <a:rPr lang="en-ID" i="1" dirty="0">
                <a:latin typeface="Franklin Gothic Book" charset="0"/>
                <a:ea typeface="Franklin Gothic Book" charset="0"/>
                <a:cs typeface="Franklin Gothic Book" charset="0"/>
              </a:rPr>
              <a:t>hate speech </a:t>
            </a:r>
            <a:r>
              <a:rPr lang="en-ID" i="1" dirty="0" smtClean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ID" i="1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Jenis</a:t>
            </a:r>
            <a:r>
              <a:rPr lang="en-ID" i="1" dirty="0" smtClean="0">
                <a:latin typeface="Franklin Gothic Book" charset="0"/>
                <a:ea typeface="Franklin Gothic Book" charset="0"/>
                <a:cs typeface="Franklin Gothic Book" charset="0"/>
              </a:rPr>
              <a:t> Hate Speech, </a:t>
            </a:r>
            <a:r>
              <a:rPr lang="en-ID" i="1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dan</a:t>
            </a:r>
            <a:r>
              <a:rPr lang="en-ID" i="1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ID" i="1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pengelompokan</a:t>
            </a:r>
            <a:r>
              <a:rPr lang="en-ID" i="1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ID" i="1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darimana</a:t>
            </a:r>
            <a:r>
              <a:rPr lang="en-ID" i="1" dirty="0" smtClean="0">
                <a:latin typeface="Franklin Gothic Book" charset="0"/>
                <a:ea typeface="Franklin Gothic Book" charset="0"/>
                <a:cs typeface="Franklin Gothic Book" charset="0"/>
              </a:rPr>
              <a:t> Hate Speech yang </a:t>
            </a:r>
            <a:r>
              <a:rPr lang="en-ID" i="1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dilontarkan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endParaRPr lang="en-ID" i="1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Sastrawi</a:t>
            </a:r>
            <a:endParaRPr lang="en-US" dirty="0" smtClean="0"/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WordCloud</a:t>
            </a:r>
            <a:endParaRPr lang="en-US" dirty="0" smtClean="0"/>
          </a:p>
          <a:p>
            <a:r>
              <a:rPr lang="en-US" dirty="0" err="1" smtClean="0"/>
              <a:t>Flassger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1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Data Cleansing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51" y="1714500"/>
            <a:ext cx="2158097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14500"/>
            <a:ext cx="5435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42972"/>
            <a:ext cx="2987072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36" y="1754124"/>
            <a:ext cx="3538728" cy="4270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1790700"/>
            <a:ext cx="3538728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Jumlah</a:t>
            </a:r>
            <a:r>
              <a:rPr lang="en-US" dirty="0" smtClean="0"/>
              <a:t> hate speech </a:t>
            </a:r>
            <a:r>
              <a:rPr lang="en-US" dirty="0" err="1" smtClean="0"/>
              <a:t>terbanyak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Kebanyakan</a:t>
            </a:r>
            <a:r>
              <a:rPr lang="en-US" dirty="0" smtClean="0"/>
              <a:t> hate speech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</a:t>
            </a:r>
            <a:r>
              <a:rPr lang="en-US" dirty="0" err="1" smtClean="0"/>
              <a:t>tergolong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hate speech yang </a:t>
            </a:r>
            <a:r>
              <a:rPr lang="en-US" dirty="0" err="1" smtClean="0"/>
              <a:t>lemah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53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228</TotalTime>
  <Words>173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Lexend</vt:lpstr>
      <vt:lpstr>Crop</vt:lpstr>
      <vt:lpstr>Indonesian abusive and hate speech twitter text</vt:lpstr>
      <vt:lpstr>Latar Belakang &amp; Tujuan</vt:lpstr>
      <vt:lpstr>Tools</vt:lpstr>
      <vt:lpstr>Proses Data Cleansing</vt:lpstr>
      <vt:lpstr>Hasil Analisis Data</vt:lpstr>
      <vt:lpstr>Kesimpulan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Indonesian abusive and hate speech twitter text</dc:title>
  <dc:creator>Azelia Aqila Kisworo</dc:creator>
  <cp:lastModifiedBy>Azelia Aqila Kisworo</cp:lastModifiedBy>
  <cp:revision>4</cp:revision>
  <dcterms:created xsi:type="dcterms:W3CDTF">2024-01-22T11:11:54Z</dcterms:created>
  <dcterms:modified xsi:type="dcterms:W3CDTF">2024-01-22T15:00:03Z</dcterms:modified>
</cp:coreProperties>
</file>