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686" autoAdjust="0"/>
  </p:normalViewPr>
  <p:slideViewPr>
    <p:cSldViewPr>
      <p:cViewPr varScale="1">
        <p:scale>
          <a:sx n="73" d="100"/>
          <a:sy n="73" d="100"/>
        </p:scale>
        <p:origin x="-2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8109A-4FAE-4EFF-9629-C4B271B00C56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EE8F5-986F-4FB7-8717-E0643DDD4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4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CFD8-6D67-4D94-99FA-4465733A2FD9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1D7AA-8444-4ECB-9C9E-E6C2CA5C2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27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="0" dirty="0" smtClean="0"/>
              <a:t>Designing</a:t>
            </a:r>
            <a:r>
              <a:rPr lang="en-US" b="0" baseline="0" dirty="0" smtClean="0"/>
              <a:t> for people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It has color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It has a lot of information all in one place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There is a decent amount of eye movement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="0" baseline="0" dirty="0" smtClean="0"/>
              <a:t>Designing for Usage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For a machinist, this UI is great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Has all of the information all in one place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="0" baseline="0" dirty="0" smtClean="0"/>
              <a:t>Designing for Workflow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Most common things are front in center (</a:t>
            </a:r>
            <a:r>
              <a:rPr lang="en-US" b="0" baseline="0" dirty="0" err="1" smtClean="0"/>
              <a:t>ie</a:t>
            </a:r>
            <a:r>
              <a:rPr lang="en-US" b="0" baseline="0" dirty="0" smtClean="0"/>
              <a:t>. Reset)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Everything is clearly labeled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Has lots of help (although usually not needed)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err="1" smtClean="0"/>
              <a:t>Consistant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D7AA-8444-4ECB-9C9E-E6C2CA5C2AB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54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="0" dirty="0" smtClean="0"/>
              <a:t>Designing</a:t>
            </a:r>
            <a:r>
              <a:rPr lang="en-US" b="0" baseline="0" dirty="0" smtClean="0"/>
              <a:t> for people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Nice colors and contrast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Images can attract interest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Very eye catching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Does not assume that people read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Assuming you only scroll down, the UI makes sense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UI is designed to be used by a mouse which makes sense for their customer base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="0" baseline="0" dirty="0" smtClean="0"/>
              <a:t>Designing for Usage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The website is not logical or straightforward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Assuming the user only scrolls down, the workflow works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="0" baseline="0" dirty="0" smtClean="0"/>
              <a:t>Designing for Workflow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User, without prior knowledge, will have no idea how to traverse the website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No help documentation if the user gets stuck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Buttons are not labeled or intuitive</a:t>
            </a:r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D7AA-8444-4ECB-9C9E-E6C2CA5C2AB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35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3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93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88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5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81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97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52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34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92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E011-496F-41C9-BBC2-E7ACFF69BF3B}" type="datetimeFigureOut">
              <a:rPr lang="en-CA" smtClean="0"/>
              <a:t>03/10/2012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27B1-7EAF-4139-A8DC-C82F031F2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05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873"/>
            <a:ext cx="9144000" cy="639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3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0"/>
            <a:ext cx="692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174</Words>
  <Application>Microsoft Office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Conestoga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Conestoga</dc:creator>
  <cp:lastModifiedBy>Conestoga</cp:lastModifiedBy>
  <cp:revision>5</cp:revision>
  <cp:lastPrinted>2012-10-03T14:41:09Z</cp:lastPrinted>
  <dcterms:created xsi:type="dcterms:W3CDTF">2012-10-03T13:42:43Z</dcterms:created>
  <dcterms:modified xsi:type="dcterms:W3CDTF">2012-10-03T14:42:41Z</dcterms:modified>
</cp:coreProperties>
</file>