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70171" autoAdjust="0"/>
  </p:normalViewPr>
  <p:slideViewPr>
    <p:cSldViewPr snapToObjects="1">
      <p:cViewPr varScale="1">
        <p:scale>
          <a:sx n="81" d="100"/>
          <a:sy n="81" d="100"/>
        </p:scale>
        <p:origin x="-24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7138A-302D-410C-97AD-12AA1AF73DEA}" type="datetimeFigureOut">
              <a:rPr lang="en-CA" smtClean="0"/>
              <a:t>05/10/2012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424FA-FFBA-4B11-82D2-0263B2CB6F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86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="0" dirty="0" smtClean="0"/>
              <a:t>Designing</a:t>
            </a:r>
            <a:r>
              <a:rPr lang="en-US" b="0" baseline="0" dirty="0" smtClean="0"/>
              <a:t> for people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It has color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It has a lot of information all in one place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There is a decent amount of eye movement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="0" baseline="0" dirty="0" smtClean="0"/>
              <a:t>Designing for Usage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For a machinist, this UI is great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Has all of the information all in one place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="0" baseline="0" dirty="0" smtClean="0"/>
              <a:t>Designing for Workflow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Most common things are front in center (</a:t>
            </a:r>
            <a:r>
              <a:rPr lang="en-US" b="0" baseline="0" dirty="0" err="1" smtClean="0"/>
              <a:t>ie</a:t>
            </a:r>
            <a:r>
              <a:rPr lang="en-US" b="0" baseline="0" dirty="0" smtClean="0"/>
              <a:t>. Reset)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Everything is clearly labeled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Has lots of help (although usually not needed)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Consistent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D7AA-8444-4ECB-9C9E-E6C2CA5C2AB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54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="0" dirty="0" smtClean="0"/>
              <a:t>Designing</a:t>
            </a:r>
            <a:r>
              <a:rPr lang="en-US" b="0" baseline="0" dirty="0" smtClean="0"/>
              <a:t> for people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Nice colors and contrast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Images can attract interest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Very eye catching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Does not assume that people read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Assuming you only scroll down, the UI makes sense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UI is designed to be used by a mouse which makes sense for their customer base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="0" baseline="0" dirty="0" smtClean="0"/>
              <a:t>Designing for Usage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The website is not logical or straightforward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Assuming the user only scrolls down, the workflow works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="0" baseline="0" dirty="0" smtClean="0"/>
              <a:t>Designing for Workflow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User, without prior knowledge, will have no idea how to traverse the website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No help documentation if the user gets stuck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="0" baseline="0" dirty="0" smtClean="0"/>
              <a:t>Buttons are not labeled or intuitive</a:t>
            </a:r>
            <a:endParaRPr lang="en-C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1D7AA-8444-4ECB-9C9E-E6C2CA5C2AB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35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C699CB88-5E1A-4FAC-892A-60949ACB1F6F}" type="datetimeFigureOut">
              <a:rPr lang="en-US" smtClean="0"/>
              <a:pPr/>
              <a:t>10/5/2012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Phone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Simple and Streamlined GUI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493776"/>
            <a:ext cx="2438400" cy="5373624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The large icons prevent unwanted actions through false touches. </a:t>
            </a:r>
          </a:p>
          <a:p>
            <a:r>
              <a:rPr lang="en-US" sz="1600" dirty="0" smtClean="0"/>
              <a:t>The large icons and symbols make it easy to distinguish each button’s functions. </a:t>
            </a:r>
          </a:p>
          <a:p>
            <a:r>
              <a:rPr lang="en-US" sz="1600" dirty="0" smtClean="0"/>
              <a:t>The contrasting </a:t>
            </a:r>
            <a:r>
              <a:rPr lang="en-US" sz="1600" dirty="0" err="1" smtClean="0"/>
              <a:t>colours</a:t>
            </a:r>
            <a:r>
              <a:rPr lang="en-US" sz="1600" dirty="0" smtClean="0"/>
              <a:t> make the symbols clear and the writing legible.</a:t>
            </a:r>
          </a:p>
          <a:p>
            <a:r>
              <a:rPr lang="en-US" sz="1600" dirty="0" smtClean="0"/>
              <a:t>It organizes the top objectives into a single top level screen.</a:t>
            </a:r>
          </a:p>
          <a:p>
            <a:r>
              <a:rPr lang="en-US" sz="1600" dirty="0" smtClean="0"/>
              <a:t>It can be modified based on user use.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493776"/>
            <a:ext cx="5368585" cy="448970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530352"/>
            <a:ext cx="5257800" cy="418795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main menu has all the programs installed on the phone listed in alphabetical order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The simple symbols in the icons tell what the program does </a:t>
            </a:r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contrast makes the text very easy to read </a:t>
            </a:r>
          </a:p>
          <a:p>
            <a:endParaRPr lang="en-US" sz="1600" dirty="0" smtClean="0"/>
          </a:p>
          <a:p>
            <a:r>
              <a:rPr lang="en-US" sz="1600" dirty="0" smtClean="0"/>
              <a:t>The icons are still large enough to touch without hitting the wrong icon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408940"/>
            <a:ext cx="2621280" cy="4759127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Overall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4343400" cy="4187952"/>
          </a:xfrm>
        </p:spPr>
        <p:txBody>
          <a:bodyPr>
            <a:normAutofit fontScale="92500"/>
          </a:bodyPr>
          <a:lstStyle/>
          <a:p>
            <a:r>
              <a:rPr lang="en-US" sz="1600" dirty="0" smtClean="0"/>
              <a:t>The large icons on the home screen prevent user eye strain as does the large clear typeset on the main menu</a:t>
            </a:r>
          </a:p>
          <a:p>
            <a:r>
              <a:rPr lang="en-US" sz="1600" dirty="0" smtClean="0"/>
              <a:t>With the exception of the media player, the menus never go more then three layers in preventing the user from forgetting what they were doing</a:t>
            </a:r>
          </a:p>
          <a:p>
            <a:r>
              <a:rPr lang="en-US" sz="1600" dirty="0" smtClean="0"/>
              <a:t>It fits the “20 second” rule</a:t>
            </a:r>
          </a:p>
          <a:p>
            <a:r>
              <a:rPr lang="en-US" sz="1600" dirty="0" smtClean="0"/>
              <a:t>The home screen allows users to place their high frequency applications to be accessed right away, eliminating unnecessary gestures</a:t>
            </a:r>
          </a:p>
          <a:p>
            <a:r>
              <a:rPr lang="en-US" sz="1600" dirty="0" smtClean="0"/>
              <a:t>It deserves the words “Don’t Panic” written in large friendly letters on the cover of the phone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30352"/>
            <a:ext cx="3581400" cy="269201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530352"/>
            <a:ext cx="3124200" cy="418795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All settings can be accessed with two gestures</a:t>
            </a:r>
          </a:p>
          <a:p>
            <a:r>
              <a:rPr lang="en-US" sz="1600" dirty="0" smtClean="0"/>
              <a:t>The settings screen in highly legible with a high contrast typeset </a:t>
            </a:r>
          </a:p>
          <a:p>
            <a:r>
              <a:rPr lang="en-US" sz="1600" dirty="0" smtClean="0"/>
              <a:t>Any setting is changed by sliding a slider with your finger</a:t>
            </a:r>
          </a:p>
          <a:p>
            <a:r>
              <a:rPr lang="en-US" sz="1600" dirty="0" smtClean="0"/>
              <a:t>High frequency items can be moved to the home screen by holding down your figure and dragging it back to the home screen. 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578104"/>
            <a:ext cx="2151187" cy="414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578104"/>
            <a:ext cx="2335073" cy="41402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Phone 7 is a unique UI that is extremely simple to use</a:t>
            </a:r>
          </a:p>
          <a:p>
            <a:r>
              <a:rPr lang="en-US" dirty="0" smtClean="0"/>
              <a:t>It meets all the elements of a good UI with it’s effective use of </a:t>
            </a:r>
            <a:r>
              <a:rPr lang="en-US" dirty="0" err="1" smtClean="0"/>
              <a:t>colours</a:t>
            </a:r>
            <a:r>
              <a:rPr lang="en-US" dirty="0" smtClean="0"/>
              <a:t>, It’s high readability text and simple yet effective symbols</a:t>
            </a:r>
          </a:p>
          <a:p>
            <a:r>
              <a:rPr lang="en-US" dirty="0" smtClean="0"/>
              <a:t>It also meets the twenty second rule by having access to all applications in just </a:t>
            </a:r>
            <a:r>
              <a:rPr lang="en-US" smtClean="0"/>
              <a:t>two gestures   </a:t>
            </a:r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873"/>
            <a:ext cx="9144000" cy="639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9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0"/>
            <a:ext cx="692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13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166</TotalTime>
  <Words>503</Words>
  <Application>Microsoft Office PowerPoint</Application>
  <PresentationFormat>On-screen Show (4:3)</PresentationFormat>
  <Paragraphs>59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Windows Phone 7</vt:lpstr>
      <vt:lpstr>The Home Screen</vt:lpstr>
      <vt:lpstr>The Main Menu</vt:lpstr>
      <vt:lpstr>The Overall Design</vt:lpstr>
      <vt:lpstr>Changing Settings</vt:lpstr>
      <vt:lpstr>Conclusion </vt:lpstr>
      <vt:lpstr>PowerPoint Presentation</vt:lpstr>
      <vt:lpstr>PowerPoint Presentation</vt:lpstr>
    </vt:vector>
  </TitlesOfParts>
  <Company>Conestoga Collage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Phone 7</dc:title>
  <dc:creator>Ian</dc:creator>
  <cp:lastModifiedBy>Administrator</cp:lastModifiedBy>
  <cp:revision>10</cp:revision>
  <dcterms:created xsi:type="dcterms:W3CDTF">2012-10-05T04:01:06Z</dcterms:created>
  <dcterms:modified xsi:type="dcterms:W3CDTF">2012-10-05T17:01:00Z</dcterms:modified>
</cp:coreProperties>
</file>