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6304-1E0F-4D8F-8F31-FD41BB4B50DF}" type="datetimeFigureOut">
              <a:rPr lang="ru-RU" smtClean="0"/>
              <a:t>13.04.2014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8A87-0747-48AE-ABFC-E65654EFCF0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001156" cy="6604748"/>
        </p:xfrm>
        <a:graphic>
          <a:graphicData uri="http://schemas.openxmlformats.org/drawingml/2006/table">
            <a:tbl>
              <a:tblPr/>
              <a:tblGrid>
                <a:gridCol w="1928826"/>
                <a:gridCol w="1792024"/>
                <a:gridCol w="1637000"/>
                <a:gridCol w="1714512"/>
                <a:gridCol w="1928794"/>
              </a:tblGrid>
              <a:tr h="6697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Прыстаўка (і)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Корань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Суфікс(ы)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Канчатак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Бяссонны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бяс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сон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н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ы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Насенне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насенн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Завадскі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завад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ск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і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Даследчык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да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след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чык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Аддаваў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ад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да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ва,      ў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Лье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ль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Казка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каз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к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Мясціна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мясц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ін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Выдзеліць 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вы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>
                          <a:latin typeface="Times New Roman"/>
                          <a:ea typeface="Calibri"/>
                          <a:cs typeface="Times New Roman"/>
                        </a:rPr>
                        <a:t>дзел</a:t>
                      </a:r>
                      <a:endParaRPr lang="ru-RU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 smtClean="0">
                          <a:latin typeface="Times New Roman"/>
                          <a:ea typeface="Calibri"/>
                          <a:cs typeface="Times New Roman"/>
                        </a:rPr>
                        <a:t>і,  </a:t>
                      </a: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ць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7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Аб’яднанне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аб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ядн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ан, н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e-BY" sz="2800" dirty="0"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endParaRPr lang="ru-RU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001024" y="3357562"/>
            <a:ext cx="214314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29586" y="2714620"/>
            <a:ext cx="285752" cy="4286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</Words>
  <Application>Microsoft Office PowerPoint</Application>
  <PresentationFormat>Экран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МЫ</dc:creator>
  <cp:lastModifiedBy>МЫ</cp:lastModifiedBy>
  <cp:revision>1</cp:revision>
  <dcterms:created xsi:type="dcterms:W3CDTF">2014-04-13T09:15:37Z</dcterms:created>
  <dcterms:modified xsi:type="dcterms:W3CDTF">2014-04-13T09:21:44Z</dcterms:modified>
</cp:coreProperties>
</file>