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ED6B-E6CA-4A8A-92FE-22CD0AE9325A}" type="datetimeFigureOut">
              <a:rPr lang="ru-RU" smtClean="0"/>
              <a:pPr/>
              <a:t>29.01.2012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0ED58-1271-487F-AA83-86E6C250512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ED6B-E6CA-4A8A-92FE-22CD0AE9325A}" type="datetimeFigureOut">
              <a:rPr lang="ru-RU" smtClean="0"/>
              <a:pPr/>
              <a:t>29.01.2012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0ED58-1271-487F-AA83-86E6C250512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ED6B-E6CA-4A8A-92FE-22CD0AE9325A}" type="datetimeFigureOut">
              <a:rPr lang="ru-RU" smtClean="0"/>
              <a:pPr/>
              <a:t>29.01.2012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0ED58-1271-487F-AA83-86E6C250512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ED6B-E6CA-4A8A-92FE-22CD0AE9325A}" type="datetimeFigureOut">
              <a:rPr lang="ru-RU" smtClean="0"/>
              <a:pPr/>
              <a:t>29.01.2012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0ED58-1271-487F-AA83-86E6C250512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ED6B-E6CA-4A8A-92FE-22CD0AE9325A}" type="datetimeFigureOut">
              <a:rPr lang="ru-RU" smtClean="0"/>
              <a:pPr/>
              <a:t>29.01.2012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0ED58-1271-487F-AA83-86E6C250512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ED6B-E6CA-4A8A-92FE-22CD0AE9325A}" type="datetimeFigureOut">
              <a:rPr lang="ru-RU" smtClean="0"/>
              <a:pPr/>
              <a:t>29.01.2012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0ED58-1271-487F-AA83-86E6C250512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ED6B-E6CA-4A8A-92FE-22CD0AE9325A}" type="datetimeFigureOut">
              <a:rPr lang="ru-RU" smtClean="0"/>
              <a:pPr/>
              <a:t>29.01.2012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0ED58-1271-487F-AA83-86E6C250512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ED6B-E6CA-4A8A-92FE-22CD0AE9325A}" type="datetimeFigureOut">
              <a:rPr lang="ru-RU" smtClean="0"/>
              <a:pPr/>
              <a:t>29.01.2012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0ED58-1271-487F-AA83-86E6C250512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ED6B-E6CA-4A8A-92FE-22CD0AE9325A}" type="datetimeFigureOut">
              <a:rPr lang="ru-RU" smtClean="0"/>
              <a:pPr/>
              <a:t>29.01.2012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0ED58-1271-487F-AA83-86E6C250512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ED6B-E6CA-4A8A-92FE-22CD0AE9325A}" type="datetimeFigureOut">
              <a:rPr lang="ru-RU" smtClean="0"/>
              <a:pPr/>
              <a:t>29.01.2012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0ED58-1271-487F-AA83-86E6C250512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ED6B-E6CA-4A8A-92FE-22CD0AE9325A}" type="datetimeFigureOut">
              <a:rPr lang="ru-RU" smtClean="0"/>
              <a:pPr/>
              <a:t>29.01.2012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0ED58-1271-487F-AA83-86E6C250512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5ED6B-E6CA-4A8A-92FE-22CD0AE9325A}" type="datetimeFigureOut">
              <a:rPr lang="ru-RU" smtClean="0"/>
              <a:pPr/>
              <a:t>29.01.2012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0ED58-1271-487F-AA83-86E6C250512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8596" y="4429132"/>
            <a:ext cx="3929058" cy="1571636"/>
          </a:xfrm>
        </p:spPr>
        <p:txBody>
          <a:bodyPr/>
          <a:lstStyle/>
          <a:p>
            <a:r>
              <a:rPr lang="be-BY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Янка Купала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4414" y="4143380"/>
            <a:ext cx="2571768" cy="500066"/>
          </a:xfrm>
        </p:spPr>
        <p:txBody>
          <a:bodyPr>
            <a:normAutofit fontScale="92500" lnSpcReduction="20000"/>
          </a:bodyPr>
          <a:lstStyle/>
          <a:p>
            <a:r>
              <a:rPr lang="be-BY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(1882-1942)</a:t>
            </a:r>
          </a:p>
          <a:p>
            <a:endParaRPr lang="ru-RU" dirty="0"/>
          </a:p>
        </p:txBody>
      </p:sp>
      <p:pic>
        <p:nvPicPr>
          <p:cNvPr id="4" name="Рисунок 3" descr="A-hto-tam-idze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90" y="714356"/>
            <a:ext cx="2320162" cy="32018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2" descr="http://rv-blr.com/images/biographies/6/ph3132.jpg"/>
          <p:cNvPicPr>
            <a:picLocks noChangeAspect="1" noChangeArrowheads="1"/>
          </p:cNvPicPr>
          <p:nvPr/>
        </p:nvPicPr>
        <p:blipFill>
          <a:blip r:embed="rId4"/>
          <a:srcRect b="18332"/>
          <a:stretch>
            <a:fillRect/>
          </a:stretch>
        </p:blipFill>
        <p:spPr bwMode="auto">
          <a:xfrm>
            <a:off x="5715008" y="714356"/>
            <a:ext cx="2449269" cy="32147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chemeClr val="accent2">
                <a:lumMod val="75000"/>
              </a:schemeClr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Подзаголовок 2"/>
          <p:cNvSpPr txBox="1">
            <a:spLocks/>
          </p:cNvSpPr>
          <p:nvPr/>
        </p:nvSpPr>
        <p:spPr>
          <a:xfrm>
            <a:off x="5715008" y="4143380"/>
            <a:ext cx="2571768" cy="500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be-BY" sz="3200" b="1" i="0" u="none" strike="noStrike" kern="1200" cap="none" spc="50" normalizeH="0" baseline="0" noProof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be-BY" sz="3200" b="1" i="0" u="none" strike="noStrike" kern="1200" cap="none" spc="50" normalizeH="0" baseline="0" noProof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1882-1956)</a:t>
            </a:r>
            <a:endParaRPr kumimoji="0" lang="be-BY" sz="3200" b="1" i="0" u="none" strike="noStrike" kern="1200" cap="none" spc="50" normalizeH="0" baseline="0" noProof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4929190" y="4429132"/>
            <a:ext cx="3929058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e-BY" sz="4400" b="1" i="0" u="none" strike="noStrike" kern="1200" cap="none" spc="50" normalizeH="0" baseline="0" noProof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Якуб</a:t>
            </a:r>
            <a:r>
              <a:rPr kumimoji="0" lang="be-BY" sz="4400" b="1" i="0" u="none" strike="noStrike" kern="1200" cap="none" spc="50" normalizeH="0" noProof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 Колас</a:t>
            </a:r>
            <a:endParaRPr kumimoji="0" lang="ru-RU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9138" y="1614488"/>
            <a:ext cx="770572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3413" y="1671638"/>
            <a:ext cx="787717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9150" y="1724025"/>
            <a:ext cx="75057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0100" y="0"/>
            <a:ext cx="7772400" cy="1470025"/>
          </a:xfrm>
        </p:spPr>
        <p:txBody>
          <a:bodyPr/>
          <a:lstStyle/>
          <a:p>
            <a:r>
              <a:rPr lang="be-BY" b="1" i="1" dirty="0"/>
              <a:t>“Пазнай героя”</a:t>
            </a:r>
            <a:endParaRPr lang="ru-RU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14282" y="1428736"/>
            <a:ext cx="45720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>
                <a:tab pos="-342900" algn="l"/>
              </a:tabLst>
            </a:pPr>
            <a:r>
              <a:rPr kumimoji="0" lang="be-BY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Пазнай героя, аўтара, падай назву твора.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342900" algn="l"/>
              </a:tabLst>
            </a:pPr>
            <a:r>
              <a:rPr kumimoji="0" lang="be-BY" sz="24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Ніхто з дамашніх не згадае,</a:t>
            </a:r>
            <a:endParaRPr kumimoji="0" 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342900" algn="l"/>
              </a:tabLst>
            </a:pPr>
            <a:r>
              <a:rPr kumimoji="0" lang="be-BY" sz="24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Чым рэчка ...займае,</a:t>
            </a:r>
            <a:endParaRPr kumimoji="0" 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342900" algn="l"/>
              </a:tabLst>
            </a:pPr>
            <a:r>
              <a:rPr kumimoji="0" lang="be-BY" sz="24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Якая іх звязала сіла,</a:t>
            </a:r>
            <a:endParaRPr kumimoji="0" 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342900" algn="l"/>
              </a:tabLst>
            </a:pPr>
            <a:r>
              <a:rPr kumimoji="0" lang="be-BY" sz="24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І чым яна так хлопцу міла.</a:t>
            </a:r>
            <a:endParaRPr kumimoji="0" 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342900" algn="l"/>
              </a:tabLst>
            </a:pPr>
            <a:endParaRPr lang="ru-RU" sz="1200" dirty="0">
              <a:latin typeface="Arial" pitchFamily="34" charset="0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342900" algn="l"/>
              </a:tabLst>
            </a:pPr>
            <a:r>
              <a:rPr kumimoji="0" lang="be-BY" sz="24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Каго рэчка займае?</a:t>
            </a:r>
            <a:endParaRPr kumimoji="0" lang="be-BY" sz="32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428728" y="4643446"/>
            <a:ext cx="7358082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be-BY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Нагадайце назву рэчкі, якую так маляўніча апісвае Я.Колас у трылогіі “На ростанях”.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Срэбнай стужкай вывіваўся бацька...”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Хто вывіваўся срэбнай стужкай?</a:t>
            </a:r>
            <a:endParaRPr kumimoji="0" lang="be-BY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214282" y="285728"/>
            <a:ext cx="4786346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be-BY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Пазнайце аўтара, горад і падайце назву твора.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Яго высокую магілу – 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Дзе лес ды вецер панаваў – 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Знаць, што вялікую меў сілу,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“Магілай льва” народ назваў.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Над ёю з часам дрэвы палі,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І горад вырас, як з зямлі,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Яго...назвалі,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Бо йнакш прыдумаць не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маглі.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Што гэта за горад?</a:t>
            </a:r>
            <a:endParaRPr kumimoji="0" lang="be-BY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500562" y="1571613"/>
            <a:ext cx="4643438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be-BY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Пазнайце героя, аўтара, назву твора.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Стаялі хлопцы і маўчалі,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На...зрэдку паглядалі,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А сам дарэктар з вузел ростам,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Ў сваім уборы бедным, простым,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У згрэбных портках і кашулі,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Стаяў, як бы яго прагнулі,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Такім мізэрным і маўклівым, 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У халаце суконным, сівым.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Пра каго ідзе гаворка?</a:t>
            </a:r>
            <a:endParaRPr kumimoji="0" lang="be-BY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0" y="142852"/>
            <a:ext cx="4500562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be-BY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Пазнай героя, аўтара, назву твора.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Так страшна той разбойнік згінуў,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Што ўмеў любіць і забіваць,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На грэх пусціўся праз дзяўчыну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І мусіў праз яе сканаць...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4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</a:rPr>
              <a:t>Пра каго тут гаворыцца?</a:t>
            </a:r>
            <a:endParaRPr kumimoji="0" lang="be-BY" sz="32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4214810" y="3214686"/>
            <a:ext cx="492919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be-BY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Пазнай героя, аўтара, назву твора.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Невыдумная світка —  убор на плячах, 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Барада,  як снег белы —  такая, 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Незвычайны агонь у задумных вачах,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На каленях ляглі гуслі-баі; </a:t>
            </a:r>
            <a:endParaRPr kumimoji="0" lang="be-BY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714348" y="285728"/>
            <a:ext cx="450056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be-BY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Пазнай героя, аўтара, назву твора.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Недаступны і грозны, як хорам... </a:t>
            </a:r>
            <a:r>
              <a:rPr kumimoji="0" lang="be-BY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.</a:t>
            </a:r>
            <a:endParaRPr kumimoji="0" lang="be-BY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857488" y="2143116"/>
            <a:ext cx="592935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be-BY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Пазнай героя, аўтара, назву твора.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Наш дзядзька, мілы наш …</a:t>
            </a:r>
            <a:endParaRPr kumimoji="0" lang="ru-RU" sz="12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Ў дзіцячым часта быў палоне: </a:t>
            </a:r>
            <a:endParaRPr kumimoji="0" lang="ru-RU" sz="12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Вось так гуртом яго абсядуць</a:t>
            </a:r>
            <a:endParaRPr kumimoji="0" lang="ru-RU" sz="12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І час работы яго крадуць;</a:t>
            </a:r>
            <a:endParaRPr kumimoji="0" lang="be-BY" sz="32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214414" y="4180344"/>
            <a:ext cx="607223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be-BY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Пазнай героя, аўтара, назву твора.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</a:rPr>
              <a:t>Ён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</a:rPr>
              <a:t>пахілы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</a:rPr>
              <a:t>,</a:t>
            </a:r>
            <a:b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</a:rPr>
            </a:b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</a:rPr>
              <a:t>Ён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</a:rPr>
              <a:t>нямілы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</a:rPr>
              <a:t>,</a:t>
            </a:r>
            <a:b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</a:rPr>
            </a:b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</a:rPr>
              <a:t>У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</a:rPr>
              <a:t>сям'і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</a:rPr>
              <a:t> не мае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</a:rPr>
              <a:t>сілы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</a:rPr>
              <a:t>.</a:t>
            </a:r>
            <a:b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</a:rPr>
            </a:b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</a:rPr>
              <a:t>Тым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</a:rPr>
              <a:t>нялюбы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</a:rPr>
              <a:t>,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</a:rPr>
              <a:t>шпго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</a:rPr>
              <a:t>адметпны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</a:rPr>
              <a:t>,</a:t>
            </a:r>
            <a:b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</a:rPr>
            </a:b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</a:rPr>
              <a:t>I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</a:rPr>
              <a:t>брашы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</a:rPr>
              <a:t>з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</a:rPr>
              <a:t>ім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</a:rPr>
              <a:t>непрывешны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</a:rPr>
              <a:t> —</a:t>
            </a:r>
            <a:b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</a:rPr>
            </a:b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</a:rPr>
              <a:t>Мусіць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</a:rPr>
              <a:t> лёс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</a:rPr>
              <a:t>такі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</a:rPr>
              <a:t>пастылы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</a:rPr>
              <a:t>.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42919"/>
            <a:ext cx="9144000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857356" y="285728"/>
            <a:ext cx="47238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Разгадайце наступную крыжаванку</a:t>
            </a:r>
            <a:endParaRPr kumimoji="0" lang="be-BY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3934123"/>
            <a:ext cx="9144000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3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1) Якія грошы абяцаў заплаціць князь гусляру за песню? </a:t>
            </a:r>
            <a:endParaRPr kumimoji="0" lang="ru-RU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3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2) На якім музычным інструменце іграў гусляр? </a:t>
            </a:r>
            <a:endParaRPr kumimoji="0" lang="ru-RU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3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3) Будынак, дзе жыве князь. </a:t>
            </a:r>
            <a:endParaRPr kumimoji="0" lang="ru-RU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3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4) Герой паэмы, які за свой смелы ўчынак паплаціўся жыццём – быў закапаны жывым у магілу. </a:t>
            </a:r>
            <a:endParaRPr kumimoji="0" lang="ru-RU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3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5) Якой зброяй грымнуў князь, што «толькі з лёскатам выбегла рэха»?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3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6) Герой паэмы – увасабленне жорсткай, бесчалавечнай улады.</a:t>
            </a:r>
            <a:r>
              <a:rPr kumimoji="0" lang="ru-RU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928802"/>
            <a:ext cx="78676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663" y="1690688"/>
            <a:ext cx="768667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643050"/>
            <a:ext cx="76962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Овал 4"/>
          <p:cNvSpPr/>
          <p:nvPr/>
        </p:nvSpPr>
        <p:spPr>
          <a:xfrm>
            <a:off x="3571868" y="1500174"/>
            <a:ext cx="71438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404</Words>
  <Application>Microsoft Office PowerPoint</Application>
  <PresentationFormat>Экран (4:3)</PresentationFormat>
  <Paragraphs>67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Янка Купала</vt:lpstr>
      <vt:lpstr>“Пазнай героя”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Янка Купала</dc:title>
  <dc:creator>Мариша</dc:creator>
  <cp:lastModifiedBy>Мариша</cp:lastModifiedBy>
  <cp:revision>7</cp:revision>
  <dcterms:created xsi:type="dcterms:W3CDTF">2012-01-25T14:16:38Z</dcterms:created>
  <dcterms:modified xsi:type="dcterms:W3CDTF">2012-01-29T10:37:38Z</dcterms:modified>
</cp:coreProperties>
</file>