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 Type="http://schemas.openxmlformats.org/officeDocument/2006/relationships/printerSettings" Target="printerSettings/printerSettings1.bin"/><Relationship Id="rId20" Type="http://schemas.openxmlformats.org/officeDocument/2006/relationships/slide" Target="slides/slide14.xml"/><Relationship Id="rId21" Type="http://schemas.openxmlformats.org/officeDocument/2006/relationships/slide" Target="slides/slide15.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ApnaRoom</a:t>
            </a:r>
          </a:p>
        </p:txBody>
      </p:sp>
      <p:sp>
        <p:nvSpPr>
          <p:cNvPr id="3" name="Subtitle 2"/>
          <p:cNvSpPr>
            <a:spLocks noGrp="1"/>
          </p:cNvSpPr>
          <p:nvPr>
            <p:ph type="subTitle" idx="1"/>
          </p:nvPr>
        </p:nvSpPr>
        <p:spPr/>
        <p:txBody>
          <a:bodyPr/>
          <a:lstStyle/>
          <a:p>
            <a:r>
              <a:t>A Comprehensive Solution for Room Rentals</a:t>
            </a:r>
          </a:p>
          <a:p>
            <a:r>
              <a:t>[Your Name]</a:t>
            </a:r>
          </a:p>
          <a:p>
            <a:r>
              <a:t>[Your Institution]</a:t>
            </a:r>
          </a:p>
          <a:p>
            <a:r>
              <a:t>[Date]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Benefits of Our Platform</a:t>
            </a:r>
          </a:p>
        </p:txBody>
      </p:sp>
      <p:sp>
        <p:nvSpPr>
          <p:cNvPr id="3" name="Content Placeholder 2"/>
          <p:cNvSpPr>
            <a:spLocks noGrp="1"/>
          </p:cNvSpPr>
          <p:nvPr>
            <p:ph idx="1"/>
          </p:nvPr>
        </p:nvSpPr>
        <p:spPr/>
        <p:txBody>
          <a:bodyPr/>
          <a:lstStyle/>
          <a:p>
            <a:r>
              <a:t>For Tenants:</a:t>
            </a:r>
          </a:p>
          <a:p>
            <a:r>
              <a:t>- Easy access to detailed and reliable room listings.</a:t>
            </a:r>
          </a:p>
          <a:p>
            <a:r>
              <a:t>Enhanced user experience with advanced search options.</a:t>
            </a:r>
          </a:p>
          <a:p/>
          <a:p>
            <a:r>
              <a:t>For Landlords:</a:t>
            </a:r>
          </a:p>
          <a:p>
            <a:r>
              <a:t>- Platform to showcase properties with comprehensive details.</a:t>
            </a:r>
          </a:p>
          <a:p>
            <a:r>
              <a:t>Increased visibility and reach.</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Demo (Optional)</a:t>
            </a:r>
          </a:p>
        </p:txBody>
      </p:sp>
      <p:sp>
        <p:nvSpPr>
          <p:cNvPr id="3" name="Content Placeholder 2"/>
          <p:cNvSpPr>
            <a:spLocks noGrp="1"/>
          </p:cNvSpPr>
          <p:nvPr>
            <p:ph idx="1"/>
          </p:nvPr>
        </p:nvSpPr>
        <p:spPr/>
        <p:txBody>
          <a:bodyPr/>
          <a:lstStyle/>
          <a:p>
            <a:r>
              <a:t>Live Demonstration: Show a prototype or a working demo of the website, highlighting key features and user interactions.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Future Enhancements</a:t>
            </a:r>
          </a:p>
        </p:txBody>
      </p:sp>
      <p:sp>
        <p:nvSpPr>
          <p:cNvPr id="3" name="Content Placeholder 2"/>
          <p:cNvSpPr>
            <a:spLocks noGrp="1"/>
          </p:cNvSpPr>
          <p:nvPr>
            <p:ph idx="1"/>
          </p:nvPr>
        </p:nvSpPr>
        <p:spPr/>
        <p:txBody>
          <a:bodyPr/>
          <a:lstStyle/>
          <a:p>
            <a:r>
              <a:t>Planned Improvements:</a:t>
            </a:r>
          </a:p>
          <a:p>
            <a:r>
              <a:t>- Integration of AI for personalized recommendations.</a:t>
            </a:r>
          </a:p>
          <a:p>
            <a:r>
              <a:t>Addition of more payment gateways for convenience.</a:t>
            </a:r>
          </a:p>
          <a:p>
            <a:r>
              <a:t>Development of a mobile application.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Summary: Recap the objectives, unique features, and the technology stack.</a:t>
            </a:r>
          </a:p>
          <a:p>
            <a:r>
              <a:t>Closing Remarks: Emphasize the potential impact of the project and invite questions.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Q&amp;A</a:t>
            </a:r>
          </a:p>
        </p:txBody>
      </p:sp>
      <p:sp>
        <p:nvSpPr>
          <p:cNvPr id="3" name="Content Placeholder 2"/>
          <p:cNvSpPr>
            <a:spLocks noGrp="1"/>
          </p:cNvSpPr>
          <p:nvPr>
            <p:ph idx="1"/>
          </p:nvPr>
        </p:nvSpPr>
        <p:spPr/>
        <p:txBody>
          <a:bodyPr/>
          <a:lstStyle/>
          <a:p>
            <a:r>
              <a:t>Questions: Open the floor for questions from the mentors and provide thoughtful answers.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Thank You</a:t>
            </a:r>
          </a:p>
        </p:txBody>
      </p:sp>
      <p:sp>
        <p:nvSpPr>
          <p:cNvPr id="3" name="Content Placeholder 2"/>
          <p:cNvSpPr>
            <a:spLocks noGrp="1"/>
          </p:cNvSpPr>
          <p:nvPr>
            <p:ph idx="1"/>
          </p:nvPr>
        </p:nvSpPr>
        <p:spPr/>
        <p:txBody>
          <a:bodyPr/>
          <a:lstStyle/>
          <a:p>
            <a:r>
              <a:t>Thank You: Express gratitude for the opportunity to present your project.</a:t>
            </a:r>
          </a:p>
          <a:p>
            <a:r>
              <a:t>Contact Information: Provide your contact details for any further queries.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t>Our project aims to develop an online platform where users can find rental rooms and landlords can list their properties with detailed information, similar to services provided by Oyo and Uber.</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Problem Statement</a:t>
            </a:r>
          </a:p>
        </p:txBody>
      </p:sp>
      <p:sp>
        <p:nvSpPr>
          <p:cNvPr id="3" name="Content Placeholder 2"/>
          <p:cNvSpPr>
            <a:spLocks noGrp="1"/>
          </p:cNvSpPr>
          <p:nvPr>
            <p:ph idx="1"/>
          </p:nvPr>
        </p:nvSpPr>
        <p:spPr/>
        <p:txBody>
          <a:bodyPr/>
          <a:lstStyle/>
          <a:p>
            <a:r>
              <a:t>Problems Identified:</a:t>
            </a:r>
          </a:p>
          <a:p>
            <a:r>
              <a:t>- Difficulty in finding reliable room rentals.</a:t>
            </a:r>
          </a:p>
          <a:p>
            <a:r>
              <a:t>- Inconsistent information across various platforms.</a:t>
            </a:r>
          </a:p>
          <a:p>
            <a:r>
              <a:t>- Lack of user-friendly and comprehensive search options.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Objectives</a:t>
            </a:r>
          </a:p>
        </p:txBody>
      </p:sp>
      <p:sp>
        <p:nvSpPr>
          <p:cNvPr id="3" name="Content Placeholder 2"/>
          <p:cNvSpPr>
            <a:spLocks noGrp="1"/>
          </p:cNvSpPr>
          <p:nvPr>
            <p:ph idx="1"/>
          </p:nvPr>
        </p:nvSpPr>
        <p:spPr/>
        <p:txBody>
          <a:bodyPr/>
          <a:lstStyle/>
          <a:p>
            <a:r>
              <a:t>Primary Goals:</a:t>
            </a:r>
          </a:p>
          <a:p>
            <a:r>
              <a:t>- Provide a reliable and user-friendly platform for room rentals.</a:t>
            </a:r>
          </a:p>
          <a:p>
            <a:r>
              <a:t>- Ensure transparency in listings with detailed information.</a:t>
            </a:r>
          </a:p>
          <a:p>
            <a:r>
              <a:t>- Enhance user experience with advanced search and filter options.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Technology Stack</a:t>
            </a:r>
          </a:p>
        </p:txBody>
      </p:sp>
      <p:sp>
        <p:nvSpPr>
          <p:cNvPr id="3" name="Content Placeholder 2"/>
          <p:cNvSpPr>
            <a:spLocks noGrp="1"/>
          </p:cNvSpPr>
          <p:nvPr>
            <p:ph idx="1"/>
          </p:nvPr>
        </p:nvSpPr>
        <p:spPr/>
        <p:txBody>
          <a:bodyPr/>
          <a:lstStyle/>
          <a:p>
            <a:r>
              <a:t>Frontend:</a:t>
            </a:r>
          </a:p>
          <a:p>
            <a:r>
              <a:t>- HTML/CSS</a:t>
            </a:r>
          </a:p>
          <a:p>
            <a:r>
              <a:t>- JavaScript</a:t>
            </a:r>
          </a:p>
          <a:p>
            <a:r>
              <a:t>- React.js or Angular.js</a:t>
            </a:r>
          </a:p>
          <a:p>
            <a:r>
              <a:t>- Bootstrap or Material-UI</a:t>
            </a:r>
          </a:p>
          <a:p/>
          <a:p>
            <a:r>
              <a:t>Backend:</a:t>
            </a:r>
          </a:p>
          <a:p>
            <a:r>
              <a:t>- Node.js with Express.js or Python with Django/Flask</a:t>
            </a:r>
          </a:p>
          <a:p/>
          <a:p>
            <a:r>
              <a:t>Database:</a:t>
            </a:r>
          </a:p>
          <a:p>
            <a:r>
              <a:t>- MongoDB or PostgreSQL</a:t>
            </a:r>
          </a:p>
          <a:p/>
          <a:p>
            <a:r>
              <a:t>Authentication:</a:t>
            </a:r>
          </a:p>
          <a:p>
            <a:r>
              <a:t>- Firebase Authentication or JWT</a:t>
            </a:r>
          </a:p>
          <a:p/>
          <a:p>
            <a:r>
              <a:t>Hosting:</a:t>
            </a:r>
          </a:p>
          <a:p>
            <a:r>
              <a:t>- AWS, GCP, Azure, or Heroku</a:t>
            </a:r>
          </a:p>
          <a:p/>
          <a:p>
            <a:r>
              <a:t>Maps and Location Services:</a:t>
            </a:r>
          </a:p>
          <a:p>
            <a:r>
              <a:t>- Google Maps API or Mapbox</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Architecture Diagram</a:t>
            </a:r>
          </a:p>
        </p:txBody>
      </p:sp>
      <p:sp>
        <p:nvSpPr>
          <p:cNvPr id="3" name="Content Placeholder 2"/>
          <p:cNvSpPr>
            <a:spLocks noGrp="1"/>
          </p:cNvSpPr>
          <p:nvPr>
            <p:ph idx="1"/>
          </p:nvPr>
        </p:nvSpPr>
        <p:spPr/>
        <p:txBody>
          <a:bodyPr/>
          <a:lstStyle/>
          <a:p>
            <a:r>
              <a:t>Illustrate the overall system architecture, including user interaction with the frontend, backend processing, database operations, and third-party services integration.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Implementation Plan</a:t>
            </a:r>
          </a:p>
        </p:txBody>
      </p:sp>
      <p:sp>
        <p:nvSpPr>
          <p:cNvPr id="3" name="Content Placeholder 2"/>
          <p:cNvSpPr>
            <a:spLocks noGrp="1"/>
          </p:cNvSpPr>
          <p:nvPr>
            <p:ph idx="1"/>
          </p:nvPr>
        </p:nvSpPr>
        <p:spPr/>
        <p:txBody>
          <a:bodyPr/>
          <a:lstStyle/>
          <a:p>
            <a:r>
              <a:t>Step-by-Step Process:</a:t>
            </a:r>
          </a:p>
          <a:p>
            <a:r>
              <a:t>- Requirements Analysis</a:t>
            </a:r>
          </a:p>
          <a:p>
            <a:r>
              <a:t>- Wireframing and Prototyping</a:t>
            </a:r>
          </a:p>
          <a:p>
            <a:r>
              <a:t>- Frontend Development</a:t>
            </a:r>
          </a:p>
          <a:p>
            <a:r>
              <a:t>- Backend Development</a:t>
            </a:r>
          </a:p>
          <a:p>
            <a:r>
              <a:t>- Integration of Third-Party Services</a:t>
            </a:r>
          </a:p>
          <a:p>
            <a:r>
              <a:t>- Testing</a:t>
            </a:r>
          </a:p>
          <a:p>
            <a:r>
              <a:t>- Deployment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Unique Features</a:t>
            </a:r>
          </a:p>
        </p:txBody>
      </p:sp>
      <p:sp>
        <p:nvSpPr>
          <p:cNvPr id="3" name="Content Placeholder 2"/>
          <p:cNvSpPr>
            <a:spLocks noGrp="1"/>
          </p:cNvSpPr>
          <p:nvPr>
            <p:ph idx="1"/>
          </p:nvPr>
        </p:nvSpPr>
        <p:spPr/>
        <p:txBody>
          <a:bodyPr/>
          <a:lstStyle/>
          <a:p>
            <a:r>
              <a:t>User-Friendly Interface: Intuitive design for ease of use.</a:t>
            </a:r>
          </a:p>
          <a:p>
            <a:r>
              <a:t>Detailed Listings: High-quality photos, virtual tours, and comprehensive details.</a:t>
            </a:r>
          </a:p>
          <a:p>
            <a:r>
              <a:t>Advanced Search Options: Enhanced filters and sorting options.</a:t>
            </a:r>
          </a:p>
          <a:p>
            <a:r>
              <a:t>Transparency: Clear pricing, including additional fees.</a:t>
            </a:r>
          </a:p>
          <a:p>
            <a:r>
              <a:t>Support and Security: 24/7 customer support and robust security measures.</a:t>
            </a:r>
          </a:p>
          <a:p>
            <a:r>
              <a:t>Localization: Support for multiple regions and languages.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Similar Websites and Their Cons</a:t>
            </a:r>
          </a:p>
        </p:txBody>
      </p:sp>
      <p:sp>
        <p:nvSpPr>
          <p:cNvPr id="3" name="Content Placeholder 2"/>
          <p:cNvSpPr>
            <a:spLocks noGrp="1"/>
          </p:cNvSpPr>
          <p:nvPr>
            <p:ph idx="1"/>
          </p:nvPr>
        </p:nvSpPr>
        <p:spPr/>
        <p:txBody>
          <a:bodyPr/>
          <a:lstStyle/>
          <a:p>
            <a:r>
              <a:t>Oyo:</a:t>
            </a:r>
          </a:p>
          <a:p>
            <a:r>
              <a:t>- Pros: Easy to use, wide availability.</a:t>
            </a:r>
          </a:p>
          <a:p>
            <a:r>
              <a:t>- Cons: Limited regions, can be expensive, inconsistent room quality.</a:t>
            </a:r>
          </a:p>
          <a:p>
            <a:r>
              <a:t>Enhancements for ApnaRoom: More affordable options, expanded regions, quality control mechanisms.</a:t>
            </a:r>
          </a:p>
          <a:p/>
          <a:p>
            <a:r>
              <a:t>Airbnb:</a:t>
            </a:r>
          </a:p>
          <a:p>
            <a:r>
              <a:t>- Pros: Wide range of options, user reviews.</a:t>
            </a:r>
          </a:p>
          <a:p>
            <a:r>
              <a:t>- Cons: High service fees, hidden charges, varying quality.</a:t>
            </a:r>
          </a:p>
          <a:p>
            <a:r>
              <a:t>Enhancements for ApnaRoom: Reduced service fees, clearer pricing, stringent quality control.</a:t>
            </a:r>
          </a:p>
          <a:p/>
          <a:p>
            <a:r>
              <a:t>Zillow Rentals:</a:t>
            </a:r>
          </a:p>
          <a:p>
            <a:r>
              <a:t>- Pros: Extensive listings, comprehensive details.</a:t>
            </a:r>
          </a:p>
          <a:p>
            <a:r>
              <a:t>- Cons: Primarily US-focused, less emphasis on short-term rentals.</a:t>
            </a:r>
          </a:p>
          <a:p>
            <a:r>
              <a:t>Enhancements for ApnaRoom: Include short-term rentals, expand globally, more search customization.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