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20"/>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68B30E-DC7A-F996-BD70-442F32BD150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9699B83-849A-2F8C-1491-1F62DF81DC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3C049C4-999F-560D-AA44-5EA04C55B93A}"/>
              </a:ext>
            </a:extLst>
          </p:cNvPr>
          <p:cNvSpPr>
            <a:spLocks noGrp="1"/>
          </p:cNvSpPr>
          <p:nvPr>
            <p:ph type="dt" sz="half" idx="10"/>
          </p:nvPr>
        </p:nvSpPr>
        <p:spPr/>
        <p:txBody>
          <a:bodyPr/>
          <a:lstStyle/>
          <a:p>
            <a:fld id="{CA4B3108-C0A8-4F1F-87B4-4836ED049297}" type="datetimeFigureOut">
              <a:rPr lang="fr-FR" smtClean="0"/>
              <a:t>10/07/2024</a:t>
            </a:fld>
            <a:endParaRPr lang="fr-FR"/>
          </a:p>
        </p:txBody>
      </p:sp>
      <p:sp>
        <p:nvSpPr>
          <p:cNvPr id="5" name="Espace réservé du pied de page 4">
            <a:extLst>
              <a:ext uri="{FF2B5EF4-FFF2-40B4-BE49-F238E27FC236}">
                <a16:creationId xmlns:a16="http://schemas.microsoft.com/office/drawing/2014/main" id="{28B5C5EA-20F6-133A-5CB0-57E35CCF717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3D0832C-CC0A-A275-AB4E-15654EEC337D}"/>
              </a:ext>
            </a:extLst>
          </p:cNvPr>
          <p:cNvSpPr>
            <a:spLocks noGrp="1"/>
          </p:cNvSpPr>
          <p:nvPr>
            <p:ph type="sldNum" sz="quarter" idx="12"/>
          </p:nvPr>
        </p:nvSpPr>
        <p:spPr/>
        <p:txBody>
          <a:bodyPr/>
          <a:lstStyle/>
          <a:p>
            <a:fld id="{140D3D6F-989D-411F-87CA-C1F98E9C75DC}" type="slidenum">
              <a:rPr lang="fr-FR" smtClean="0"/>
              <a:t>‹N°›</a:t>
            </a:fld>
            <a:endParaRPr lang="fr-FR"/>
          </a:p>
        </p:txBody>
      </p:sp>
    </p:spTree>
    <p:extLst>
      <p:ext uri="{BB962C8B-B14F-4D97-AF65-F5344CB8AC3E}">
        <p14:creationId xmlns:p14="http://schemas.microsoft.com/office/powerpoint/2010/main" val="150919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5B31BF-69C7-3590-65F6-780F1B22108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1108A75-57A7-0433-FC5A-85EA34338C3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47EFE51-E859-8D0F-4129-21085A70C13C}"/>
              </a:ext>
            </a:extLst>
          </p:cNvPr>
          <p:cNvSpPr>
            <a:spLocks noGrp="1"/>
          </p:cNvSpPr>
          <p:nvPr>
            <p:ph type="dt" sz="half" idx="10"/>
          </p:nvPr>
        </p:nvSpPr>
        <p:spPr/>
        <p:txBody>
          <a:bodyPr/>
          <a:lstStyle/>
          <a:p>
            <a:fld id="{CA4B3108-C0A8-4F1F-87B4-4836ED049297}" type="datetimeFigureOut">
              <a:rPr lang="fr-FR" smtClean="0"/>
              <a:t>10/07/2024</a:t>
            </a:fld>
            <a:endParaRPr lang="fr-FR"/>
          </a:p>
        </p:txBody>
      </p:sp>
      <p:sp>
        <p:nvSpPr>
          <p:cNvPr id="5" name="Espace réservé du pied de page 4">
            <a:extLst>
              <a:ext uri="{FF2B5EF4-FFF2-40B4-BE49-F238E27FC236}">
                <a16:creationId xmlns:a16="http://schemas.microsoft.com/office/drawing/2014/main" id="{0793FAFE-F4CA-1C81-672D-F3F51585E03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3D5C05-8B33-8DAD-AAE1-B93B86514EC2}"/>
              </a:ext>
            </a:extLst>
          </p:cNvPr>
          <p:cNvSpPr>
            <a:spLocks noGrp="1"/>
          </p:cNvSpPr>
          <p:nvPr>
            <p:ph type="sldNum" sz="quarter" idx="12"/>
          </p:nvPr>
        </p:nvSpPr>
        <p:spPr/>
        <p:txBody>
          <a:bodyPr/>
          <a:lstStyle/>
          <a:p>
            <a:fld id="{140D3D6F-989D-411F-87CA-C1F98E9C75DC}" type="slidenum">
              <a:rPr lang="fr-FR" smtClean="0"/>
              <a:t>‹N°›</a:t>
            </a:fld>
            <a:endParaRPr lang="fr-FR"/>
          </a:p>
        </p:txBody>
      </p:sp>
    </p:spTree>
    <p:extLst>
      <p:ext uri="{BB962C8B-B14F-4D97-AF65-F5344CB8AC3E}">
        <p14:creationId xmlns:p14="http://schemas.microsoft.com/office/powerpoint/2010/main" val="2164300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B2288D0-005D-8B56-08FA-E99A5738642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13B7516-8DEF-4704-CA46-773744AD9BB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359159E-FACC-27C4-F8CA-0282B4AEF3D2}"/>
              </a:ext>
            </a:extLst>
          </p:cNvPr>
          <p:cNvSpPr>
            <a:spLocks noGrp="1"/>
          </p:cNvSpPr>
          <p:nvPr>
            <p:ph type="dt" sz="half" idx="10"/>
          </p:nvPr>
        </p:nvSpPr>
        <p:spPr/>
        <p:txBody>
          <a:bodyPr/>
          <a:lstStyle/>
          <a:p>
            <a:fld id="{CA4B3108-C0A8-4F1F-87B4-4836ED049297}" type="datetimeFigureOut">
              <a:rPr lang="fr-FR" smtClean="0"/>
              <a:t>10/07/2024</a:t>
            </a:fld>
            <a:endParaRPr lang="fr-FR"/>
          </a:p>
        </p:txBody>
      </p:sp>
      <p:sp>
        <p:nvSpPr>
          <p:cNvPr id="5" name="Espace réservé du pied de page 4">
            <a:extLst>
              <a:ext uri="{FF2B5EF4-FFF2-40B4-BE49-F238E27FC236}">
                <a16:creationId xmlns:a16="http://schemas.microsoft.com/office/drawing/2014/main" id="{D29FB53B-3E28-7B2E-B338-90C60582FF9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468FC6-E022-D446-F2C3-370760296877}"/>
              </a:ext>
            </a:extLst>
          </p:cNvPr>
          <p:cNvSpPr>
            <a:spLocks noGrp="1"/>
          </p:cNvSpPr>
          <p:nvPr>
            <p:ph type="sldNum" sz="quarter" idx="12"/>
          </p:nvPr>
        </p:nvSpPr>
        <p:spPr/>
        <p:txBody>
          <a:bodyPr/>
          <a:lstStyle/>
          <a:p>
            <a:fld id="{140D3D6F-989D-411F-87CA-C1F98E9C75DC}" type="slidenum">
              <a:rPr lang="fr-FR" smtClean="0"/>
              <a:t>‹N°›</a:t>
            </a:fld>
            <a:endParaRPr lang="fr-FR"/>
          </a:p>
        </p:txBody>
      </p:sp>
    </p:spTree>
    <p:extLst>
      <p:ext uri="{BB962C8B-B14F-4D97-AF65-F5344CB8AC3E}">
        <p14:creationId xmlns:p14="http://schemas.microsoft.com/office/powerpoint/2010/main" val="3222059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FC8278-E7AC-DAF1-541B-310A4A51374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C0ED0C8-368A-D396-152F-DAC0107A97A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9094477-4C52-B814-D134-CE00C3C44A48}"/>
              </a:ext>
            </a:extLst>
          </p:cNvPr>
          <p:cNvSpPr>
            <a:spLocks noGrp="1"/>
          </p:cNvSpPr>
          <p:nvPr>
            <p:ph type="dt" sz="half" idx="10"/>
          </p:nvPr>
        </p:nvSpPr>
        <p:spPr/>
        <p:txBody>
          <a:bodyPr/>
          <a:lstStyle/>
          <a:p>
            <a:fld id="{CA4B3108-C0A8-4F1F-87B4-4836ED049297}" type="datetimeFigureOut">
              <a:rPr lang="fr-FR" smtClean="0"/>
              <a:t>10/07/2024</a:t>
            </a:fld>
            <a:endParaRPr lang="fr-FR"/>
          </a:p>
        </p:txBody>
      </p:sp>
      <p:sp>
        <p:nvSpPr>
          <p:cNvPr id="5" name="Espace réservé du pied de page 4">
            <a:extLst>
              <a:ext uri="{FF2B5EF4-FFF2-40B4-BE49-F238E27FC236}">
                <a16:creationId xmlns:a16="http://schemas.microsoft.com/office/drawing/2014/main" id="{E6FF3647-2FDF-DEDD-1289-DB89CBA5954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AEE5960-378F-6803-7037-4A5662847AD2}"/>
              </a:ext>
            </a:extLst>
          </p:cNvPr>
          <p:cNvSpPr>
            <a:spLocks noGrp="1"/>
          </p:cNvSpPr>
          <p:nvPr>
            <p:ph type="sldNum" sz="quarter" idx="12"/>
          </p:nvPr>
        </p:nvSpPr>
        <p:spPr/>
        <p:txBody>
          <a:bodyPr/>
          <a:lstStyle/>
          <a:p>
            <a:fld id="{140D3D6F-989D-411F-87CA-C1F98E9C75DC}" type="slidenum">
              <a:rPr lang="fr-FR" smtClean="0"/>
              <a:t>‹N°›</a:t>
            </a:fld>
            <a:endParaRPr lang="fr-FR"/>
          </a:p>
        </p:txBody>
      </p:sp>
    </p:spTree>
    <p:extLst>
      <p:ext uri="{BB962C8B-B14F-4D97-AF65-F5344CB8AC3E}">
        <p14:creationId xmlns:p14="http://schemas.microsoft.com/office/powerpoint/2010/main" val="3365383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705298-BAF1-14D8-0CE3-B45B89CC1BC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932AA23-F0BC-4A36-10DB-DEED1C78024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C84FE6-B2A6-A707-850E-648CAE97E73B}"/>
              </a:ext>
            </a:extLst>
          </p:cNvPr>
          <p:cNvSpPr>
            <a:spLocks noGrp="1"/>
          </p:cNvSpPr>
          <p:nvPr>
            <p:ph type="dt" sz="half" idx="10"/>
          </p:nvPr>
        </p:nvSpPr>
        <p:spPr/>
        <p:txBody>
          <a:bodyPr/>
          <a:lstStyle/>
          <a:p>
            <a:fld id="{CA4B3108-C0A8-4F1F-87B4-4836ED049297}" type="datetimeFigureOut">
              <a:rPr lang="fr-FR" smtClean="0"/>
              <a:t>10/07/2024</a:t>
            </a:fld>
            <a:endParaRPr lang="fr-FR"/>
          </a:p>
        </p:txBody>
      </p:sp>
      <p:sp>
        <p:nvSpPr>
          <p:cNvPr id="5" name="Espace réservé du pied de page 4">
            <a:extLst>
              <a:ext uri="{FF2B5EF4-FFF2-40B4-BE49-F238E27FC236}">
                <a16:creationId xmlns:a16="http://schemas.microsoft.com/office/drawing/2014/main" id="{05FED2C5-74E4-84CE-F47E-74893F8A343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5B06D75-77D5-B0A0-5FE1-CCD3140E5F32}"/>
              </a:ext>
            </a:extLst>
          </p:cNvPr>
          <p:cNvSpPr>
            <a:spLocks noGrp="1"/>
          </p:cNvSpPr>
          <p:nvPr>
            <p:ph type="sldNum" sz="quarter" idx="12"/>
          </p:nvPr>
        </p:nvSpPr>
        <p:spPr/>
        <p:txBody>
          <a:bodyPr/>
          <a:lstStyle/>
          <a:p>
            <a:fld id="{140D3D6F-989D-411F-87CA-C1F98E9C75DC}" type="slidenum">
              <a:rPr lang="fr-FR" smtClean="0"/>
              <a:t>‹N°›</a:t>
            </a:fld>
            <a:endParaRPr lang="fr-FR"/>
          </a:p>
        </p:txBody>
      </p:sp>
    </p:spTree>
    <p:extLst>
      <p:ext uri="{BB962C8B-B14F-4D97-AF65-F5344CB8AC3E}">
        <p14:creationId xmlns:p14="http://schemas.microsoft.com/office/powerpoint/2010/main" val="3799961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AA52CE-F7E3-0BB9-9FE2-E19BAC2DA38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E385910-50B7-58CF-9D10-A0231C1E490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C2DBE31-D5DB-977E-6A47-A6BDD204C9B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E84AF7C-5618-D469-B684-53CCA26D54AA}"/>
              </a:ext>
            </a:extLst>
          </p:cNvPr>
          <p:cNvSpPr>
            <a:spLocks noGrp="1"/>
          </p:cNvSpPr>
          <p:nvPr>
            <p:ph type="dt" sz="half" idx="10"/>
          </p:nvPr>
        </p:nvSpPr>
        <p:spPr/>
        <p:txBody>
          <a:bodyPr/>
          <a:lstStyle/>
          <a:p>
            <a:fld id="{CA4B3108-C0A8-4F1F-87B4-4836ED049297}" type="datetimeFigureOut">
              <a:rPr lang="fr-FR" smtClean="0"/>
              <a:t>10/07/2024</a:t>
            </a:fld>
            <a:endParaRPr lang="fr-FR"/>
          </a:p>
        </p:txBody>
      </p:sp>
      <p:sp>
        <p:nvSpPr>
          <p:cNvPr id="6" name="Espace réservé du pied de page 5">
            <a:extLst>
              <a:ext uri="{FF2B5EF4-FFF2-40B4-BE49-F238E27FC236}">
                <a16:creationId xmlns:a16="http://schemas.microsoft.com/office/drawing/2014/main" id="{83B8EC2B-830A-86F1-1BFC-05A08AB4B01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917DFE1-0724-1209-9816-4C61F2B22486}"/>
              </a:ext>
            </a:extLst>
          </p:cNvPr>
          <p:cNvSpPr>
            <a:spLocks noGrp="1"/>
          </p:cNvSpPr>
          <p:nvPr>
            <p:ph type="sldNum" sz="quarter" idx="12"/>
          </p:nvPr>
        </p:nvSpPr>
        <p:spPr/>
        <p:txBody>
          <a:bodyPr/>
          <a:lstStyle/>
          <a:p>
            <a:fld id="{140D3D6F-989D-411F-87CA-C1F98E9C75DC}" type="slidenum">
              <a:rPr lang="fr-FR" smtClean="0"/>
              <a:t>‹N°›</a:t>
            </a:fld>
            <a:endParaRPr lang="fr-FR"/>
          </a:p>
        </p:txBody>
      </p:sp>
    </p:spTree>
    <p:extLst>
      <p:ext uri="{BB962C8B-B14F-4D97-AF65-F5344CB8AC3E}">
        <p14:creationId xmlns:p14="http://schemas.microsoft.com/office/powerpoint/2010/main" val="3864927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BD0E6E-1D43-7130-4AFD-796F647873C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A5B3832-B491-4706-896A-E21060771D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7E20A68-BD93-025F-41E6-D5047C2B9C9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06339D1-0817-0521-42D5-3705F63B2E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616D1D9-E34C-7ED2-F69D-1404F3C323D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7F5C662-9D5B-ABFA-2373-83456D3FAEAB}"/>
              </a:ext>
            </a:extLst>
          </p:cNvPr>
          <p:cNvSpPr>
            <a:spLocks noGrp="1"/>
          </p:cNvSpPr>
          <p:nvPr>
            <p:ph type="dt" sz="half" idx="10"/>
          </p:nvPr>
        </p:nvSpPr>
        <p:spPr/>
        <p:txBody>
          <a:bodyPr/>
          <a:lstStyle/>
          <a:p>
            <a:fld id="{CA4B3108-C0A8-4F1F-87B4-4836ED049297}" type="datetimeFigureOut">
              <a:rPr lang="fr-FR" smtClean="0"/>
              <a:t>10/07/2024</a:t>
            </a:fld>
            <a:endParaRPr lang="fr-FR"/>
          </a:p>
        </p:txBody>
      </p:sp>
      <p:sp>
        <p:nvSpPr>
          <p:cNvPr id="8" name="Espace réservé du pied de page 7">
            <a:extLst>
              <a:ext uri="{FF2B5EF4-FFF2-40B4-BE49-F238E27FC236}">
                <a16:creationId xmlns:a16="http://schemas.microsoft.com/office/drawing/2014/main" id="{BFB71565-65A2-B0A7-918F-33B1F824373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0813693-6374-B3D6-156B-513ED5BB70E6}"/>
              </a:ext>
            </a:extLst>
          </p:cNvPr>
          <p:cNvSpPr>
            <a:spLocks noGrp="1"/>
          </p:cNvSpPr>
          <p:nvPr>
            <p:ph type="sldNum" sz="quarter" idx="12"/>
          </p:nvPr>
        </p:nvSpPr>
        <p:spPr/>
        <p:txBody>
          <a:bodyPr/>
          <a:lstStyle/>
          <a:p>
            <a:fld id="{140D3D6F-989D-411F-87CA-C1F98E9C75DC}" type="slidenum">
              <a:rPr lang="fr-FR" smtClean="0"/>
              <a:t>‹N°›</a:t>
            </a:fld>
            <a:endParaRPr lang="fr-FR"/>
          </a:p>
        </p:txBody>
      </p:sp>
    </p:spTree>
    <p:extLst>
      <p:ext uri="{BB962C8B-B14F-4D97-AF65-F5344CB8AC3E}">
        <p14:creationId xmlns:p14="http://schemas.microsoft.com/office/powerpoint/2010/main" val="2673794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6E7408-B1E9-29A8-1D00-AED2EDB8BD9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561B982-C22E-ED1D-93A1-52F3DCE0E4E0}"/>
              </a:ext>
            </a:extLst>
          </p:cNvPr>
          <p:cNvSpPr>
            <a:spLocks noGrp="1"/>
          </p:cNvSpPr>
          <p:nvPr>
            <p:ph type="dt" sz="half" idx="10"/>
          </p:nvPr>
        </p:nvSpPr>
        <p:spPr/>
        <p:txBody>
          <a:bodyPr/>
          <a:lstStyle/>
          <a:p>
            <a:fld id="{CA4B3108-C0A8-4F1F-87B4-4836ED049297}" type="datetimeFigureOut">
              <a:rPr lang="fr-FR" smtClean="0"/>
              <a:t>10/07/2024</a:t>
            </a:fld>
            <a:endParaRPr lang="fr-FR"/>
          </a:p>
        </p:txBody>
      </p:sp>
      <p:sp>
        <p:nvSpPr>
          <p:cNvPr id="4" name="Espace réservé du pied de page 3">
            <a:extLst>
              <a:ext uri="{FF2B5EF4-FFF2-40B4-BE49-F238E27FC236}">
                <a16:creationId xmlns:a16="http://schemas.microsoft.com/office/drawing/2014/main" id="{D19991B2-5509-4946-A3F3-E761408391C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003B3D2-3E77-773B-5F99-7502016336F5}"/>
              </a:ext>
            </a:extLst>
          </p:cNvPr>
          <p:cNvSpPr>
            <a:spLocks noGrp="1"/>
          </p:cNvSpPr>
          <p:nvPr>
            <p:ph type="sldNum" sz="quarter" idx="12"/>
          </p:nvPr>
        </p:nvSpPr>
        <p:spPr/>
        <p:txBody>
          <a:bodyPr/>
          <a:lstStyle/>
          <a:p>
            <a:fld id="{140D3D6F-989D-411F-87CA-C1F98E9C75DC}" type="slidenum">
              <a:rPr lang="fr-FR" smtClean="0"/>
              <a:t>‹N°›</a:t>
            </a:fld>
            <a:endParaRPr lang="fr-FR"/>
          </a:p>
        </p:txBody>
      </p:sp>
    </p:spTree>
    <p:extLst>
      <p:ext uri="{BB962C8B-B14F-4D97-AF65-F5344CB8AC3E}">
        <p14:creationId xmlns:p14="http://schemas.microsoft.com/office/powerpoint/2010/main" val="3206779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D669898-F814-68B5-A257-B330689C49A4}"/>
              </a:ext>
            </a:extLst>
          </p:cNvPr>
          <p:cNvSpPr>
            <a:spLocks noGrp="1"/>
          </p:cNvSpPr>
          <p:nvPr>
            <p:ph type="dt" sz="half" idx="10"/>
          </p:nvPr>
        </p:nvSpPr>
        <p:spPr/>
        <p:txBody>
          <a:bodyPr/>
          <a:lstStyle/>
          <a:p>
            <a:fld id="{CA4B3108-C0A8-4F1F-87B4-4836ED049297}" type="datetimeFigureOut">
              <a:rPr lang="fr-FR" smtClean="0"/>
              <a:t>10/07/2024</a:t>
            </a:fld>
            <a:endParaRPr lang="fr-FR"/>
          </a:p>
        </p:txBody>
      </p:sp>
      <p:sp>
        <p:nvSpPr>
          <p:cNvPr id="3" name="Espace réservé du pied de page 2">
            <a:extLst>
              <a:ext uri="{FF2B5EF4-FFF2-40B4-BE49-F238E27FC236}">
                <a16:creationId xmlns:a16="http://schemas.microsoft.com/office/drawing/2014/main" id="{F0239EE8-6B8B-2724-DA72-A9B22A052F1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AAF0038-08EF-EBA9-5C4E-333BA2CD5789}"/>
              </a:ext>
            </a:extLst>
          </p:cNvPr>
          <p:cNvSpPr>
            <a:spLocks noGrp="1"/>
          </p:cNvSpPr>
          <p:nvPr>
            <p:ph type="sldNum" sz="quarter" idx="12"/>
          </p:nvPr>
        </p:nvSpPr>
        <p:spPr/>
        <p:txBody>
          <a:bodyPr/>
          <a:lstStyle/>
          <a:p>
            <a:fld id="{140D3D6F-989D-411F-87CA-C1F98E9C75DC}" type="slidenum">
              <a:rPr lang="fr-FR" smtClean="0"/>
              <a:t>‹N°›</a:t>
            </a:fld>
            <a:endParaRPr lang="fr-FR"/>
          </a:p>
        </p:txBody>
      </p:sp>
    </p:spTree>
    <p:extLst>
      <p:ext uri="{BB962C8B-B14F-4D97-AF65-F5344CB8AC3E}">
        <p14:creationId xmlns:p14="http://schemas.microsoft.com/office/powerpoint/2010/main" val="3707485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9BDBBF-7539-A2C1-ACB6-04CAA4C9F8B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29E2DB1-E289-072D-BF34-D16328A921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FF4C7B7-BEBD-32D6-A0C3-75C0C16D36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4FF1D0B-8948-B0FD-71AA-927FE0598C2A}"/>
              </a:ext>
            </a:extLst>
          </p:cNvPr>
          <p:cNvSpPr>
            <a:spLocks noGrp="1"/>
          </p:cNvSpPr>
          <p:nvPr>
            <p:ph type="dt" sz="half" idx="10"/>
          </p:nvPr>
        </p:nvSpPr>
        <p:spPr/>
        <p:txBody>
          <a:bodyPr/>
          <a:lstStyle/>
          <a:p>
            <a:fld id="{CA4B3108-C0A8-4F1F-87B4-4836ED049297}" type="datetimeFigureOut">
              <a:rPr lang="fr-FR" smtClean="0"/>
              <a:t>10/07/2024</a:t>
            </a:fld>
            <a:endParaRPr lang="fr-FR"/>
          </a:p>
        </p:txBody>
      </p:sp>
      <p:sp>
        <p:nvSpPr>
          <p:cNvPr id="6" name="Espace réservé du pied de page 5">
            <a:extLst>
              <a:ext uri="{FF2B5EF4-FFF2-40B4-BE49-F238E27FC236}">
                <a16:creationId xmlns:a16="http://schemas.microsoft.com/office/drawing/2014/main" id="{0E2627BC-8351-6635-3A16-FC5EF8931AC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F862751-3BFA-DF73-4351-6F75E89E1B05}"/>
              </a:ext>
            </a:extLst>
          </p:cNvPr>
          <p:cNvSpPr>
            <a:spLocks noGrp="1"/>
          </p:cNvSpPr>
          <p:nvPr>
            <p:ph type="sldNum" sz="quarter" idx="12"/>
          </p:nvPr>
        </p:nvSpPr>
        <p:spPr/>
        <p:txBody>
          <a:bodyPr/>
          <a:lstStyle/>
          <a:p>
            <a:fld id="{140D3D6F-989D-411F-87CA-C1F98E9C75DC}" type="slidenum">
              <a:rPr lang="fr-FR" smtClean="0"/>
              <a:t>‹N°›</a:t>
            </a:fld>
            <a:endParaRPr lang="fr-FR"/>
          </a:p>
        </p:txBody>
      </p:sp>
    </p:spTree>
    <p:extLst>
      <p:ext uri="{BB962C8B-B14F-4D97-AF65-F5344CB8AC3E}">
        <p14:creationId xmlns:p14="http://schemas.microsoft.com/office/powerpoint/2010/main" val="2251835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BB56A0-D88E-6794-DCAB-E01FE631BDE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5BAA74F-3957-4FD7-7382-B90F8847DC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9002B54-7AC2-3685-1A1B-EBCFF477AB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0CC840F-6C1D-C45A-6D4B-629C2CD5B8FD}"/>
              </a:ext>
            </a:extLst>
          </p:cNvPr>
          <p:cNvSpPr>
            <a:spLocks noGrp="1"/>
          </p:cNvSpPr>
          <p:nvPr>
            <p:ph type="dt" sz="half" idx="10"/>
          </p:nvPr>
        </p:nvSpPr>
        <p:spPr/>
        <p:txBody>
          <a:bodyPr/>
          <a:lstStyle/>
          <a:p>
            <a:fld id="{CA4B3108-C0A8-4F1F-87B4-4836ED049297}" type="datetimeFigureOut">
              <a:rPr lang="fr-FR" smtClean="0"/>
              <a:t>10/07/2024</a:t>
            </a:fld>
            <a:endParaRPr lang="fr-FR"/>
          </a:p>
        </p:txBody>
      </p:sp>
      <p:sp>
        <p:nvSpPr>
          <p:cNvPr id="6" name="Espace réservé du pied de page 5">
            <a:extLst>
              <a:ext uri="{FF2B5EF4-FFF2-40B4-BE49-F238E27FC236}">
                <a16:creationId xmlns:a16="http://schemas.microsoft.com/office/drawing/2014/main" id="{445F6BA4-E367-D20A-CC3A-57FAC3CA2E2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73DB3BD-6E96-B3D7-C3BB-03D9F3B0486A}"/>
              </a:ext>
            </a:extLst>
          </p:cNvPr>
          <p:cNvSpPr>
            <a:spLocks noGrp="1"/>
          </p:cNvSpPr>
          <p:nvPr>
            <p:ph type="sldNum" sz="quarter" idx="12"/>
          </p:nvPr>
        </p:nvSpPr>
        <p:spPr/>
        <p:txBody>
          <a:bodyPr/>
          <a:lstStyle/>
          <a:p>
            <a:fld id="{140D3D6F-989D-411F-87CA-C1F98E9C75DC}" type="slidenum">
              <a:rPr lang="fr-FR" smtClean="0"/>
              <a:t>‹N°›</a:t>
            </a:fld>
            <a:endParaRPr lang="fr-FR"/>
          </a:p>
        </p:txBody>
      </p:sp>
    </p:spTree>
    <p:extLst>
      <p:ext uri="{BB962C8B-B14F-4D97-AF65-F5344CB8AC3E}">
        <p14:creationId xmlns:p14="http://schemas.microsoft.com/office/powerpoint/2010/main" val="2444449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5D8FC47-5C19-F65F-29A7-2E929EAC49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9F2ABBA-9ABD-541C-4419-761D0C522F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E639300-A259-DF96-2643-E01BF4DAAA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4B3108-C0A8-4F1F-87B4-4836ED049297}" type="datetimeFigureOut">
              <a:rPr lang="fr-FR" smtClean="0"/>
              <a:t>10/07/2024</a:t>
            </a:fld>
            <a:endParaRPr lang="fr-FR"/>
          </a:p>
        </p:txBody>
      </p:sp>
      <p:sp>
        <p:nvSpPr>
          <p:cNvPr id="5" name="Espace réservé du pied de page 4">
            <a:extLst>
              <a:ext uri="{FF2B5EF4-FFF2-40B4-BE49-F238E27FC236}">
                <a16:creationId xmlns:a16="http://schemas.microsoft.com/office/drawing/2014/main" id="{A1946C49-819B-5101-105D-45D24B76EA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3EC1635-37DB-D3C5-E44C-CC5379E0CC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40D3D6F-989D-411F-87CA-C1F98E9C75DC}" type="slidenum">
              <a:rPr lang="fr-FR" smtClean="0"/>
              <a:t>‹N°›</a:t>
            </a:fld>
            <a:endParaRPr lang="fr-FR"/>
          </a:p>
        </p:txBody>
      </p:sp>
    </p:spTree>
    <p:extLst>
      <p:ext uri="{BB962C8B-B14F-4D97-AF65-F5344CB8AC3E}">
        <p14:creationId xmlns:p14="http://schemas.microsoft.com/office/powerpoint/2010/main" val="1286051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3A67BC-92D1-7947-78D4-0183E06722B6}"/>
              </a:ext>
            </a:extLst>
          </p:cNvPr>
          <p:cNvSpPr>
            <a:spLocks noGrp="1"/>
          </p:cNvSpPr>
          <p:nvPr>
            <p:ph type="ctrTitle"/>
          </p:nvPr>
        </p:nvSpPr>
        <p:spPr>
          <a:xfrm>
            <a:off x="1524000" y="1122363"/>
            <a:ext cx="9144000" cy="1109560"/>
          </a:xfrm>
        </p:spPr>
        <p:txBody>
          <a:bodyPr/>
          <a:lstStyle/>
          <a:p>
            <a:r>
              <a:rPr lang="fr-FR" dirty="0">
                <a:solidFill>
                  <a:schemeClr val="accent5">
                    <a:lumMod val="60000"/>
                    <a:lumOff val="40000"/>
                  </a:schemeClr>
                </a:solidFill>
              </a:rPr>
              <a:t>web </a:t>
            </a:r>
            <a:r>
              <a:rPr lang="fr-FR" dirty="0" err="1">
                <a:solidFill>
                  <a:schemeClr val="accent5">
                    <a:lumMod val="60000"/>
                    <a:lumOff val="40000"/>
                  </a:schemeClr>
                </a:solidFill>
              </a:rPr>
              <a:t>developer</a:t>
            </a:r>
            <a:endParaRPr lang="fr-FR" dirty="0">
              <a:solidFill>
                <a:schemeClr val="accent5">
                  <a:lumMod val="60000"/>
                  <a:lumOff val="40000"/>
                </a:schemeClr>
              </a:solidFill>
            </a:endParaRPr>
          </a:p>
        </p:txBody>
      </p:sp>
      <p:sp>
        <p:nvSpPr>
          <p:cNvPr id="3" name="Sous-titre 2">
            <a:extLst>
              <a:ext uri="{FF2B5EF4-FFF2-40B4-BE49-F238E27FC236}">
                <a16:creationId xmlns:a16="http://schemas.microsoft.com/office/drawing/2014/main" id="{10CD96C0-D0AC-A574-E7B2-F00E56CA7D96}"/>
              </a:ext>
            </a:extLst>
          </p:cNvPr>
          <p:cNvSpPr>
            <a:spLocks noGrp="1"/>
          </p:cNvSpPr>
          <p:nvPr>
            <p:ph type="subTitle" idx="1"/>
          </p:nvPr>
        </p:nvSpPr>
        <p:spPr>
          <a:xfrm>
            <a:off x="1524000" y="3726426"/>
            <a:ext cx="9144000" cy="1531374"/>
          </a:xfrm>
        </p:spPr>
        <p:txBody>
          <a:bodyPr>
            <a:noAutofit/>
          </a:bodyPr>
          <a:lstStyle/>
          <a:p>
            <a:pPr algn="l"/>
            <a:r>
              <a:rPr lang="en-US" sz="2800" b="0" i="0" dirty="0">
                <a:solidFill>
                  <a:srgbClr val="040C28"/>
                </a:solidFill>
                <a:effectLst/>
                <a:highlight>
                  <a:srgbClr val="FFFFFF"/>
                </a:highlight>
                <a:latin typeface="Google Sans"/>
              </a:rPr>
              <a:t>The web browser connects to the web server and sends an HTTP request (via the protocol stack) for the desired web page</a:t>
            </a:r>
            <a:r>
              <a:rPr lang="en-US" sz="2800" b="0" i="0" dirty="0">
                <a:solidFill>
                  <a:srgbClr val="202124"/>
                </a:solidFill>
                <a:effectLst/>
                <a:highlight>
                  <a:srgbClr val="FFFFFF"/>
                </a:highlight>
                <a:latin typeface="Google Sans"/>
              </a:rPr>
              <a:t>. The web server receives the request and checks for the desired page. If the page exists, the web server sends it. If the server cannot find the requested page, it will send an HTTP 404 error message.</a:t>
            </a:r>
            <a:endParaRPr lang="en-US" sz="2800" b="0" i="0" dirty="0">
              <a:solidFill>
                <a:srgbClr val="202124"/>
              </a:solidFill>
              <a:effectLst/>
              <a:highlight>
                <a:srgbClr val="FFFFFF"/>
              </a:highlight>
              <a:latin typeface="Arial" panose="020B0604020202020204" pitchFamily="34" charset="0"/>
            </a:endParaRPr>
          </a:p>
          <a:p>
            <a:br>
              <a:rPr lang="en-US" sz="2800" b="0" i="0" dirty="0">
                <a:solidFill>
                  <a:srgbClr val="202124"/>
                </a:solidFill>
                <a:effectLst/>
                <a:highlight>
                  <a:srgbClr val="FFFFFF"/>
                </a:highlight>
                <a:latin typeface="Arial" panose="020B0604020202020204" pitchFamily="34" charset="0"/>
              </a:rPr>
            </a:br>
            <a:endParaRPr lang="fr-FR" sz="2800" dirty="0"/>
          </a:p>
        </p:txBody>
      </p:sp>
    </p:spTree>
    <p:extLst>
      <p:ext uri="{BB962C8B-B14F-4D97-AF65-F5344CB8AC3E}">
        <p14:creationId xmlns:p14="http://schemas.microsoft.com/office/powerpoint/2010/main" val="1443421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23D4EE95-C096-880E-15F8-C2FE5CABFBC5}"/>
              </a:ext>
            </a:extLst>
          </p:cNvPr>
          <p:cNvSpPr>
            <a:spLocks noGrp="1" noChangeArrowheads="1"/>
          </p:cNvSpPr>
          <p:nvPr>
            <p:ph type="ctrTitle"/>
          </p:nvPr>
        </p:nvSpPr>
        <p:spPr bwMode="auto">
          <a:xfrm>
            <a:off x="367220" y="987564"/>
            <a:ext cx="1145756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tx1"/>
                </a:solidFill>
                <a:effectLst/>
                <a:latin typeface="Arial" panose="020B0604020202020204" pitchFamily="34" charset="0"/>
              </a:rPr>
              <a:t>HTML</a:t>
            </a:r>
            <a:r>
              <a:rPr kumimoji="0" lang="fr-FR" altLang="fr-FR" sz="1800" b="0" i="0" u="none" strike="noStrike" cap="none" normalizeH="0" baseline="0" dirty="0">
                <a:ln>
                  <a:noFill/>
                </a:ln>
                <a:solidFill>
                  <a:schemeClr val="tx1"/>
                </a:solidFill>
                <a:effectLst/>
                <a:latin typeface="Arial" panose="020B0604020202020204" pitchFamily="34" charset="0"/>
              </a:rPr>
              <a:t>: Fundamental for </a:t>
            </a:r>
            <a:r>
              <a:rPr kumimoji="0" lang="fr-FR" altLang="fr-FR" sz="1800" b="0" i="0" u="none" strike="noStrike" cap="none" normalizeH="0" baseline="0" dirty="0" err="1">
                <a:ln>
                  <a:noFill/>
                </a:ln>
                <a:solidFill>
                  <a:schemeClr val="tx1"/>
                </a:solidFill>
                <a:effectLst/>
                <a:latin typeface="Arial" panose="020B0604020202020204" pitchFamily="34" charset="0"/>
              </a:rPr>
              <a:t>creating</a:t>
            </a:r>
            <a:r>
              <a:rPr kumimoji="0" lang="fr-FR" altLang="fr-FR" sz="1800" b="0" i="0" u="none" strike="noStrike" cap="none" normalizeH="0" baseline="0" dirty="0">
                <a:ln>
                  <a:noFill/>
                </a:ln>
                <a:solidFill>
                  <a:schemeClr val="tx1"/>
                </a:solidFill>
                <a:effectLst/>
                <a:latin typeface="Arial" panose="020B0604020202020204" pitchFamily="34" charset="0"/>
              </a:rPr>
              <a:t> the structure and content of web pages.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tx1"/>
                </a:solidFill>
                <a:effectLst/>
                <a:latin typeface="Arial" panose="020B0604020202020204" pitchFamily="34" charset="0"/>
              </a:rPr>
              <a:t>CSS</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Used</a:t>
            </a:r>
            <a:r>
              <a:rPr kumimoji="0" lang="fr-FR" altLang="fr-FR" sz="1800" b="0" i="0" u="none" strike="noStrike" cap="none" normalizeH="0" baseline="0" dirty="0">
                <a:ln>
                  <a:noFill/>
                </a:ln>
                <a:solidFill>
                  <a:schemeClr val="tx1"/>
                </a:solidFill>
                <a:effectLst/>
                <a:latin typeface="Arial" panose="020B0604020202020204" pitchFamily="34" charset="0"/>
              </a:rPr>
              <a:t> for </a:t>
            </a:r>
            <a:r>
              <a:rPr kumimoji="0" lang="fr-FR" altLang="fr-FR" sz="1800" b="0" i="0" u="none" strike="noStrike" cap="none" normalizeH="0" baseline="0" dirty="0" err="1">
                <a:ln>
                  <a:noFill/>
                </a:ln>
                <a:solidFill>
                  <a:schemeClr val="tx1"/>
                </a:solidFill>
                <a:effectLst/>
                <a:latin typeface="Arial" panose="020B0604020202020204" pitchFamily="34" charset="0"/>
              </a:rPr>
              <a:t>styling</a:t>
            </a:r>
            <a:r>
              <a:rPr kumimoji="0" lang="fr-FR" altLang="fr-FR" sz="1800" b="0" i="0" u="none" strike="noStrike" cap="none" normalizeH="0" baseline="0" dirty="0">
                <a:ln>
                  <a:noFill/>
                </a:ln>
                <a:solidFill>
                  <a:schemeClr val="tx1"/>
                </a:solidFill>
                <a:effectLst/>
                <a:latin typeface="Arial" panose="020B0604020202020204" pitchFamily="34" charset="0"/>
              </a:rPr>
              <a:t> HTML </a:t>
            </a:r>
            <a:r>
              <a:rPr kumimoji="0" lang="fr-FR" altLang="fr-FR" sz="1800" b="0" i="0" u="none" strike="noStrike" cap="none" normalizeH="0" baseline="0" dirty="0" err="1">
                <a:ln>
                  <a:noFill/>
                </a:ln>
                <a:solidFill>
                  <a:schemeClr val="tx1"/>
                </a:solidFill>
                <a:effectLst/>
                <a:latin typeface="Arial" panose="020B0604020202020204" pitchFamily="34" charset="0"/>
              </a:rPr>
              <a:t>elements</a:t>
            </a:r>
            <a:r>
              <a:rPr kumimoji="0" lang="fr-FR" altLang="fr-FR" sz="1800" b="0" i="0" u="none" strike="noStrike" cap="none" normalizeH="0" baseline="0" dirty="0">
                <a:ln>
                  <a:noFill/>
                </a:ln>
                <a:solidFill>
                  <a:schemeClr val="tx1"/>
                </a:solidFill>
                <a:effectLst/>
                <a:latin typeface="Arial" panose="020B0604020202020204" pitchFamily="34" charset="0"/>
              </a:rPr>
              <a:t> to </a:t>
            </a:r>
            <a:r>
              <a:rPr kumimoji="0" lang="fr-FR" altLang="fr-FR" sz="1800" b="0" i="0" u="none" strike="noStrike" cap="none" normalizeH="0" baseline="0" dirty="0" err="1">
                <a:ln>
                  <a:noFill/>
                </a:ln>
                <a:solidFill>
                  <a:schemeClr val="tx1"/>
                </a:solidFill>
                <a:effectLst/>
                <a:latin typeface="Arial" panose="020B0604020202020204" pitchFamily="34" charset="0"/>
              </a:rPr>
              <a:t>achieve</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desired</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visual</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presentation</a:t>
            </a:r>
            <a:r>
              <a:rPr kumimoji="0" lang="fr-FR" altLang="fr-FR"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tx1"/>
                </a:solidFill>
                <a:effectLst/>
                <a:latin typeface="Arial" panose="020B0604020202020204" pitchFamily="34" charset="0"/>
              </a:rPr>
              <a:t>JavaScript</a:t>
            </a:r>
            <a:r>
              <a:rPr kumimoji="0" lang="fr-FR" altLang="fr-FR" sz="1800" b="0" i="0" u="none" strike="noStrike" cap="none" normalizeH="0" baseline="0" dirty="0">
                <a:ln>
                  <a:noFill/>
                </a:ln>
                <a:solidFill>
                  <a:schemeClr val="tx1"/>
                </a:solidFill>
                <a:effectLst/>
                <a:latin typeface="Arial" panose="020B0604020202020204" pitchFamily="34" charset="0"/>
              </a:rPr>
              <a:t>: Essential for </a:t>
            </a:r>
            <a:r>
              <a:rPr kumimoji="0" lang="fr-FR" altLang="fr-FR" sz="1800" b="0" i="0" u="none" strike="noStrike" cap="none" normalizeH="0" baseline="0" dirty="0" err="1">
                <a:ln>
                  <a:noFill/>
                </a:ln>
                <a:solidFill>
                  <a:schemeClr val="tx1"/>
                </a:solidFill>
                <a:effectLst/>
                <a:latin typeface="Arial" panose="020B0604020202020204" pitchFamily="34" charset="0"/>
              </a:rPr>
              <a:t>adding</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interactivity</a:t>
            </a:r>
            <a:r>
              <a:rPr kumimoji="0" lang="fr-FR" altLang="fr-FR" sz="1800" b="0" i="0" u="none" strike="noStrike" cap="none" normalizeH="0" baseline="0" dirty="0">
                <a:ln>
                  <a:noFill/>
                </a:ln>
                <a:solidFill>
                  <a:schemeClr val="tx1"/>
                </a:solidFill>
                <a:effectLst/>
                <a:latin typeface="Arial" panose="020B0604020202020204" pitchFamily="34" charset="0"/>
              </a:rPr>
              <a:t> and </a:t>
            </a:r>
            <a:r>
              <a:rPr kumimoji="0" lang="fr-FR" altLang="fr-FR" sz="1800" b="0" i="0" u="none" strike="noStrike" cap="none" normalizeH="0" baseline="0" dirty="0" err="1">
                <a:ln>
                  <a:noFill/>
                </a:ln>
                <a:solidFill>
                  <a:schemeClr val="tx1"/>
                </a:solidFill>
                <a:effectLst/>
                <a:latin typeface="Arial" panose="020B0604020202020204" pitchFamily="34" charset="0"/>
              </a:rPr>
              <a:t>dynamic</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behavior</a:t>
            </a:r>
            <a:r>
              <a:rPr kumimoji="0" lang="fr-FR" altLang="fr-FR" sz="1800" b="0" i="0" u="none" strike="noStrike" cap="none" normalizeH="0" baseline="0" dirty="0">
                <a:ln>
                  <a:noFill/>
                </a:ln>
                <a:solidFill>
                  <a:schemeClr val="tx1"/>
                </a:solidFill>
                <a:effectLst/>
                <a:latin typeface="Arial" panose="020B0604020202020204" pitchFamily="34" charset="0"/>
              </a:rPr>
              <a:t> to web pages.</a:t>
            </a:r>
          </a:p>
          <a:p>
            <a:pPr marL="0" marR="0" lvl="0" indent="0" algn="l" defTabSz="914400" rtl="0" eaLnBrk="0" fontAlgn="base" latinLnBrk="0" hangingPunct="0">
              <a:lnSpc>
                <a:spcPct val="100000"/>
              </a:lnSpc>
              <a:spcBef>
                <a:spcPct val="0"/>
              </a:spcBef>
              <a:spcAft>
                <a:spcPct val="0"/>
              </a:spcAft>
              <a:buClrTx/>
              <a:buSzTx/>
              <a:buFontTx/>
              <a:buNone/>
              <a:tabLst/>
            </a:pPr>
            <a:r>
              <a:rPr lang="en-US" sz="1800" b="1" dirty="0"/>
              <a:t>Front-end Frameworks</a:t>
            </a:r>
            <a:r>
              <a:rPr lang="en-US" sz="1800" dirty="0"/>
              <a:t>: Such as React, Angular, or Vue.js, which streamline development and provide additional features.</a:t>
            </a:r>
            <a:br>
              <a:rPr lang="en-US" sz="1800" dirty="0"/>
            </a:br>
            <a:r>
              <a:rPr lang="en-US" sz="1800" b="1" dirty="0"/>
              <a:t>CSS Frameworks</a:t>
            </a:r>
            <a:r>
              <a:rPr lang="en-US" sz="1800" dirty="0"/>
              <a:t>: Like Bootstrap or Tailwind CSS, which offer pre-designed components and styles.</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7392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A66FC99-6331-69C5-82AA-8ADFA92E4844}"/>
              </a:ext>
            </a:extLst>
          </p:cNvPr>
          <p:cNvSpPr>
            <a:spLocks noGrp="1" noChangeArrowheads="1"/>
          </p:cNvSpPr>
          <p:nvPr>
            <p:ph idx="1"/>
          </p:nvPr>
        </p:nvSpPr>
        <p:spPr bwMode="auto">
          <a:xfrm>
            <a:off x="211014" y="2519510"/>
            <a:ext cx="1139170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err="1">
                <a:ln>
                  <a:noFill/>
                </a:ln>
                <a:solidFill>
                  <a:schemeClr val="tx1"/>
                </a:solidFill>
                <a:effectLst/>
                <a:latin typeface="Arial" panose="020B0604020202020204" pitchFamily="34" charset="0"/>
              </a:rPr>
              <a:t>Demand</a:t>
            </a:r>
            <a:r>
              <a:rPr kumimoji="0" lang="fr-FR" altLang="fr-FR" sz="1800" b="0" i="0" u="none" strike="noStrike" cap="none" normalizeH="0" baseline="0" dirty="0">
                <a:ln>
                  <a:noFill/>
                </a:ln>
                <a:solidFill>
                  <a:schemeClr val="tx1"/>
                </a:solidFill>
                <a:effectLst/>
                <a:latin typeface="Arial" panose="020B0604020202020204" pitchFamily="34" charset="0"/>
              </a:rPr>
              <a:t>: There </a:t>
            </a:r>
            <a:r>
              <a:rPr kumimoji="0" lang="fr-FR" altLang="fr-FR" sz="1800" b="0" i="0" u="none" strike="noStrike" cap="none" normalizeH="0" baseline="0" dirty="0" err="1">
                <a:ln>
                  <a:noFill/>
                </a:ln>
                <a:solidFill>
                  <a:schemeClr val="tx1"/>
                </a:solidFill>
                <a:effectLst/>
                <a:latin typeface="Arial" panose="020B0604020202020204" pitchFamily="34" charset="0"/>
              </a:rPr>
              <a:t>is</a:t>
            </a:r>
            <a:r>
              <a:rPr kumimoji="0" lang="fr-FR" altLang="fr-FR" sz="1800" b="0" i="0" u="none" strike="noStrike" cap="none" normalizeH="0" baseline="0" dirty="0">
                <a:ln>
                  <a:noFill/>
                </a:ln>
                <a:solidFill>
                  <a:schemeClr val="tx1"/>
                </a:solidFill>
                <a:effectLst/>
                <a:latin typeface="Arial" panose="020B0604020202020204" pitchFamily="34" charset="0"/>
              </a:rPr>
              <a:t> a high </a:t>
            </a:r>
            <a:r>
              <a:rPr kumimoji="0" lang="fr-FR" altLang="fr-FR" sz="1800" b="0" i="0" u="none" strike="noStrike" cap="none" normalizeH="0" baseline="0" dirty="0" err="1">
                <a:ln>
                  <a:noFill/>
                </a:ln>
                <a:solidFill>
                  <a:schemeClr val="tx1"/>
                </a:solidFill>
                <a:effectLst/>
                <a:latin typeface="Arial" panose="020B0604020202020204" pitchFamily="34" charset="0"/>
              </a:rPr>
              <a:t>demand</a:t>
            </a:r>
            <a:r>
              <a:rPr kumimoji="0" lang="fr-FR" altLang="fr-FR" sz="1800" b="0" i="0" u="none" strike="noStrike" cap="none" normalizeH="0" baseline="0" dirty="0">
                <a:ln>
                  <a:noFill/>
                </a:ln>
                <a:solidFill>
                  <a:schemeClr val="tx1"/>
                </a:solidFill>
                <a:effectLst/>
                <a:latin typeface="Arial" panose="020B0604020202020204" pitchFamily="34" charset="0"/>
              </a:rPr>
              <a:t> for web </a:t>
            </a:r>
            <a:r>
              <a:rPr kumimoji="0" lang="fr-FR" altLang="fr-FR" sz="1800" b="0" i="0" u="none" strike="noStrike" cap="none" normalizeH="0" baseline="0" dirty="0" err="1">
                <a:ln>
                  <a:noFill/>
                </a:ln>
                <a:solidFill>
                  <a:schemeClr val="tx1"/>
                </a:solidFill>
                <a:effectLst/>
                <a:latin typeface="Arial" panose="020B0604020202020204" pitchFamily="34" charset="0"/>
              </a:rPr>
              <a:t>developers</a:t>
            </a:r>
            <a:r>
              <a:rPr kumimoji="0" lang="fr-FR" altLang="fr-FR" sz="1800" b="0" i="0" u="none" strike="noStrike" cap="none" normalizeH="0" baseline="0" dirty="0">
                <a:ln>
                  <a:noFill/>
                </a:ln>
                <a:solidFill>
                  <a:schemeClr val="tx1"/>
                </a:solidFill>
                <a:effectLst/>
                <a:latin typeface="Arial" panose="020B0604020202020204" pitchFamily="34" charset="0"/>
              </a:rPr>
              <a:t> in the job </a:t>
            </a:r>
            <a:r>
              <a:rPr kumimoji="0" lang="fr-FR" altLang="fr-FR" sz="1800" b="0" i="0" u="none" strike="noStrike" cap="none" normalizeH="0" baseline="0" dirty="0" err="1">
                <a:ln>
                  <a:noFill/>
                </a:ln>
                <a:solidFill>
                  <a:schemeClr val="tx1"/>
                </a:solidFill>
                <a:effectLst/>
                <a:latin typeface="Arial" panose="020B0604020202020204" pitchFamily="34" charset="0"/>
              </a:rPr>
              <a:t>market</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Almost</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every</a:t>
            </a:r>
            <a:r>
              <a:rPr kumimoji="0" lang="fr-FR" altLang="fr-FR" sz="1800" b="0" i="0" u="none" strike="noStrike" cap="none" normalizeH="0" baseline="0" dirty="0">
                <a:ln>
                  <a:noFill/>
                </a:ln>
                <a:solidFill>
                  <a:schemeClr val="tx1"/>
                </a:solidFill>
                <a:effectLst/>
                <a:latin typeface="Arial" panose="020B0604020202020204" pitchFamily="34" charset="0"/>
              </a:rPr>
              <a:t> business </a:t>
            </a:r>
            <a:r>
              <a:rPr kumimoji="0" lang="fr-FR" altLang="fr-FR" sz="1800" b="0" i="0" u="none" strike="noStrike" cap="none" normalizeH="0" baseline="0" dirty="0" err="1">
                <a:ln>
                  <a:noFill/>
                </a:ln>
                <a:solidFill>
                  <a:schemeClr val="tx1"/>
                </a:solidFill>
                <a:effectLst/>
                <a:latin typeface="Arial" panose="020B0604020202020204" pitchFamily="34" charset="0"/>
              </a:rPr>
              <a:t>needs</a:t>
            </a:r>
            <a:r>
              <a:rPr kumimoji="0" lang="fr-FR" altLang="fr-FR" sz="1800" b="0" i="0" u="none" strike="noStrike" cap="none" normalizeH="0" baseline="0" dirty="0">
                <a:ln>
                  <a:noFill/>
                </a:ln>
                <a:solidFill>
                  <a:schemeClr val="tx1"/>
                </a:solidFill>
                <a:effectLst/>
                <a:latin typeface="Arial" panose="020B0604020202020204" pitchFamily="34" charset="0"/>
              </a:rPr>
              <a:t> a </a:t>
            </a:r>
            <a:r>
              <a:rPr kumimoji="0" lang="fr-FR" altLang="fr-FR" sz="1800" b="0" i="0" u="none" strike="noStrike" cap="none" normalizeH="0" baseline="0" dirty="0" err="1">
                <a:ln>
                  <a:noFill/>
                </a:ln>
                <a:solidFill>
                  <a:schemeClr val="tx1"/>
                </a:solidFill>
                <a:effectLst/>
                <a:latin typeface="Arial" panose="020B0604020202020204" pitchFamily="34" charset="0"/>
              </a:rPr>
              <a:t>website</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creating</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numerous</a:t>
            </a:r>
            <a:r>
              <a:rPr kumimoji="0" lang="fr-FR" altLang="fr-FR" sz="1800" b="0" i="0" u="none" strike="noStrike" cap="none" normalizeH="0" baseline="0" dirty="0">
                <a:ln>
                  <a:noFill/>
                </a:ln>
                <a:solidFill>
                  <a:schemeClr val="tx1"/>
                </a:solidFill>
                <a:effectLst/>
                <a:latin typeface="Arial" panose="020B0604020202020204" pitchFamily="34" charset="0"/>
              </a:rPr>
              <a:t> job </a:t>
            </a:r>
            <a:r>
              <a:rPr kumimoji="0" lang="fr-FR" altLang="fr-FR" sz="1800" b="0" i="0" u="none" strike="noStrike" cap="none" normalizeH="0" baseline="0" dirty="0" err="1">
                <a:ln>
                  <a:noFill/>
                </a:ln>
                <a:solidFill>
                  <a:schemeClr val="tx1"/>
                </a:solidFill>
                <a:effectLst/>
                <a:latin typeface="Arial" panose="020B0604020202020204" pitchFamily="34" charset="0"/>
              </a:rPr>
              <a:t>opportunities</a:t>
            </a:r>
            <a:r>
              <a:rPr kumimoji="0" lang="fr-FR" altLang="fr-FR"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err="1">
                <a:ln>
                  <a:noFill/>
                </a:ln>
                <a:solidFill>
                  <a:schemeClr val="tx1"/>
                </a:solidFill>
                <a:effectLst/>
                <a:latin typeface="Arial" panose="020B0604020202020204" pitchFamily="34" charset="0"/>
              </a:rPr>
              <a:t>Creativity</a:t>
            </a:r>
            <a:r>
              <a:rPr kumimoji="0" lang="fr-FR" altLang="fr-FR" sz="1800" b="0" i="0" u="none" strike="noStrike" cap="none" normalizeH="0" baseline="0" dirty="0">
                <a:ln>
                  <a:noFill/>
                </a:ln>
                <a:solidFill>
                  <a:schemeClr val="tx1"/>
                </a:solidFill>
                <a:effectLst/>
                <a:latin typeface="Arial" panose="020B0604020202020204" pitchFamily="34" charset="0"/>
              </a:rPr>
              <a:t>: Web </a:t>
            </a:r>
            <a:r>
              <a:rPr kumimoji="0" lang="fr-FR" altLang="fr-FR" sz="1800" b="0" i="0" u="none" strike="noStrike" cap="none" normalizeH="0" baseline="0" dirty="0" err="1">
                <a:ln>
                  <a:noFill/>
                </a:ln>
                <a:solidFill>
                  <a:schemeClr val="tx1"/>
                </a:solidFill>
                <a:effectLst/>
                <a:latin typeface="Arial" panose="020B0604020202020204" pitchFamily="34" charset="0"/>
              </a:rPr>
              <a:t>development</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allows</a:t>
            </a:r>
            <a:r>
              <a:rPr kumimoji="0" lang="fr-FR" altLang="fr-FR" sz="1800" b="0" i="0" u="none" strike="noStrike" cap="none" normalizeH="0" baseline="0" dirty="0">
                <a:ln>
                  <a:noFill/>
                </a:ln>
                <a:solidFill>
                  <a:schemeClr val="tx1"/>
                </a:solidFill>
                <a:effectLst/>
                <a:latin typeface="Arial" panose="020B0604020202020204" pitchFamily="34" charset="0"/>
              </a:rPr>
              <a:t> for </a:t>
            </a:r>
            <a:r>
              <a:rPr kumimoji="0" lang="fr-FR" altLang="fr-FR" sz="1800" b="0" i="0" u="none" strike="noStrike" cap="none" normalizeH="0" baseline="0" dirty="0" err="1">
                <a:ln>
                  <a:noFill/>
                </a:ln>
                <a:solidFill>
                  <a:schemeClr val="tx1"/>
                </a:solidFill>
                <a:effectLst/>
                <a:latin typeface="Arial" panose="020B0604020202020204" pitchFamily="34" charset="0"/>
              </a:rPr>
              <a:t>creativity</a:t>
            </a:r>
            <a:r>
              <a:rPr kumimoji="0" lang="fr-FR" altLang="fr-FR" sz="1800" b="0" i="0" u="none" strike="noStrike" cap="none" normalizeH="0" baseline="0" dirty="0">
                <a:ln>
                  <a:noFill/>
                </a:ln>
                <a:solidFill>
                  <a:schemeClr val="tx1"/>
                </a:solidFill>
                <a:effectLst/>
                <a:latin typeface="Arial" panose="020B0604020202020204" pitchFamily="34" charset="0"/>
              </a:rPr>
              <a:t> in </a:t>
            </a:r>
            <a:r>
              <a:rPr kumimoji="0" lang="fr-FR" altLang="fr-FR" sz="1800" b="0" i="0" u="none" strike="noStrike" cap="none" normalizeH="0" baseline="0" dirty="0" err="1">
                <a:ln>
                  <a:noFill/>
                </a:ln>
                <a:solidFill>
                  <a:schemeClr val="tx1"/>
                </a:solidFill>
                <a:effectLst/>
                <a:latin typeface="Arial" panose="020B0604020202020204" pitchFamily="34" charset="0"/>
              </a:rPr>
              <a:t>designing</a:t>
            </a:r>
            <a:r>
              <a:rPr kumimoji="0" lang="fr-FR" altLang="fr-FR" sz="1800" b="0" i="0" u="none" strike="noStrike" cap="none" normalizeH="0" baseline="0" dirty="0">
                <a:ln>
                  <a:noFill/>
                </a:ln>
                <a:solidFill>
                  <a:schemeClr val="tx1"/>
                </a:solidFill>
                <a:effectLst/>
                <a:latin typeface="Arial" panose="020B0604020202020204" pitchFamily="34" charset="0"/>
              </a:rPr>
              <a:t> and building </a:t>
            </a:r>
            <a:r>
              <a:rPr kumimoji="0" lang="fr-FR" altLang="fr-FR" sz="1800" b="0" i="0" u="none" strike="noStrike" cap="none" normalizeH="0" baseline="0" dirty="0" err="1">
                <a:ln>
                  <a:noFill/>
                </a:ln>
                <a:solidFill>
                  <a:schemeClr val="tx1"/>
                </a:solidFill>
                <a:effectLst/>
                <a:latin typeface="Arial" panose="020B0604020202020204" pitchFamily="34" charset="0"/>
              </a:rPr>
              <a:t>websites</a:t>
            </a:r>
            <a:r>
              <a:rPr kumimoji="0" lang="fr-FR" altLang="fr-FR" sz="1800" b="0" i="0" u="none" strike="noStrike" cap="none" normalizeH="0" baseline="0" dirty="0">
                <a:ln>
                  <a:noFill/>
                </a:ln>
                <a:solidFill>
                  <a:schemeClr val="tx1"/>
                </a:solidFill>
                <a:effectLst/>
                <a:latin typeface="Arial" panose="020B0604020202020204" pitchFamily="34" charset="0"/>
              </a:rPr>
              <a:t> and web applications. </a:t>
            </a:r>
            <a:r>
              <a:rPr kumimoji="0" lang="fr-FR" altLang="fr-FR" sz="1800" b="0" i="0" u="none" strike="noStrike" cap="none" normalizeH="0" baseline="0" dirty="0" err="1">
                <a:ln>
                  <a:noFill/>
                </a:ln>
                <a:solidFill>
                  <a:schemeClr val="tx1"/>
                </a:solidFill>
                <a:effectLst/>
                <a:latin typeface="Arial" panose="020B0604020202020204" pitchFamily="34" charset="0"/>
              </a:rPr>
              <a:t>It's</a:t>
            </a:r>
            <a:r>
              <a:rPr kumimoji="0" lang="fr-FR" altLang="fr-FR" sz="1800" b="0" i="0" u="none" strike="noStrike" cap="none" normalizeH="0" baseline="0" dirty="0">
                <a:ln>
                  <a:noFill/>
                </a:ln>
                <a:solidFill>
                  <a:schemeClr val="tx1"/>
                </a:solidFill>
                <a:effectLst/>
                <a:latin typeface="Arial" panose="020B0604020202020204" pitchFamily="34" charset="0"/>
              </a:rPr>
              <a:t> a </a:t>
            </a:r>
            <a:r>
              <a:rPr kumimoji="0" lang="fr-FR" altLang="fr-FR" sz="1800" b="0" i="0" u="none" strike="noStrike" cap="none" normalizeH="0" baseline="0" dirty="0" err="1">
                <a:ln>
                  <a:noFill/>
                </a:ln>
                <a:solidFill>
                  <a:schemeClr val="tx1"/>
                </a:solidFill>
                <a:effectLst/>
                <a:latin typeface="Arial" panose="020B0604020202020204" pitchFamily="34" charset="0"/>
              </a:rPr>
              <a:t>blend</a:t>
            </a:r>
            <a:r>
              <a:rPr kumimoji="0" lang="fr-FR" altLang="fr-FR" sz="1800" b="0" i="0" u="none" strike="noStrike" cap="none" normalizeH="0" baseline="0" dirty="0">
                <a:ln>
                  <a:noFill/>
                </a:ln>
                <a:solidFill>
                  <a:schemeClr val="tx1"/>
                </a:solidFill>
                <a:effectLst/>
                <a:latin typeface="Arial" panose="020B0604020202020204" pitchFamily="34" charset="0"/>
              </a:rPr>
              <a:t> of </a:t>
            </a:r>
            <a:r>
              <a:rPr kumimoji="0" lang="fr-FR" altLang="fr-FR" sz="1800" b="0" i="0" u="none" strike="noStrike" cap="none" normalizeH="0" baseline="0" dirty="0" err="1">
                <a:ln>
                  <a:noFill/>
                </a:ln>
                <a:solidFill>
                  <a:schemeClr val="tx1"/>
                </a:solidFill>
                <a:effectLst/>
                <a:latin typeface="Arial" panose="020B0604020202020204" pitchFamily="34" charset="0"/>
              </a:rPr>
              <a:t>technical</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skills</a:t>
            </a:r>
            <a:r>
              <a:rPr kumimoji="0" lang="fr-FR" altLang="fr-FR" sz="1800" b="0" i="0" u="none" strike="noStrike" cap="none" normalizeH="0" baseline="0" dirty="0">
                <a:ln>
                  <a:noFill/>
                </a:ln>
                <a:solidFill>
                  <a:schemeClr val="tx1"/>
                </a:solidFill>
                <a:effectLst/>
                <a:latin typeface="Arial" panose="020B0604020202020204" pitchFamily="34" charset="0"/>
              </a:rPr>
              <a:t> and </a:t>
            </a:r>
            <a:r>
              <a:rPr kumimoji="0" lang="fr-FR" altLang="fr-FR" sz="1800" b="0" i="0" u="none" strike="noStrike" cap="none" normalizeH="0" baseline="0" dirty="0" err="1">
                <a:ln>
                  <a:noFill/>
                </a:ln>
                <a:solidFill>
                  <a:schemeClr val="tx1"/>
                </a:solidFill>
                <a:effectLst/>
                <a:latin typeface="Arial" panose="020B0604020202020204" pitchFamily="34" charset="0"/>
              </a:rPr>
              <a:t>artistic</a:t>
            </a:r>
            <a:r>
              <a:rPr kumimoji="0" lang="fr-FR" altLang="fr-FR" sz="1800" b="0" i="0" u="none" strike="noStrike" cap="none" normalizeH="0" baseline="0" dirty="0">
                <a:ln>
                  <a:noFill/>
                </a:ln>
                <a:solidFill>
                  <a:schemeClr val="tx1"/>
                </a:solidFill>
                <a:effectLst/>
                <a:latin typeface="Arial" panose="020B0604020202020204" pitchFamily="34" charset="0"/>
              </a:rPr>
              <a:t> expression.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err="1">
                <a:ln>
                  <a:noFill/>
                </a:ln>
                <a:solidFill>
                  <a:schemeClr val="tx1"/>
                </a:solidFill>
                <a:effectLst/>
                <a:latin typeface="Arial" panose="020B0604020202020204" pitchFamily="34" charset="0"/>
              </a:rPr>
              <a:t>Flexibility</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Developers</a:t>
            </a:r>
            <a:r>
              <a:rPr kumimoji="0" lang="fr-FR" altLang="fr-FR" sz="1800" b="0" i="0" u="none" strike="noStrike" cap="none" normalizeH="0" baseline="0" dirty="0">
                <a:ln>
                  <a:noFill/>
                </a:ln>
                <a:solidFill>
                  <a:schemeClr val="tx1"/>
                </a:solidFill>
                <a:effectLst/>
                <a:latin typeface="Arial" panose="020B0604020202020204" pitchFamily="34" charset="0"/>
              </a:rPr>
              <a:t> can </a:t>
            </a:r>
            <a:r>
              <a:rPr kumimoji="0" lang="fr-FR" altLang="fr-FR" sz="1800" b="0" i="0" u="none" strike="noStrike" cap="none" normalizeH="0" baseline="0" dirty="0" err="1">
                <a:ln>
                  <a:noFill/>
                </a:ln>
                <a:solidFill>
                  <a:schemeClr val="tx1"/>
                </a:solidFill>
                <a:effectLst/>
                <a:latin typeface="Arial" panose="020B0604020202020204" pitchFamily="34" charset="0"/>
              </a:rPr>
              <a:t>work</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remotely</a:t>
            </a:r>
            <a:r>
              <a:rPr kumimoji="0" lang="fr-FR" altLang="fr-FR" sz="1800" b="0" i="0" u="none" strike="noStrike" cap="none" normalizeH="0" baseline="0" dirty="0">
                <a:ln>
                  <a:noFill/>
                </a:ln>
                <a:solidFill>
                  <a:schemeClr val="tx1"/>
                </a:solidFill>
                <a:effectLst/>
                <a:latin typeface="Arial" panose="020B0604020202020204" pitchFamily="34" charset="0"/>
              </a:rPr>
              <a:t> and </a:t>
            </a:r>
            <a:r>
              <a:rPr kumimoji="0" lang="fr-FR" altLang="fr-FR" sz="1800" b="0" i="0" u="none" strike="noStrike" cap="none" normalizeH="0" baseline="0" dirty="0" err="1">
                <a:ln>
                  <a:noFill/>
                </a:ln>
                <a:solidFill>
                  <a:schemeClr val="tx1"/>
                </a:solidFill>
                <a:effectLst/>
                <a:latin typeface="Arial" panose="020B0604020202020204" pitchFamily="34" charset="0"/>
              </a:rPr>
              <a:t>often</a:t>
            </a:r>
            <a:r>
              <a:rPr kumimoji="0" lang="fr-FR" altLang="fr-FR" sz="1800" b="0" i="0" u="none" strike="noStrike" cap="none" normalizeH="0" baseline="0" dirty="0">
                <a:ln>
                  <a:noFill/>
                </a:ln>
                <a:solidFill>
                  <a:schemeClr val="tx1"/>
                </a:solidFill>
                <a:effectLst/>
                <a:latin typeface="Arial" panose="020B0604020202020204" pitchFamily="34" charset="0"/>
              </a:rPr>
              <a:t> have flexible </a:t>
            </a:r>
            <a:r>
              <a:rPr kumimoji="0" lang="fr-FR" altLang="fr-FR" sz="1800" b="0" i="0" u="none" strike="noStrike" cap="none" normalizeH="0" baseline="0" dirty="0" err="1">
                <a:ln>
                  <a:noFill/>
                </a:ln>
                <a:solidFill>
                  <a:schemeClr val="tx1"/>
                </a:solidFill>
                <a:effectLst/>
                <a:latin typeface="Arial" panose="020B0604020202020204" pitchFamily="34" charset="0"/>
              </a:rPr>
              <a:t>schedules</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which</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appeals</a:t>
            </a:r>
            <a:r>
              <a:rPr kumimoji="0" lang="fr-FR" altLang="fr-FR" sz="1800" b="0" i="0" u="none" strike="noStrike" cap="none" normalizeH="0" baseline="0" dirty="0">
                <a:ln>
                  <a:noFill/>
                </a:ln>
                <a:solidFill>
                  <a:schemeClr val="tx1"/>
                </a:solidFill>
                <a:effectLst/>
                <a:latin typeface="Arial" panose="020B0604020202020204" pitchFamily="34" charset="0"/>
              </a:rPr>
              <a:t> to </a:t>
            </a:r>
            <a:r>
              <a:rPr kumimoji="0" lang="fr-FR" altLang="fr-FR" sz="1800" b="0" i="0" u="none" strike="noStrike" cap="none" normalizeH="0" baseline="0" dirty="0" err="1">
                <a:ln>
                  <a:noFill/>
                </a:ln>
                <a:solidFill>
                  <a:schemeClr val="tx1"/>
                </a:solidFill>
                <a:effectLst/>
                <a:latin typeface="Arial" panose="020B0604020202020204" pitchFamily="34" charset="0"/>
              </a:rPr>
              <a:t>many</a:t>
            </a:r>
            <a:r>
              <a:rPr kumimoji="0" lang="fr-FR" altLang="fr-FR" sz="1800" b="0" i="0" u="none" strike="noStrike" cap="none" normalizeH="0" baseline="0" dirty="0">
                <a:ln>
                  <a:noFill/>
                </a:ln>
                <a:solidFill>
                  <a:schemeClr val="tx1"/>
                </a:solidFill>
                <a:effectLst/>
                <a:latin typeface="Arial" panose="020B0604020202020204" pitchFamily="34" charset="0"/>
              </a:rPr>
              <a:t> people.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err="1">
                <a:ln>
                  <a:noFill/>
                </a:ln>
                <a:solidFill>
                  <a:schemeClr val="tx1"/>
                </a:solidFill>
                <a:effectLst/>
                <a:latin typeface="Arial" panose="020B0604020202020204" pitchFamily="34" charset="0"/>
              </a:rPr>
              <a:t>Continuous</a:t>
            </a:r>
            <a:r>
              <a:rPr kumimoji="0" lang="fr-FR" altLang="fr-FR" sz="1800" b="1" i="0" u="none" strike="noStrike" cap="none" normalizeH="0" baseline="0" dirty="0">
                <a:ln>
                  <a:noFill/>
                </a:ln>
                <a:solidFill>
                  <a:schemeClr val="tx1"/>
                </a:solidFill>
                <a:effectLst/>
                <a:latin typeface="Arial" panose="020B0604020202020204" pitchFamily="34" charset="0"/>
              </a:rPr>
              <a:t> Learning</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Technology</a:t>
            </a:r>
            <a:r>
              <a:rPr kumimoji="0" lang="fr-FR" altLang="fr-FR" sz="1800" b="0" i="0" u="none" strike="noStrike" cap="none" normalizeH="0" baseline="0" dirty="0">
                <a:ln>
                  <a:noFill/>
                </a:ln>
                <a:solidFill>
                  <a:schemeClr val="tx1"/>
                </a:solidFill>
                <a:effectLst/>
                <a:latin typeface="Arial" panose="020B0604020202020204" pitchFamily="34" charset="0"/>
              </a:rPr>
              <a:t> in web </a:t>
            </a:r>
            <a:r>
              <a:rPr kumimoji="0" lang="fr-FR" altLang="fr-FR" sz="1800" b="0" i="0" u="none" strike="noStrike" cap="none" normalizeH="0" baseline="0" dirty="0" err="1">
                <a:ln>
                  <a:noFill/>
                </a:ln>
                <a:solidFill>
                  <a:schemeClr val="tx1"/>
                </a:solidFill>
                <a:effectLst/>
                <a:latin typeface="Arial" panose="020B0604020202020204" pitchFamily="34" charset="0"/>
              </a:rPr>
              <a:t>development</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is</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constantly</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evolving</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offering</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developers</a:t>
            </a:r>
            <a:r>
              <a:rPr kumimoji="0" lang="fr-FR" altLang="fr-FR" sz="1800" b="0" i="0" u="none" strike="noStrike" cap="none" normalizeH="0" baseline="0" dirty="0">
                <a:ln>
                  <a:noFill/>
                </a:ln>
                <a:solidFill>
                  <a:schemeClr val="tx1"/>
                </a:solidFill>
                <a:effectLst/>
                <a:latin typeface="Arial" panose="020B0604020202020204" pitchFamily="34" charset="0"/>
              </a:rPr>
              <a:t> the chance to </a:t>
            </a:r>
            <a:r>
              <a:rPr kumimoji="0" lang="fr-FR" altLang="fr-FR" sz="1800" b="0" i="0" u="none" strike="noStrike" cap="none" normalizeH="0" baseline="0" dirty="0" err="1">
                <a:ln>
                  <a:noFill/>
                </a:ln>
                <a:solidFill>
                  <a:schemeClr val="tx1"/>
                </a:solidFill>
                <a:effectLst/>
                <a:latin typeface="Arial" panose="020B0604020202020204" pitchFamily="34" charset="0"/>
              </a:rPr>
              <a:t>continually</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learn</a:t>
            </a:r>
            <a:r>
              <a:rPr kumimoji="0" lang="fr-FR" altLang="fr-FR" sz="1800" b="0" i="0" u="none" strike="noStrike" cap="none" normalizeH="0" baseline="0" dirty="0">
                <a:ln>
                  <a:noFill/>
                </a:ln>
                <a:solidFill>
                  <a:schemeClr val="tx1"/>
                </a:solidFill>
                <a:effectLst/>
                <a:latin typeface="Arial" panose="020B0604020202020204" pitchFamily="34" charset="0"/>
              </a:rPr>
              <a:t> and </a:t>
            </a:r>
            <a:r>
              <a:rPr kumimoji="0" lang="fr-FR" altLang="fr-FR" sz="1800" b="0" i="0" u="none" strike="noStrike" cap="none" normalizeH="0" baseline="0" dirty="0" err="1">
                <a:ln>
                  <a:noFill/>
                </a:ln>
                <a:solidFill>
                  <a:schemeClr val="tx1"/>
                </a:solidFill>
                <a:effectLst/>
                <a:latin typeface="Arial" panose="020B0604020202020204" pitchFamily="34" charset="0"/>
              </a:rPr>
              <a:t>stay</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updated</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with</a:t>
            </a:r>
            <a:r>
              <a:rPr kumimoji="0" lang="fr-FR" altLang="fr-FR" sz="1800" b="0" i="0" u="none" strike="noStrike" cap="none" normalizeH="0" baseline="0" dirty="0">
                <a:ln>
                  <a:noFill/>
                </a:ln>
                <a:solidFill>
                  <a:schemeClr val="tx1"/>
                </a:solidFill>
                <a:effectLst/>
                <a:latin typeface="Arial" panose="020B0604020202020204" pitchFamily="34" charset="0"/>
              </a:rPr>
              <a:t> new </a:t>
            </a:r>
            <a:r>
              <a:rPr kumimoji="0" lang="fr-FR" altLang="fr-FR" sz="1800" b="0" i="0" u="none" strike="noStrike" cap="none" normalizeH="0" baseline="0" dirty="0" err="1">
                <a:ln>
                  <a:noFill/>
                </a:ln>
                <a:solidFill>
                  <a:schemeClr val="tx1"/>
                </a:solidFill>
                <a:effectLst/>
                <a:latin typeface="Arial" panose="020B0604020202020204" pitchFamily="34" charset="0"/>
              </a:rPr>
              <a:t>tools</a:t>
            </a:r>
            <a:r>
              <a:rPr kumimoji="0" lang="fr-FR" altLang="fr-FR" sz="1800" b="0" i="0" u="none" strike="noStrike" cap="none" normalizeH="0" baseline="0" dirty="0">
                <a:ln>
                  <a:noFill/>
                </a:ln>
                <a:solidFill>
                  <a:schemeClr val="tx1"/>
                </a:solidFill>
                <a:effectLst/>
                <a:latin typeface="Arial" panose="020B0604020202020204" pitchFamily="34" charset="0"/>
              </a:rPr>
              <a:t> and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err="1">
                <a:ln>
                  <a:noFill/>
                </a:ln>
                <a:solidFill>
                  <a:schemeClr val="tx1"/>
                </a:solidFill>
                <a:effectLst/>
                <a:latin typeface="Arial" panose="020B0604020202020204" pitchFamily="34" charset="0"/>
              </a:rPr>
              <a:t>Entrepreneurship</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Knowing</a:t>
            </a:r>
            <a:r>
              <a:rPr kumimoji="0" lang="fr-FR" altLang="fr-FR" sz="1800" b="0" i="0" u="none" strike="noStrike" cap="none" normalizeH="0" baseline="0" dirty="0">
                <a:ln>
                  <a:noFill/>
                </a:ln>
                <a:solidFill>
                  <a:schemeClr val="tx1"/>
                </a:solidFill>
                <a:effectLst/>
                <a:latin typeface="Arial" panose="020B0604020202020204" pitchFamily="34" charset="0"/>
              </a:rPr>
              <a:t> web </a:t>
            </a:r>
            <a:r>
              <a:rPr kumimoji="0" lang="fr-FR" altLang="fr-FR" sz="1800" b="0" i="0" u="none" strike="noStrike" cap="none" normalizeH="0" baseline="0" dirty="0" err="1">
                <a:ln>
                  <a:noFill/>
                </a:ln>
                <a:solidFill>
                  <a:schemeClr val="tx1"/>
                </a:solidFill>
                <a:effectLst/>
                <a:latin typeface="Arial" panose="020B0604020202020204" pitchFamily="34" charset="0"/>
              </a:rPr>
              <a:t>development</a:t>
            </a:r>
            <a:r>
              <a:rPr kumimoji="0" lang="fr-FR" altLang="fr-FR" sz="1800" b="0" i="0" u="none" strike="noStrike" cap="none" normalizeH="0" baseline="0" dirty="0">
                <a:ln>
                  <a:noFill/>
                </a:ln>
                <a:solidFill>
                  <a:schemeClr val="tx1"/>
                </a:solidFill>
                <a:effectLst/>
                <a:latin typeface="Arial" panose="020B0604020202020204" pitchFamily="34" charset="0"/>
              </a:rPr>
              <a:t> can </a:t>
            </a:r>
            <a:r>
              <a:rPr kumimoji="0" lang="fr-FR" altLang="fr-FR" sz="1800" b="0" i="0" u="none" strike="noStrike" cap="none" normalizeH="0" baseline="0" dirty="0" err="1">
                <a:ln>
                  <a:noFill/>
                </a:ln>
                <a:solidFill>
                  <a:schemeClr val="tx1"/>
                </a:solidFill>
                <a:effectLst/>
                <a:latin typeface="Arial" panose="020B0604020202020204" pitchFamily="34" charset="0"/>
              </a:rPr>
              <a:t>empower</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individuals</a:t>
            </a:r>
            <a:r>
              <a:rPr kumimoji="0" lang="fr-FR" altLang="fr-FR" sz="1800" b="0" i="0" u="none" strike="noStrike" cap="none" normalizeH="0" baseline="0" dirty="0">
                <a:ln>
                  <a:noFill/>
                </a:ln>
                <a:solidFill>
                  <a:schemeClr val="tx1"/>
                </a:solidFill>
                <a:effectLst/>
                <a:latin typeface="Arial" panose="020B0604020202020204" pitchFamily="34" charset="0"/>
              </a:rPr>
              <a:t> to </a:t>
            </a:r>
            <a:r>
              <a:rPr kumimoji="0" lang="fr-FR" altLang="fr-FR" sz="1800" b="0" i="0" u="none" strike="noStrike" cap="none" normalizeH="0" baseline="0" dirty="0" err="1">
                <a:ln>
                  <a:noFill/>
                </a:ln>
                <a:solidFill>
                  <a:schemeClr val="tx1"/>
                </a:solidFill>
                <a:effectLst/>
                <a:latin typeface="Arial" panose="020B0604020202020204" pitchFamily="34" charset="0"/>
              </a:rPr>
              <a:t>create</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their</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own</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websites</a:t>
            </a:r>
            <a:r>
              <a:rPr kumimoji="0" lang="fr-FR" altLang="fr-FR" sz="1800" b="0" i="0" u="none" strike="noStrike" cap="none" normalizeH="0" baseline="0" dirty="0">
                <a:ln>
                  <a:noFill/>
                </a:ln>
                <a:solidFill>
                  <a:schemeClr val="tx1"/>
                </a:solidFill>
                <a:effectLst/>
                <a:latin typeface="Arial" panose="020B0604020202020204" pitchFamily="34" charset="0"/>
              </a:rPr>
              <a:t> or start online businesses.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tx1"/>
                </a:solidFill>
                <a:effectLst/>
                <a:latin typeface="Arial" panose="020B0604020202020204" pitchFamily="34" charset="0"/>
              </a:rPr>
              <a:t>Community and Support</a:t>
            </a:r>
            <a:r>
              <a:rPr kumimoji="0" lang="fr-FR" altLang="fr-FR" sz="1800" b="0" i="0" u="none" strike="noStrike" cap="none" normalizeH="0" baseline="0" dirty="0">
                <a:ln>
                  <a:noFill/>
                </a:ln>
                <a:solidFill>
                  <a:schemeClr val="tx1"/>
                </a:solidFill>
                <a:effectLst/>
                <a:latin typeface="Arial" panose="020B0604020202020204" pitchFamily="34" charset="0"/>
              </a:rPr>
              <a:t>: There </a:t>
            </a:r>
            <a:r>
              <a:rPr kumimoji="0" lang="fr-FR" altLang="fr-FR" sz="1800" b="0" i="0" u="none" strike="noStrike" cap="none" normalizeH="0" baseline="0" dirty="0" err="1">
                <a:ln>
                  <a:noFill/>
                </a:ln>
                <a:solidFill>
                  <a:schemeClr val="tx1"/>
                </a:solidFill>
                <a:effectLst/>
                <a:latin typeface="Arial" panose="020B0604020202020204" pitchFamily="34" charset="0"/>
              </a:rPr>
              <a:t>is</a:t>
            </a:r>
            <a:r>
              <a:rPr kumimoji="0" lang="fr-FR" altLang="fr-FR" sz="1800" b="0" i="0" u="none" strike="noStrike" cap="none" normalizeH="0" baseline="0" dirty="0">
                <a:ln>
                  <a:noFill/>
                </a:ln>
                <a:solidFill>
                  <a:schemeClr val="tx1"/>
                </a:solidFill>
                <a:effectLst/>
                <a:latin typeface="Arial" panose="020B0604020202020204" pitchFamily="34" charset="0"/>
              </a:rPr>
              <a:t> a large and </a:t>
            </a:r>
            <a:r>
              <a:rPr kumimoji="0" lang="fr-FR" altLang="fr-FR" sz="1800" b="0" i="0" u="none" strike="noStrike" cap="none" normalizeH="0" baseline="0" dirty="0" err="1">
                <a:ln>
                  <a:noFill/>
                </a:ln>
                <a:solidFill>
                  <a:schemeClr val="tx1"/>
                </a:solidFill>
                <a:effectLst/>
                <a:latin typeface="Arial" panose="020B0604020202020204" pitchFamily="34" charset="0"/>
              </a:rPr>
              <a:t>supportive</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community</a:t>
            </a:r>
            <a:r>
              <a:rPr kumimoji="0" lang="fr-FR" altLang="fr-FR" sz="1800" b="0" i="0" u="none" strike="noStrike" cap="none" normalizeH="0" baseline="0" dirty="0">
                <a:ln>
                  <a:noFill/>
                </a:ln>
                <a:solidFill>
                  <a:schemeClr val="tx1"/>
                </a:solidFill>
                <a:effectLst/>
                <a:latin typeface="Arial" panose="020B0604020202020204" pitchFamily="34" charset="0"/>
              </a:rPr>
              <a:t> of web </a:t>
            </a:r>
            <a:r>
              <a:rPr kumimoji="0" lang="fr-FR" altLang="fr-FR" sz="1800" b="0" i="0" u="none" strike="noStrike" cap="none" normalizeH="0" baseline="0" dirty="0" err="1">
                <a:ln>
                  <a:noFill/>
                </a:ln>
                <a:solidFill>
                  <a:schemeClr val="tx1"/>
                </a:solidFill>
                <a:effectLst/>
                <a:latin typeface="Arial" panose="020B0604020202020204" pitchFamily="34" charset="0"/>
              </a:rPr>
              <a:t>developers</a:t>
            </a:r>
            <a:r>
              <a:rPr kumimoji="0" lang="fr-FR" altLang="fr-FR" sz="1800" b="0" i="0" u="none" strike="noStrike" cap="none" normalizeH="0" baseline="0" dirty="0">
                <a:ln>
                  <a:noFill/>
                </a:ln>
                <a:solidFill>
                  <a:schemeClr val="tx1"/>
                </a:solidFill>
                <a:effectLst/>
                <a:latin typeface="Arial" panose="020B0604020202020204" pitchFamily="34" charset="0"/>
              </a:rPr>
              <a:t> online, </a:t>
            </a:r>
            <a:r>
              <a:rPr kumimoji="0" lang="fr-FR" altLang="fr-FR" sz="1800" b="0" i="0" u="none" strike="noStrike" cap="none" normalizeH="0" baseline="0" dirty="0" err="1">
                <a:ln>
                  <a:noFill/>
                </a:ln>
                <a:solidFill>
                  <a:schemeClr val="tx1"/>
                </a:solidFill>
                <a:effectLst/>
                <a:latin typeface="Arial" panose="020B0604020202020204" pitchFamily="34" charset="0"/>
              </a:rPr>
              <a:t>making</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it</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easier</a:t>
            </a:r>
            <a:r>
              <a:rPr kumimoji="0" lang="fr-FR" altLang="fr-FR" sz="1800" b="0" i="0" u="none" strike="noStrike" cap="none" normalizeH="0" baseline="0" dirty="0">
                <a:ln>
                  <a:noFill/>
                </a:ln>
                <a:solidFill>
                  <a:schemeClr val="tx1"/>
                </a:solidFill>
                <a:effectLst/>
                <a:latin typeface="Arial" panose="020B0604020202020204" pitchFamily="34" charset="0"/>
              </a:rPr>
              <a:t> to </a:t>
            </a:r>
            <a:r>
              <a:rPr kumimoji="0" lang="fr-FR" altLang="fr-FR" sz="1800" b="0" i="0" u="none" strike="noStrike" cap="none" normalizeH="0" baseline="0" dirty="0" err="1">
                <a:ln>
                  <a:noFill/>
                </a:ln>
                <a:solidFill>
                  <a:schemeClr val="tx1"/>
                </a:solidFill>
                <a:effectLst/>
                <a:latin typeface="Arial" panose="020B0604020202020204" pitchFamily="34" charset="0"/>
              </a:rPr>
              <a:t>learn</a:t>
            </a:r>
            <a:r>
              <a:rPr kumimoji="0" lang="fr-FR" altLang="fr-FR" sz="1800" b="0" i="0" u="none" strike="noStrike" cap="none" normalizeH="0" baseline="0" dirty="0">
                <a:ln>
                  <a:noFill/>
                </a:ln>
                <a:solidFill>
                  <a:schemeClr val="tx1"/>
                </a:solidFill>
                <a:effectLst/>
                <a:latin typeface="Arial" panose="020B0604020202020204" pitchFamily="34" charset="0"/>
              </a:rPr>
              <a:t> and </a:t>
            </a:r>
            <a:r>
              <a:rPr kumimoji="0" lang="fr-FR" altLang="fr-FR" sz="1800" b="0" i="0" u="none" strike="noStrike" cap="none" normalizeH="0" baseline="0" dirty="0" err="1">
                <a:ln>
                  <a:noFill/>
                </a:ln>
                <a:solidFill>
                  <a:schemeClr val="tx1"/>
                </a:solidFill>
                <a:effectLst/>
                <a:latin typeface="Arial" panose="020B0604020202020204" pitchFamily="34" charset="0"/>
              </a:rPr>
              <a:t>grow</a:t>
            </a:r>
            <a:r>
              <a:rPr kumimoji="0" lang="fr-FR" altLang="fr-FR" sz="1800" b="0" i="0" u="none" strike="noStrike" cap="none" normalizeH="0" baseline="0" dirty="0">
                <a:ln>
                  <a:noFill/>
                </a:ln>
                <a:solidFill>
                  <a:schemeClr val="tx1"/>
                </a:solidFill>
                <a:effectLst/>
                <a:latin typeface="Arial" panose="020B0604020202020204" pitchFamily="34" charset="0"/>
              </a:rPr>
              <a:t> in the </a:t>
            </a:r>
            <a:r>
              <a:rPr kumimoji="0" lang="fr-FR" altLang="fr-FR" sz="1800" b="0" i="0" u="none" strike="noStrike" cap="none" normalizeH="0" baseline="0" dirty="0" err="1">
                <a:ln>
                  <a:noFill/>
                </a:ln>
                <a:solidFill>
                  <a:schemeClr val="tx1"/>
                </a:solidFill>
                <a:effectLst/>
                <a:latin typeface="Arial" panose="020B0604020202020204" pitchFamily="34" charset="0"/>
              </a:rPr>
              <a:t>field</a:t>
            </a:r>
            <a:r>
              <a:rPr kumimoji="0" lang="fr-FR" altLang="fr-FR"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871158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TotalTime>
  <Words>291</Words>
  <Application>Microsoft Office PowerPoint</Application>
  <PresentationFormat>Grand écran</PresentationFormat>
  <Paragraphs>13</Paragraphs>
  <Slides>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vt:i4>
      </vt:variant>
    </vt:vector>
  </HeadingPairs>
  <TitlesOfParts>
    <vt:vector size="8" baseType="lpstr">
      <vt:lpstr>Aptos</vt:lpstr>
      <vt:lpstr>Aptos Display</vt:lpstr>
      <vt:lpstr>Arial</vt:lpstr>
      <vt:lpstr>Google Sans</vt:lpstr>
      <vt:lpstr>Thème Office</vt:lpstr>
      <vt:lpstr>web developer</vt:lpstr>
      <vt:lpstr>HTML: Fundamental for creating the structure and content of web pages. CSS: Used for styling HTML elements to achieve desired visual presentation. JavaScript: Essential for adding interactivity and dynamic behavior to web pages. Front-end Frameworks: Such as React, Angular, or Vue.js, which streamline development and provide additional features. CSS Frameworks: Like Bootstrap or Tailwind CSS, which offer pre-designed components and styles.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 I B</dc:creator>
  <cp:lastModifiedBy>R I B</cp:lastModifiedBy>
  <cp:revision>1</cp:revision>
  <dcterms:created xsi:type="dcterms:W3CDTF">2024-07-10T09:32:55Z</dcterms:created>
  <dcterms:modified xsi:type="dcterms:W3CDTF">2024-07-10T09:46:25Z</dcterms:modified>
</cp:coreProperties>
</file>