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5" r:id="rId3"/>
    <p:sldId id="258" r:id="rId4"/>
    <p:sldId id="268" r:id="rId5"/>
    <p:sldId id="266" r:id="rId6"/>
    <p:sldId id="267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131840" y="1268760"/>
            <a:ext cx="5688632" cy="3456384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lnSpc>
                <a:spcPct val="110000"/>
              </a:lnSpc>
            </a:pPr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Víceúčelový laboratorní testovací přístroj na bázi </a:t>
            </a:r>
            <a:b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mikrořadiče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131840" y="6093296"/>
            <a:ext cx="5464696" cy="72008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A3M99PTO – Práce v týmu a její organizace </a:t>
            </a:r>
          </a:p>
        </p:txBody>
      </p:sp>
      <p:sp>
        <p:nvSpPr>
          <p:cNvPr id="7" name="Podnadpis 4"/>
          <p:cNvSpPr txBox="1">
            <a:spLocks/>
          </p:cNvSpPr>
          <p:nvPr/>
        </p:nvSpPr>
        <p:spPr>
          <a:xfrm>
            <a:off x="107504" y="836712"/>
            <a:ext cx="288032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Autoři: 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Adam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Bařtipán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Jakub </a:t>
            </a:r>
            <a:r>
              <a:rPr kumimoji="0" lang="cs-CZ" i="0" u="none" strike="noStrike" kern="1200" normalizeH="0" noProof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Hlacin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Jiří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Hladík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Petr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Makeš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Jan Staněk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Filip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Škraňka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Zadavatel: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doc. Ing. Jan Fischer, </a:t>
            </a:r>
            <a:r>
              <a:rPr lang="cs-CZ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Csc</a:t>
            </a: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.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Praha květen 2013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s-CZ" sz="2000" i="0" u="none" strike="noStrike" kern="1200" normalizeH="0" baseline="0" noProof="0" dirty="0" smtClean="0"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project go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8168" y="4040454"/>
            <a:ext cx="5492144" cy="219685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8000"/>
            <a:ext cx="8568952" cy="2869779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Vytvořit přístroj nahrazující laboratorní přístroje v domácích podmínkách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Implementované funkce:</a:t>
            </a:r>
          </a:p>
          <a:p>
            <a:pPr>
              <a:buSzPct val="100000"/>
              <a:buNone/>
            </a:pPr>
            <a:r>
              <a:rPr lang="cs-CZ" sz="2800" dirty="0" smtClean="0"/>
              <a:t>	Osciloskop, signálový generátor, logický analyzátor a čítač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Podporované platformy:</a:t>
            </a:r>
          </a:p>
          <a:p>
            <a:pPr>
              <a:buSzPct val="100000"/>
              <a:buNone/>
            </a:pPr>
            <a:r>
              <a:rPr lang="cs-CZ" sz="2800" dirty="0" smtClean="0"/>
              <a:t>	ARM cortex M3 (F0,F1,F3,F4), 8052 (ADuC843)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1/7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488" y="3096320"/>
            <a:ext cx="3068984" cy="30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Členové týmu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784976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Jiří Hladík – Vedoucí týmu </a:t>
            </a:r>
          </a:p>
          <a:p>
            <a:pPr>
              <a:buSzPct val="100000"/>
              <a:buNone/>
            </a:pPr>
            <a:r>
              <a:rPr lang="cs-CZ" sz="2800" dirty="0" smtClean="0"/>
              <a:t>	  (organizace týmu, návrh architektury firmware, programátor C#)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Adam Bařtipán – STM32F3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Jakub </a:t>
            </a:r>
            <a:r>
              <a:rPr lang="cs-CZ" sz="2800" dirty="0" err="1" smtClean="0"/>
              <a:t>Halcin</a:t>
            </a:r>
            <a:r>
              <a:rPr lang="cs-CZ" sz="2800" dirty="0" smtClean="0"/>
              <a:t> – STM32F4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a C#, architektura PC aplikace)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Petr </a:t>
            </a:r>
            <a:r>
              <a:rPr lang="cs-CZ" sz="2800" dirty="0" err="1" smtClean="0"/>
              <a:t>Makeš</a:t>
            </a:r>
            <a:r>
              <a:rPr lang="cs-CZ" sz="2800" dirty="0" smtClean="0"/>
              <a:t> – ADuC843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Jan Staněk – STM32F1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vyšší vrstvy)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Filip </a:t>
            </a:r>
            <a:r>
              <a:rPr lang="cs-CZ" sz="2800" dirty="0" err="1" smtClean="0"/>
              <a:t>Škraňka</a:t>
            </a:r>
            <a:r>
              <a:rPr lang="cs-CZ" sz="2800" dirty="0" smtClean="0"/>
              <a:t> – STM32F0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MCU, návrh komunikace)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2/7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Zajištění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200800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Založení SVN pro sdílení zdrojových kódů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webové stránky na Neuron </a:t>
            </a:r>
            <a:r>
              <a:rPr lang="cs-CZ" sz="2800" dirty="0" err="1" smtClean="0"/>
              <a:t>wiki</a:t>
            </a:r>
            <a:r>
              <a:rPr lang="cs-CZ" sz="2800" dirty="0" smtClean="0"/>
              <a:t> pro sdílení zápisů z porad a dalších informací</a:t>
            </a:r>
          </a:p>
          <a:p>
            <a:pPr>
              <a:buSzPct val="100000"/>
              <a:buNone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Pravidelné pondělní schůzky celého týmu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Úzká spolupráce se zadavatelem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Programovací schůzky 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3/7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271" t="15566" r="11129" b="13155"/>
          <a:stretch>
            <a:fillRect/>
          </a:stretch>
        </p:blipFill>
        <p:spPr bwMode="auto">
          <a:xfrm>
            <a:off x="3923928" y="1388773"/>
            <a:ext cx="5210761" cy="47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 řešení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Rozdělení na dvě větvě:</a:t>
            </a:r>
          </a:p>
          <a:p>
            <a:pPr>
              <a:buSzPct val="100000"/>
              <a:buNone/>
            </a:pPr>
            <a:r>
              <a:rPr lang="cs-CZ" sz="2800" dirty="0" smtClean="0"/>
              <a:t>	firmware MCU a PC aplikace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Minimální požadavky (kritická cesta):</a:t>
            </a:r>
          </a:p>
          <a:p>
            <a:pPr>
              <a:buSzPct val="100000"/>
              <a:buNone/>
            </a:pPr>
            <a:r>
              <a:rPr lang="cs-CZ" sz="2800" dirty="0" smtClean="0"/>
              <a:t>	Vytvoření osciloskopu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4/7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Rozvržení prací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5/7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922" t="11246" r="12479" b="15315"/>
          <a:stretch>
            <a:fillRect/>
          </a:stretch>
        </p:blipFill>
        <p:spPr bwMode="auto">
          <a:xfrm>
            <a:off x="971600" y="1196752"/>
            <a:ext cx="73137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Řízení projektových rizik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992888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Vysoká časová náročnost celého projektu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Omezení na kritickou cestu, zbytek až zbude čas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Návrhu architektury firmware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Konzultace s programátorem z externí firmy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Problémy s kompilací na </a:t>
            </a:r>
            <a:r>
              <a:rPr lang="cs-CZ" sz="2800" dirty="0" err="1" smtClean="0"/>
              <a:t>ADuC</a:t>
            </a:r>
            <a:r>
              <a:rPr lang="cs-CZ" sz="2800" dirty="0" smtClean="0"/>
              <a:t> 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Nalezení </a:t>
            </a:r>
            <a:r>
              <a:rPr lang="cs-CZ" sz="2400" dirty="0" err="1" smtClean="0"/>
              <a:t>workaroundů</a:t>
            </a:r>
            <a:r>
              <a:rPr lang="cs-CZ" sz="2400" dirty="0" smtClean="0"/>
              <a:t> a jiných řešení 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Ztráta motivace některých členů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Neustávající práce ostatních členů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6/7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projektu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568952" cy="1069579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Úspěšná realizace osciloskopu a generátoru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PC aplikace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4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7/7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irka\Desktop\Scope\Untitled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32912"/>
            <a:ext cx="6250087" cy="390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/>
          </p:cNvSpPr>
          <p:nvPr/>
        </p:nvSpPr>
        <p:spPr>
          <a:xfrm>
            <a:off x="3635896" y="148478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Děkujeme </a:t>
            </a: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za pozornost</a:t>
            </a:r>
            <a:endParaRPr kumimoji="0" lang="cs-CZ" sz="5400" b="1" i="0" u="none" strike="noStrike" kern="1200" cap="all" spc="0" normalizeH="0" baseline="0" noProof="0" dirty="0">
              <a:ln w="0"/>
              <a:solidFill>
                <a:schemeClr val="bg1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210</Words>
  <Application>Microsoft Office PowerPoint</Application>
  <PresentationFormat>Předvádění na obrazovce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Víceúčelový laboratorní testovací přístroj na bázi  mikrořadiče</vt:lpstr>
      <vt:lpstr>Cíl projektu </vt:lpstr>
      <vt:lpstr>Členové týmu </vt:lpstr>
      <vt:lpstr>Zajištění projektu </vt:lpstr>
      <vt:lpstr>Postup řešení </vt:lpstr>
      <vt:lpstr>Rozvržení prací </vt:lpstr>
      <vt:lpstr>Řízení projektových rizik</vt:lpstr>
      <vt:lpstr>Výsledky projektu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Jirka</dc:creator>
  <cp:lastModifiedBy>Jirka</cp:lastModifiedBy>
  <cp:revision>44</cp:revision>
  <dcterms:created xsi:type="dcterms:W3CDTF">2013-05-15T13:25:42Z</dcterms:created>
  <dcterms:modified xsi:type="dcterms:W3CDTF">2013-06-04T17:37:33Z</dcterms:modified>
</cp:coreProperties>
</file>