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65" r:id="rId4"/>
    <p:sldId id="268" r:id="rId5"/>
    <p:sldId id="266" r:id="rId6"/>
    <p:sldId id="267" r:id="rId7"/>
    <p:sldId id="269" r:id="rId8"/>
    <p:sldId id="270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1" autoAdjust="0"/>
  </p:normalViewPr>
  <p:slideViewPr>
    <p:cSldViewPr>
      <p:cViewPr>
        <p:scale>
          <a:sx n="100" d="100"/>
          <a:sy n="100" d="100"/>
        </p:scale>
        <p:origin x="-130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3131840" y="1268760"/>
            <a:ext cx="5688632" cy="3456384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>
              <a:lnSpc>
                <a:spcPct val="110000"/>
              </a:lnSpc>
            </a:pPr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Víceúčelový laboratorní testovací přístroj na bázi </a:t>
            </a:r>
            <a:b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mikrořadiče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3131840" y="6093296"/>
            <a:ext cx="5464696" cy="72008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2400" cap="small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A3M99PTO </a:t>
            </a:r>
            <a:r>
              <a:rPr lang="cs-CZ" sz="2400" cap="small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cs-CZ" sz="2400" cap="small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Práce v týmu a její organizace </a:t>
            </a:r>
            <a:endParaRPr lang="cs-CZ" sz="2400" cap="small" dirty="0" smtClean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Podnadpis 4"/>
          <p:cNvSpPr txBox="1">
            <a:spLocks/>
          </p:cNvSpPr>
          <p:nvPr/>
        </p:nvSpPr>
        <p:spPr>
          <a:xfrm>
            <a:off x="107504" y="836712"/>
            <a:ext cx="288032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Autoři: 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Adam</a:t>
            </a: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Bařtipán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Jakub </a:t>
            </a:r>
            <a:r>
              <a:rPr kumimoji="0" lang="cs-CZ" i="0" u="none" strike="noStrike" kern="1200" normalizeH="0" noProof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Hlacin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Jiří</a:t>
            </a: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Hladík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baseline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Petr </a:t>
            </a:r>
            <a:r>
              <a:rPr lang="cs-CZ" baseline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Makeš</a:t>
            </a:r>
            <a:endParaRPr lang="cs-CZ" baseline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Jan Staněk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baseline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Filip </a:t>
            </a:r>
            <a:r>
              <a:rPr lang="cs-CZ" baseline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Škraňka</a:t>
            </a:r>
            <a:endParaRPr lang="cs-CZ" baseline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Zadavatel: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doc. Ing. Jan Fischer, </a:t>
            </a:r>
            <a:r>
              <a:rPr lang="cs-CZ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Csc</a:t>
            </a:r>
            <a:r>
              <a:rPr lang="cs-CZ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.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Praha květen 2013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cs-CZ" sz="2000" i="0" u="none" strike="noStrike" kern="1200" normalizeH="0" baseline="0" noProof="0" dirty="0" smtClean="0"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1488" y="3096320"/>
            <a:ext cx="3068984" cy="30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</a:t>
            </a:r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lenové týmu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8784976" cy="4525963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Jiří Hladík – Vedoucí </a:t>
            </a:r>
            <a:r>
              <a:rPr lang="cs-CZ" sz="2800" dirty="0" smtClean="0"/>
              <a:t>týmu </a:t>
            </a:r>
          </a:p>
          <a:p>
            <a:pPr>
              <a:buSzPct val="100000"/>
              <a:buNone/>
            </a:pPr>
            <a:r>
              <a:rPr lang="cs-CZ" sz="2800" dirty="0" smtClean="0"/>
              <a:t>	 </a:t>
            </a:r>
            <a:r>
              <a:rPr lang="cs-CZ" sz="2800" dirty="0" smtClean="0"/>
              <a:t> (organizace týmu, návrh architektury firmware, programátor C#)</a:t>
            </a: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Adam </a:t>
            </a:r>
            <a:r>
              <a:rPr lang="cs-CZ" sz="2800" dirty="0" smtClean="0"/>
              <a:t>Bařtipán – STM32F3 </a:t>
            </a:r>
            <a:endParaRPr lang="cs-CZ" sz="2800" dirty="0" smtClean="0"/>
          </a:p>
          <a:p>
            <a:pPr>
              <a:buSzPct val="100000"/>
              <a:buNone/>
            </a:pPr>
            <a:r>
              <a:rPr lang="cs-CZ" sz="2800" dirty="0" smtClean="0"/>
              <a:t>	</a:t>
            </a:r>
            <a:r>
              <a:rPr lang="cs-CZ" sz="2800" dirty="0" smtClean="0"/>
              <a:t>  (Programátor MCU)</a:t>
            </a: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Jakub </a:t>
            </a:r>
            <a:r>
              <a:rPr lang="cs-CZ" sz="2800" dirty="0" err="1" smtClean="0"/>
              <a:t>Halcin</a:t>
            </a:r>
            <a:r>
              <a:rPr lang="cs-CZ" sz="2800" dirty="0" smtClean="0"/>
              <a:t> – </a:t>
            </a:r>
            <a:r>
              <a:rPr lang="cs-CZ" sz="2800" dirty="0" smtClean="0"/>
              <a:t>STM32F4</a:t>
            </a:r>
          </a:p>
          <a:p>
            <a:pPr>
              <a:buSzPct val="100000"/>
              <a:buNone/>
            </a:pPr>
            <a:r>
              <a:rPr lang="cs-CZ" sz="2800" dirty="0" smtClean="0"/>
              <a:t>	</a:t>
            </a:r>
            <a:r>
              <a:rPr lang="cs-CZ" sz="2800" dirty="0" smtClean="0"/>
              <a:t>  (programátor MCU a C#, architektura PC aplikace)</a:t>
            </a: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Petr </a:t>
            </a:r>
            <a:r>
              <a:rPr lang="cs-CZ" sz="2800" dirty="0" err="1" smtClean="0"/>
              <a:t>Makeš</a:t>
            </a:r>
            <a:r>
              <a:rPr lang="cs-CZ" sz="2800" dirty="0" smtClean="0"/>
              <a:t> – ADuC843 </a:t>
            </a:r>
            <a:endParaRPr lang="cs-CZ" sz="2800" dirty="0" smtClean="0"/>
          </a:p>
          <a:p>
            <a:pPr>
              <a:buSzPct val="100000"/>
              <a:buNone/>
            </a:pPr>
            <a:r>
              <a:rPr lang="cs-CZ" sz="2800" dirty="0" smtClean="0"/>
              <a:t>	 </a:t>
            </a:r>
            <a:r>
              <a:rPr lang="cs-CZ" sz="2800" dirty="0" smtClean="0"/>
              <a:t> (programátor MCU)</a:t>
            </a: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Jan Staněk – STM32F1 </a:t>
            </a:r>
            <a:endParaRPr lang="cs-CZ" sz="2800" dirty="0" smtClean="0"/>
          </a:p>
          <a:p>
            <a:pPr>
              <a:buSzPct val="100000"/>
              <a:buNone/>
            </a:pPr>
            <a:r>
              <a:rPr lang="cs-CZ" sz="2800" dirty="0" smtClean="0"/>
              <a:t>	 </a:t>
            </a:r>
            <a:r>
              <a:rPr lang="cs-CZ" sz="2800" dirty="0" smtClean="0"/>
              <a:t> (programátor MCU vyšší vrstvy)</a:t>
            </a: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Filip </a:t>
            </a:r>
            <a:r>
              <a:rPr lang="cs-CZ" sz="2800" dirty="0" err="1" smtClean="0"/>
              <a:t>Škraňka</a:t>
            </a:r>
            <a:r>
              <a:rPr lang="cs-CZ" sz="2800" dirty="0" smtClean="0"/>
              <a:t> – STM32F0 </a:t>
            </a:r>
            <a:endParaRPr lang="cs-CZ" sz="2800" dirty="0" smtClean="0"/>
          </a:p>
          <a:p>
            <a:pPr>
              <a:buSzPct val="100000"/>
              <a:buNone/>
            </a:pPr>
            <a:r>
              <a:rPr lang="cs-CZ" sz="2800" dirty="0" smtClean="0"/>
              <a:t>	 </a:t>
            </a:r>
            <a:r>
              <a:rPr lang="cs-CZ" sz="2800" dirty="0" smtClean="0"/>
              <a:t> (programátor MCU, návrh komunikace)</a:t>
            </a:r>
            <a:endParaRPr lang="cs-CZ" sz="28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1/7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project go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8168" y="4040454"/>
            <a:ext cx="5492144" cy="219685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Cíl projektu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8000"/>
            <a:ext cx="8568952" cy="2869779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Vytvořit přístroj nahrazující laboratorní přístroje v domácích podmínkách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Implementované funkce:</a:t>
            </a:r>
          </a:p>
          <a:p>
            <a:pPr>
              <a:buSzPct val="100000"/>
              <a:buNone/>
            </a:pPr>
            <a:r>
              <a:rPr lang="cs-CZ" sz="2800" dirty="0" smtClean="0"/>
              <a:t>	Osciloskop, signálový generátor, logický </a:t>
            </a:r>
            <a:r>
              <a:rPr lang="cs-CZ" sz="2800" dirty="0" smtClean="0"/>
              <a:t>analyzátor</a:t>
            </a:r>
            <a:r>
              <a:rPr lang="cs-CZ" sz="2800" dirty="0" smtClean="0"/>
              <a:t> </a:t>
            </a:r>
            <a:r>
              <a:rPr lang="cs-CZ" sz="2800" dirty="0" smtClean="0"/>
              <a:t>a čítač</a:t>
            </a: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Podporované platformy:</a:t>
            </a:r>
          </a:p>
          <a:p>
            <a:pPr>
              <a:buSzPct val="100000"/>
              <a:buNone/>
            </a:pPr>
            <a:r>
              <a:rPr lang="cs-CZ" sz="2800" dirty="0" smtClean="0"/>
              <a:t>	ARM cortex M3 (</a:t>
            </a:r>
            <a:r>
              <a:rPr lang="cs-CZ" sz="2800" dirty="0" smtClean="0"/>
              <a:t>F0,F1,F3,F4</a:t>
            </a:r>
            <a:r>
              <a:rPr lang="cs-CZ" sz="2800" dirty="0" smtClean="0"/>
              <a:t>), 8052 (ADuC843)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2</a:t>
            </a:r>
            <a:r>
              <a:rPr lang="cs-CZ" sz="1400" dirty="0" smtClean="0">
                <a:solidFill>
                  <a:schemeClr val="bg1"/>
                </a:solidFill>
              </a:rPr>
              <a:t>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Organizace týmu</a:t>
            </a:r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7200800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Založení SVN pro sdílení zdrojových kódů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Vytvoření webové stránky na Neuron </a:t>
            </a:r>
            <a:r>
              <a:rPr lang="cs-CZ" sz="2800" dirty="0" err="1" smtClean="0"/>
              <a:t>wiki</a:t>
            </a:r>
            <a:r>
              <a:rPr lang="cs-CZ" sz="2800" dirty="0" smtClean="0"/>
              <a:t> pro sdílení zápisů z porad a dalších informací</a:t>
            </a:r>
          </a:p>
          <a:p>
            <a:pPr>
              <a:buSzPct val="100000"/>
              <a:buNone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Pravidelné pondělní schůzky celého týmu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Úzká spolupráce se zadavatelem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Programovací schůzky </a:t>
            </a:r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3</a:t>
            </a:r>
            <a:r>
              <a:rPr lang="cs-CZ" sz="1400" dirty="0" smtClean="0">
                <a:solidFill>
                  <a:schemeClr val="bg1"/>
                </a:solidFill>
              </a:rPr>
              <a:t>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0271" t="15566" r="11129" b="13155"/>
          <a:stretch>
            <a:fillRect/>
          </a:stretch>
        </p:blipFill>
        <p:spPr bwMode="auto">
          <a:xfrm>
            <a:off x="3923928" y="1388773"/>
            <a:ext cx="5210761" cy="477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 řešení</a:t>
            </a:r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4176464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Rozdělení na dvě větvě:</a:t>
            </a:r>
          </a:p>
          <a:p>
            <a:pPr>
              <a:buSzPct val="100000"/>
              <a:buNone/>
            </a:pPr>
            <a:r>
              <a:rPr lang="cs-CZ" sz="2800" dirty="0" smtClean="0"/>
              <a:t>	</a:t>
            </a:r>
            <a:r>
              <a:rPr lang="cs-CZ" sz="2800" dirty="0" smtClean="0"/>
              <a:t>firmware MCU a PC aplikace</a:t>
            </a: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Minimální požadavky (kritická cesta):</a:t>
            </a:r>
          </a:p>
          <a:p>
            <a:pPr>
              <a:buSzPct val="100000"/>
              <a:buNone/>
            </a:pPr>
            <a:r>
              <a:rPr lang="cs-CZ" sz="2800" dirty="0" smtClean="0"/>
              <a:t>	</a:t>
            </a:r>
            <a:r>
              <a:rPr lang="cs-CZ" sz="2800" dirty="0" smtClean="0"/>
              <a:t>Vytvoření osciloskopu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4</a:t>
            </a:r>
            <a:r>
              <a:rPr lang="cs-CZ" sz="1400" dirty="0" smtClean="0">
                <a:solidFill>
                  <a:schemeClr val="bg1"/>
                </a:solidFill>
              </a:rPr>
              <a:t>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Rozvržení prací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4176464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5/7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0922" t="11246" r="12479" b="15315"/>
          <a:stretch>
            <a:fillRect/>
          </a:stretch>
        </p:blipFill>
        <p:spPr bwMode="auto">
          <a:xfrm>
            <a:off x="971600" y="1196752"/>
            <a:ext cx="731375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Reálné řešení</a:t>
            </a:r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problémy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7992888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Vysoká časová náročnost celého projektu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Omezení na kritickou cestu, zbytek až zbude čas</a:t>
            </a:r>
            <a:endParaRPr lang="cs-CZ" sz="24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Návrhu architektury firmware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Konzultace s programátorem z externí firmy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Problémy s kompilací na </a:t>
            </a:r>
            <a:r>
              <a:rPr lang="cs-CZ" sz="2800" dirty="0" err="1" smtClean="0"/>
              <a:t>ADuC</a:t>
            </a:r>
            <a:r>
              <a:rPr lang="cs-CZ" sz="2800" dirty="0" smtClean="0"/>
              <a:t> 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Nalezení </a:t>
            </a:r>
            <a:r>
              <a:rPr lang="cs-CZ" sz="2400" dirty="0" err="1" smtClean="0"/>
              <a:t>workaroundů</a:t>
            </a:r>
            <a:r>
              <a:rPr lang="cs-CZ" sz="2400" dirty="0" smtClean="0"/>
              <a:t> a jiných řešení 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Ztráta motivace některých členů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Neustávající práce ostatních členů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6</a:t>
            </a:r>
            <a:r>
              <a:rPr lang="cs-CZ" sz="1400" dirty="0" smtClean="0">
                <a:solidFill>
                  <a:schemeClr val="bg1"/>
                </a:solidFill>
              </a:rPr>
              <a:t>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Výsledky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8568952" cy="1069579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Úspěšná realizace osciloskopu a generátoru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Vytvoření PC aplikace</a:t>
            </a:r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endParaRPr lang="cs-CZ" sz="24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7</a:t>
            </a:r>
            <a:r>
              <a:rPr lang="cs-CZ" sz="1400" dirty="0" smtClean="0">
                <a:solidFill>
                  <a:schemeClr val="bg1"/>
                </a:solidFill>
              </a:rPr>
              <a:t>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Jirka\Desktop\Scope\Untitled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32912"/>
            <a:ext cx="6250087" cy="390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 txBox="1">
            <a:spLocks/>
          </p:cNvSpPr>
          <p:nvPr/>
        </p:nvSpPr>
        <p:spPr>
          <a:xfrm>
            <a:off x="3635896" y="1484784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5400" b="1" i="0" u="none" strike="noStrike" kern="1200" cap="all" spc="0" normalizeH="0" baseline="0" noProof="0" dirty="0" smtClean="0">
                <a:ln w="0"/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Děkuji </a:t>
            </a:r>
            <a:r>
              <a:rPr kumimoji="0" lang="cs-CZ" sz="5400" b="1" i="0" u="none" strike="noStrike" kern="1200" cap="all" spc="0" normalizeH="0" baseline="0" noProof="0" dirty="0" smtClean="0">
                <a:ln w="0"/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za pozornost</a:t>
            </a:r>
            <a:endParaRPr kumimoji="0" lang="cs-CZ" sz="5400" b="1" i="0" u="none" strike="noStrike" kern="1200" cap="all" spc="0" normalizeH="0" baseline="0" noProof="0" dirty="0">
              <a:ln w="0"/>
              <a:solidFill>
                <a:schemeClr val="bg1"/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210</Words>
  <Application>Microsoft Office PowerPoint</Application>
  <PresentationFormat>Předvádění na obrazovce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sady Office</vt:lpstr>
      <vt:lpstr>Víceúčelový laboratorní testovací přístroj na bázi  mikrořadiče</vt:lpstr>
      <vt:lpstr>Členové týmu </vt:lpstr>
      <vt:lpstr>Cíl projektu </vt:lpstr>
      <vt:lpstr>Organizace týmu </vt:lpstr>
      <vt:lpstr>Postup řešení </vt:lpstr>
      <vt:lpstr>Rozvržení prací </vt:lpstr>
      <vt:lpstr>Reálné řešení a problémy</vt:lpstr>
      <vt:lpstr>Výsledky</vt:lpstr>
      <vt:lpstr>Snímek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Jirka</dc:creator>
  <cp:lastModifiedBy>Jirka</cp:lastModifiedBy>
  <cp:revision>40</cp:revision>
  <dcterms:created xsi:type="dcterms:W3CDTF">2013-05-15T13:25:42Z</dcterms:created>
  <dcterms:modified xsi:type="dcterms:W3CDTF">2013-06-04T16:53:15Z</dcterms:modified>
</cp:coreProperties>
</file>