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F7B0F-CD15-411B-806A-27F909610D7C}" v="11" dt="2023-09-27T11:41:11.6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stoueix Alexandre" userId="93731783-1107-4d83-97d4-f00ef0ce9726" providerId="ADAL" clId="{A5BF7B0F-CD15-411B-806A-27F909610D7C}"/>
    <pc:docChg chg="undo custSel addSld delSld modSld">
      <pc:chgData name="Restoueix Alexandre" userId="93731783-1107-4d83-97d4-f00ef0ce9726" providerId="ADAL" clId="{A5BF7B0F-CD15-411B-806A-27F909610D7C}" dt="2023-09-27T11:41:06.434" v="526" actId="115"/>
      <pc:docMkLst>
        <pc:docMk/>
      </pc:docMkLst>
      <pc:sldChg chg="modSp mod">
        <pc:chgData name="Restoueix Alexandre" userId="93731783-1107-4d83-97d4-f00ef0ce9726" providerId="ADAL" clId="{A5BF7B0F-CD15-411B-806A-27F909610D7C}" dt="2023-09-27T09:26:16.674" v="372" actId="255"/>
        <pc:sldMkLst>
          <pc:docMk/>
          <pc:sldMk cId="0" sldId="256"/>
        </pc:sldMkLst>
        <pc:spChg chg="mod">
          <ac:chgData name="Restoueix Alexandre" userId="93731783-1107-4d83-97d4-f00ef0ce9726" providerId="ADAL" clId="{A5BF7B0F-CD15-411B-806A-27F909610D7C}" dt="2023-09-27T09:26:16.674" v="372" actId="255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Restoueix Alexandre" userId="93731783-1107-4d83-97d4-f00ef0ce9726" providerId="ADAL" clId="{A5BF7B0F-CD15-411B-806A-27F909610D7C}" dt="2023-09-20T08:26:27.858" v="0" actId="2696"/>
        <pc:sldMkLst>
          <pc:docMk/>
          <pc:sldMk cId="0" sldId="257"/>
        </pc:sldMkLst>
      </pc:sldChg>
      <pc:sldChg chg="modSp mod">
        <pc:chgData name="Restoueix Alexandre" userId="93731783-1107-4d83-97d4-f00ef0ce9726" providerId="ADAL" clId="{A5BF7B0F-CD15-411B-806A-27F909610D7C}" dt="2023-09-20T09:20:34.324" v="213" actId="20577"/>
        <pc:sldMkLst>
          <pc:docMk/>
          <pc:sldMk cId="0" sldId="258"/>
        </pc:sldMkLst>
        <pc:spChg chg="mod">
          <ac:chgData name="Restoueix Alexandre" userId="93731783-1107-4d83-97d4-f00ef0ce9726" providerId="ADAL" clId="{A5BF7B0F-CD15-411B-806A-27F909610D7C}" dt="2023-09-20T09:20:34.324" v="213" actId="20577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9:23:08.515" v="215" actId="114"/>
        <pc:sldMkLst>
          <pc:docMk/>
          <pc:sldMk cId="0" sldId="259"/>
        </pc:sldMkLst>
        <pc:spChg chg="mod">
          <ac:chgData name="Restoueix Alexandre" userId="93731783-1107-4d83-97d4-f00ef0ce9726" providerId="ADAL" clId="{A5BF7B0F-CD15-411B-806A-27F909610D7C}" dt="2023-09-20T09:23:08.515" v="215" actId="114"/>
          <ac:spMkLst>
            <pc:docMk/>
            <pc:sldMk cId="0" sldId="259"/>
            <ac:spMk id="3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8:27:21.195" v="7" actId="1076"/>
          <ac:picMkLst>
            <pc:docMk/>
            <pc:sldMk cId="0" sldId="259"/>
            <ac:picMk id="4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8:28:10.505" v="12" actId="14100"/>
        <pc:sldMkLst>
          <pc:docMk/>
          <pc:sldMk cId="0" sldId="260"/>
        </pc:sldMkLst>
        <pc:spChg chg="mod">
          <ac:chgData name="Restoueix Alexandre" userId="93731783-1107-4d83-97d4-f00ef0ce9726" providerId="ADAL" clId="{A5BF7B0F-CD15-411B-806A-27F909610D7C}" dt="2023-09-20T08:28:10.505" v="12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8:30:59.080" v="29" actId="14100"/>
        <pc:sldMkLst>
          <pc:docMk/>
          <pc:sldMk cId="0" sldId="261"/>
        </pc:sldMkLst>
        <pc:grpChg chg="mod">
          <ac:chgData name="Restoueix Alexandre" userId="93731783-1107-4d83-97d4-f00ef0ce9726" providerId="ADAL" clId="{A5BF7B0F-CD15-411B-806A-27F909610D7C}" dt="2023-09-20T08:30:55.823" v="28" actId="14100"/>
          <ac:grpSpMkLst>
            <pc:docMk/>
            <pc:sldMk cId="0" sldId="261"/>
            <ac:grpSpMk id="4" creationId="{00000000-0000-0000-0000-000000000000}"/>
          </ac:grpSpMkLst>
        </pc:grpChg>
        <pc:picChg chg="mod">
          <ac:chgData name="Restoueix Alexandre" userId="93731783-1107-4d83-97d4-f00ef0ce9726" providerId="ADAL" clId="{A5BF7B0F-CD15-411B-806A-27F909610D7C}" dt="2023-09-20T08:30:59.080" v="29" actId="14100"/>
          <ac:picMkLst>
            <pc:docMk/>
            <pc:sldMk cId="0" sldId="261"/>
            <ac:picMk id="9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8:30:49.206" v="27" actId="14100"/>
        <pc:sldMkLst>
          <pc:docMk/>
          <pc:sldMk cId="0" sldId="262"/>
        </pc:sldMkLst>
        <pc:spChg chg="mod">
          <ac:chgData name="Restoueix Alexandre" userId="93731783-1107-4d83-97d4-f00ef0ce9726" providerId="ADAL" clId="{A5BF7B0F-CD15-411B-806A-27F909610D7C}" dt="2023-09-20T08:29:25.459" v="17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29:46.312" v="2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30:30.360" v="25" actId="1076"/>
          <ac:spMkLst>
            <pc:docMk/>
            <pc:sldMk cId="0" sldId="262"/>
            <ac:spMk id="9" creationId="{00000000-0000-0000-0000-000000000000}"/>
          </ac:spMkLst>
        </pc:spChg>
        <pc:grpChg chg="mod">
          <ac:chgData name="Restoueix Alexandre" userId="93731783-1107-4d83-97d4-f00ef0ce9726" providerId="ADAL" clId="{A5BF7B0F-CD15-411B-806A-27F909610D7C}" dt="2023-09-20T08:30:45.973" v="26" actId="14100"/>
          <ac:grpSpMkLst>
            <pc:docMk/>
            <pc:sldMk cId="0" sldId="262"/>
            <ac:grpSpMk id="5" creationId="{00000000-0000-0000-0000-000000000000}"/>
          </ac:grpSpMkLst>
        </pc:grpChg>
        <pc:picChg chg="mod">
          <ac:chgData name="Restoueix Alexandre" userId="93731783-1107-4d83-97d4-f00ef0ce9726" providerId="ADAL" clId="{A5BF7B0F-CD15-411B-806A-27F909610D7C}" dt="2023-09-20T08:30:49.206" v="27" actId="14100"/>
          <ac:picMkLst>
            <pc:docMk/>
            <pc:sldMk cId="0" sldId="262"/>
            <ac:picMk id="8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8:32:11.538" v="42" actId="1076"/>
        <pc:sldMkLst>
          <pc:docMk/>
          <pc:sldMk cId="0" sldId="263"/>
        </pc:sldMkLst>
        <pc:spChg chg="mod">
          <ac:chgData name="Restoueix Alexandre" userId="93731783-1107-4d83-97d4-f00ef0ce9726" providerId="ADAL" clId="{A5BF7B0F-CD15-411B-806A-27F909610D7C}" dt="2023-09-20T08:32:00.450" v="39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32:11.538" v="42" actId="1076"/>
          <ac:spMkLst>
            <pc:docMk/>
            <pc:sldMk cId="0" sldId="263"/>
            <ac:spMk id="5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8:32:04.025" v="41" actId="1076"/>
          <ac:picMkLst>
            <pc:docMk/>
            <pc:sldMk cId="0" sldId="263"/>
            <ac:picMk id="4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9:25:26.759" v="217" actId="114"/>
        <pc:sldMkLst>
          <pc:docMk/>
          <pc:sldMk cId="0" sldId="264"/>
        </pc:sldMkLst>
        <pc:spChg chg="mod">
          <ac:chgData name="Restoueix Alexandre" userId="93731783-1107-4d83-97d4-f00ef0ce9726" providerId="ADAL" clId="{A5BF7B0F-CD15-411B-806A-27F909610D7C}" dt="2023-09-20T09:25:26.759" v="217" actId="114"/>
          <ac:spMkLst>
            <pc:docMk/>
            <pc:sldMk cId="0" sldId="264"/>
            <ac:spMk id="2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32:44.539" v="44" actId="14100"/>
          <ac:spMkLst>
            <pc:docMk/>
            <pc:sldMk cId="0" sldId="264"/>
            <ac:spMk id="3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8:32:50.913" v="46" actId="1076"/>
          <ac:picMkLst>
            <pc:docMk/>
            <pc:sldMk cId="0" sldId="264"/>
            <ac:picMk id="4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9:26:10.396" v="221" actId="114"/>
        <pc:sldMkLst>
          <pc:docMk/>
          <pc:sldMk cId="0" sldId="266"/>
        </pc:sldMkLst>
        <pc:spChg chg="mod">
          <ac:chgData name="Restoueix Alexandre" userId="93731783-1107-4d83-97d4-f00ef0ce9726" providerId="ADAL" clId="{A5BF7B0F-CD15-411B-806A-27F909610D7C}" dt="2023-09-20T09:26:10.396" v="221" actId="114"/>
          <ac:spMkLst>
            <pc:docMk/>
            <pc:sldMk cId="0" sldId="266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37:48.967" v="52" actId="14100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8:39:41.857" v="57" actId="207"/>
        <pc:sldMkLst>
          <pc:docMk/>
          <pc:sldMk cId="0" sldId="267"/>
        </pc:sldMkLst>
        <pc:spChg chg="mod">
          <ac:chgData name="Restoueix Alexandre" userId="93731783-1107-4d83-97d4-f00ef0ce9726" providerId="ADAL" clId="{A5BF7B0F-CD15-411B-806A-27F909610D7C}" dt="2023-09-20T08:39:41.857" v="57" actId="207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8:41:42.084" v="61" actId="1076"/>
        <pc:sldMkLst>
          <pc:docMk/>
          <pc:sldMk cId="0" sldId="269"/>
        </pc:sldMkLst>
        <pc:spChg chg="mod">
          <ac:chgData name="Restoueix Alexandre" userId="93731783-1107-4d83-97d4-f00ef0ce9726" providerId="ADAL" clId="{A5BF7B0F-CD15-411B-806A-27F909610D7C}" dt="2023-09-20T08:41:42.084" v="61" actId="1076"/>
          <ac:spMkLst>
            <pc:docMk/>
            <pc:sldMk cId="0" sldId="269"/>
            <ac:spMk id="3" creationId="{00000000-0000-0000-0000-000000000000}"/>
          </ac:spMkLst>
        </pc:spChg>
      </pc:sldChg>
      <pc:sldChg chg="delSp modSp del mod">
        <pc:chgData name="Restoueix Alexandre" userId="93731783-1107-4d83-97d4-f00ef0ce9726" providerId="ADAL" clId="{A5BF7B0F-CD15-411B-806A-27F909610D7C}" dt="2023-09-27T10:08:33.242" v="384" actId="2696"/>
        <pc:sldMkLst>
          <pc:docMk/>
          <pc:sldMk cId="0" sldId="270"/>
        </pc:sldMkLst>
        <pc:spChg chg="del mod">
          <ac:chgData name="Restoueix Alexandre" userId="93731783-1107-4d83-97d4-f00ef0ce9726" providerId="ADAL" clId="{A5BF7B0F-CD15-411B-806A-27F909610D7C}" dt="2023-09-27T10:08:25.763" v="382" actId="478"/>
          <ac:spMkLst>
            <pc:docMk/>
            <pc:sldMk cId="0" sldId="270"/>
            <ac:spMk id="3" creationId="{00000000-0000-0000-0000-000000000000}"/>
          </ac:spMkLst>
        </pc:spChg>
        <pc:picChg chg="del mod">
          <ac:chgData name="Restoueix Alexandre" userId="93731783-1107-4d83-97d4-f00ef0ce9726" providerId="ADAL" clId="{A5BF7B0F-CD15-411B-806A-27F909610D7C}" dt="2023-09-27T10:08:20.293" v="380" actId="478"/>
          <ac:picMkLst>
            <pc:docMk/>
            <pc:sldMk cId="0" sldId="270"/>
            <ac:picMk id="2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8:42:25.053" v="65" actId="207"/>
        <pc:sldMkLst>
          <pc:docMk/>
          <pc:sldMk cId="0" sldId="271"/>
        </pc:sldMkLst>
        <pc:spChg chg="mod">
          <ac:chgData name="Restoueix Alexandre" userId="93731783-1107-4d83-97d4-f00ef0ce9726" providerId="ADAL" clId="{A5BF7B0F-CD15-411B-806A-27F909610D7C}" dt="2023-09-20T08:42:25.053" v="65" actId="20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7T09:30:54.981" v="375" actId="113"/>
        <pc:sldMkLst>
          <pc:docMk/>
          <pc:sldMk cId="0" sldId="272"/>
        </pc:sldMkLst>
        <pc:spChg chg="mod">
          <ac:chgData name="Restoueix Alexandre" userId="93731783-1107-4d83-97d4-f00ef0ce9726" providerId="ADAL" clId="{A5BF7B0F-CD15-411B-806A-27F909610D7C}" dt="2023-09-27T09:30:54.981" v="375" actId="113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8:45:03.189" v="83" actId="1076"/>
        <pc:sldMkLst>
          <pc:docMk/>
          <pc:sldMk cId="0" sldId="273"/>
        </pc:sldMkLst>
        <pc:spChg chg="mod">
          <ac:chgData name="Restoueix Alexandre" userId="93731783-1107-4d83-97d4-f00ef0ce9726" providerId="ADAL" clId="{A5BF7B0F-CD15-411B-806A-27F909610D7C}" dt="2023-09-20T08:44:39.827" v="77" actId="1076"/>
          <ac:spMkLst>
            <pc:docMk/>
            <pc:sldMk cId="0" sldId="273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44:55.158" v="81" actId="14100"/>
          <ac:spMkLst>
            <pc:docMk/>
            <pc:sldMk cId="0" sldId="273"/>
            <ac:spMk id="5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45:03.189" v="83" actId="1076"/>
          <ac:spMkLst>
            <pc:docMk/>
            <pc:sldMk cId="0" sldId="273"/>
            <ac:spMk id="7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8:44:45.716" v="79" actId="1076"/>
          <ac:picMkLst>
            <pc:docMk/>
            <pc:sldMk cId="0" sldId="273"/>
            <ac:picMk id="4" creationId="{00000000-0000-0000-0000-000000000000}"/>
          </ac:picMkLst>
        </pc:picChg>
        <pc:picChg chg="mod">
          <ac:chgData name="Restoueix Alexandre" userId="93731783-1107-4d83-97d4-f00ef0ce9726" providerId="ADAL" clId="{A5BF7B0F-CD15-411B-806A-27F909610D7C}" dt="2023-09-20T08:44:59.100" v="82" actId="14100"/>
          <ac:picMkLst>
            <pc:docMk/>
            <pc:sldMk cId="0" sldId="273"/>
            <ac:picMk id="6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7T09:31:16.317" v="376" actId="113"/>
        <pc:sldMkLst>
          <pc:docMk/>
          <pc:sldMk cId="0" sldId="274"/>
        </pc:sldMkLst>
        <pc:spChg chg="mod">
          <ac:chgData name="Restoueix Alexandre" userId="93731783-1107-4d83-97d4-f00ef0ce9726" providerId="ADAL" clId="{A5BF7B0F-CD15-411B-806A-27F909610D7C}" dt="2023-09-27T09:31:16.317" v="376" actId="113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8:46:06.846" v="88" actId="14100"/>
        <pc:sldMkLst>
          <pc:docMk/>
          <pc:sldMk cId="0" sldId="275"/>
        </pc:sldMkLst>
        <pc:picChg chg="mod">
          <ac:chgData name="Restoueix Alexandre" userId="93731783-1107-4d83-97d4-f00ef0ce9726" providerId="ADAL" clId="{A5BF7B0F-CD15-411B-806A-27F909610D7C}" dt="2023-09-20T08:46:06.846" v="88" actId="14100"/>
          <ac:picMkLst>
            <pc:docMk/>
            <pc:sldMk cId="0" sldId="275"/>
            <ac:picMk id="2" creationId="{00000000-0000-0000-0000-000000000000}"/>
          </ac:picMkLst>
        </pc:picChg>
        <pc:picChg chg="mod">
          <ac:chgData name="Restoueix Alexandre" userId="93731783-1107-4d83-97d4-f00ef0ce9726" providerId="ADAL" clId="{A5BF7B0F-CD15-411B-806A-27F909610D7C}" dt="2023-09-20T08:46:03.509" v="87" actId="14100"/>
          <ac:picMkLst>
            <pc:docMk/>
            <pc:sldMk cId="0" sldId="275"/>
            <ac:picMk id="3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8:46:27.704" v="90" actId="14100"/>
        <pc:sldMkLst>
          <pc:docMk/>
          <pc:sldMk cId="0" sldId="276"/>
        </pc:sldMkLst>
        <pc:spChg chg="mod">
          <ac:chgData name="Restoueix Alexandre" userId="93731783-1107-4d83-97d4-f00ef0ce9726" providerId="ADAL" clId="{A5BF7B0F-CD15-411B-806A-27F909610D7C}" dt="2023-09-20T08:46:15.385" v="89" actId="207"/>
          <ac:spMkLst>
            <pc:docMk/>
            <pc:sldMk cId="0" sldId="276"/>
            <ac:spMk id="4" creationId="{00000000-0000-0000-0000-000000000000}"/>
          </ac:spMkLst>
        </pc:spChg>
        <pc:grpChg chg="mod">
          <ac:chgData name="Restoueix Alexandre" userId="93731783-1107-4d83-97d4-f00ef0ce9726" providerId="ADAL" clId="{A5BF7B0F-CD15-411B-806A-27F909610D7C}" dt="2023-09-20T08:46:27.704" v="90" actId="14100"/>
          <ac:grpSpMkLst>
            <pc:docMk/>
            <pc:sldMk cId="0" sldId="276"/>
            <ac:grpSpMk id="6" creationId="{00000000-0000-0000-0000-000000000000}"/>
          </ac:grpSpMkLst>
        </pc:grpChg>
      </pc:sldChg>
      <pc:sldChg chg="modSp mod">
        <pc:chgData name="Restoueix Alexandre" userId="93731783-1107-4d83-97d4-f00ef0ce9726" providerId="ADAL" clId="{A5BF7B0F-CD15-411B-806A-27F909610D7C}" dt="2023-09-27T09:32:23.271" v="378" actId="113"/>
        <pc:sldMkLst>
          <pc:docMk/>
          <pc:sldMk cId="0" sldId="277"/>
        </pc:sldMkLst>
        <pc:spChg chg="mod">
          <ac:chgData name="Restoueix Alexandre" userId="93731783-1107-4d83-97d4-f00ef0ce9726" providerId="ADAL" clId="{A5BF7B0F-CD15-411B-806A-27F909610D7C}" dt="2023-09-27T09:32:23.271" v="378" actId="113"/>
          <ac:spMkLst>
            <pc:docMk/>
            <pc:sldMk cId="0" sldId="277"/>
            <ac:spMk id="2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9:47:15.027" v="230" actId="14100"/>
          <ac:spMkLst>
            <pc:docMk/>
            <pc:sldMk cId="0" sldId="277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9:48:46.477" v="288" actId="207"/>
          <ac:spMkLst>
            <pc:docMk/>
            <pc:sldMk cId="0" sldId="277"/>
            <ac:spMk id="6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8:47:57.565" v="103" actId="14100"/>
          <ac:picMkLst>
            <pc:docMk/>
            <pc:sldMk cId="0" sldId="277"/>
            <ac:picMk id="4" creationId="{00000000-0000-0000-0000-000000000000}"/>
          </ac:picMkLst>
        </pc:picChg>
        <pc:picChg chg="mod">
          <ac:chgData name="Restoueix Alexandre" userId="93731783-1107-4d83-97d4-f00ef0ce9726" providerId="ADAL" clId="{A5BF7B0F-CD15-411B-806A-27F909610D7C}" dt="2023-09-20T08:48:40.440" v="105" actId="1076"/>
          <ac:picMkLst>
            <pc:docMk/>
            <pc:sldMk cId="0" sldId="277"/>
            <ac:picMk id="5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8:49:16.688" v="109" actId="207"/>
        <pc:sldMkLst>
          <pc:docMk/>
          <pc:sldMk cId="0" sldId="278"/>
        </pc:sldMkLst>
        <pc:spChg chg="mod">
          <ac:chgData name="Restoueix Alexandre" userId="93731783-1107-4d83-97d4-f00ef0ce9726" providerId="ADAL" clId="{A5BF7B0F-CD15-411B-806A-27F909610D7C}" dt="2023-09-20T08:49:16.688" v="109" actId="207"/>
          <ac:spMkLst>
            <pc:docMk/>
            <pc:sldMk cId="0" sldId="278"/>
            <ac:spMk id="2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8:48:57.910" v="108" actId="207"/>
          <ac:spMkLst>
            <pc:docMk/>
            <pc:sldMk cId="0" sldId="278"/>
            <ac:spMk id="4" creationId="{00000000-0000-0000-0000-000000000000}"/>
          </ac:spMkLst>
        </pc:spChg>
      </pc:sldChg>
      <pc:sldChg chg="addSp delSp modSp mod">
        <pc:chgData name="Restoueix Alexandre" userId="93731783-1107-4d83-97d4-f00ef0ce9726" providerId="ADAL" clId="{A5BF7B0F-CD15-411B-806A-27F909610D7C}" dt="2023-09-27T11:41:06.434" v="526" actId="115"/>
        <pc:sldMkLst>
          <pc:docMk/>
          <pc:sldMk cId="0" sldId="279"/>
        </pc:sldMkLst>
        <pc:spChg chg="mod">
          <ac:chgData name="Restoueix Alexandre" userId="93731783-1107-4d83-97d4-f00ef0ce9726" providerId="ADAL" clId="{A5BF7B0F-CD15-411B-806A-27F909610D7C}" dt="2023-09-20T08:49:26.888" v="110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7T11:38:07.110" v="458" actId="1076"/>
          <ac:spMkLst>
            <pc:docMk/>
            <pc:sldMk cId="0" sldId="279"/>
            <ac:spMk id="4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7T11:41:06.434" v="526" actId="115"/>
          <ac:spMkLst>
            <pc:docMk/>
            <pc:sldMk cId="0" sldId="279"/>
            <ac:spMk id="6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7T11:02:27.760" v="448" actId="14100"/>
          <ac:picMkLst>
            <pc:docMk/>
            <pc:sldMk cId="0" sldId="279"/>
            <ac:picMk id="2" creationId="{00000000-0000-0000-0000-000000000000}"/>
          </ac:picMkLst>
        </pc:picChg>
        <pc:picChg chg="add del">
          <ac:chgData name="Restoueix Alexandre" userId="93731783-1107-4d83-97d4-f00ef0ce9726" providerId="ADAL" clId="{A5BF7B0F-CD15-411B-806A-27F909610D7C}" dt="2023-09-27T11:00:52.040" v="433" actId="478"/>
          <ac:picMkLst>
            <pc:docMk/>
            <pc:sldMk cId="0" sldId="279"/>
            <ac:picMk id="5" creationId="{00000000-0000-0000-0000-000000000000}"/>
          </ac:picMkLst>
        </pc:picChg>
        <pc:picChg chg="add mod">
          <ac:chgData name="Restoueix Alexandre" userId="93731783-1107-4d83-97d4-f00ef0ce9726" providerId="ADAL" clId="{A5BF7B0F-CD15-411B-806A-27F909610D7C}" dt="2023-09-27T11:39:11.270" v="470" actId="1035"/>
          <ac:picMkLst>
            <pc:docMk/>
            <pc:sldMk cId="0" sldId="279"/>
            <ac:picMk id="8" creationId="{455D72C1-F8E0-80A1-B272-0B5095BC1091}"/>
          </ac:picMkLst>
        </pc:picChg>
        <pc:picChg chg="add mod">
          <ac:chgData name="Restoueix Alexandre" userId="93731783-1107-4d83-97d4-f00ef0ce9726" providerId="ADAL" clId="{A5BF7B0F-CD15-411B-806A-27F909610D7C}" dt="2023-09-27T11:39:18.021" v="471" actId="14100"/>
          <ac:picMkLst>
            <pc:docMk/>
            <pc:sldMk cId="0" sldId="279"/>
            <ac:picMk id="10" creationId="{50232291-3B03-CCF6-AFD4-04E94141B512}"/>
          </ac:picMkLst>
        </pc:picChg>
      </pc:sldChg>
      <pc:sldChg chg="modSp mod">
        <pc:chgData name="Restoueix Alexandre" userId="93731783-1107-4d83-97d4-f00ef0ce9726" providerId="ADAL" clId="{A5BF7B0F-CD15-411B-806A-27F909610D7C}" dt="2023-09-20T08:49:47.752" v="111" actId="14100"/>
        <pc:sldMkLst>
          <pc:docMk/>
          <pc:sldMk cId="0" sldId="280"/>
        </pc:sldMkLst>
        <pc:picChg chg="mod">
          <ac:chgData name="Restoueix Alexandre" userId="93731783-1107-4d83-97d4-f00ef0ce9726" providerId="ADAL" clId="{A5BF7B0F-CD15-411B-806A-27F909610D7C}" dt="2023-09-20T08:49:47.752" v="111" actId="14100"/>
          <ac:picMkLst>
            <pc:docMk/>
            <pc:sldMk cId="0" sldId="280"/>
            <ac:picMk id="2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9:50:07.156" v="293" actId="20577"/>
        <pc:sldMkLst>
          <pc:docMk/>
          <pc:sldMk cId="0" sldId="281"/>
        </pc:sldMkLst>
        <pc:spChg chg="mod">
          <ac:chgData name="Restoueix Alexandre" userId="93731783-1107-4d83-97d4-f00ef0ce9726" providerId="ADAL" clId="{A5BF7B0F-CD15-411B-806A-27F909610D7C}" dt="2023-09-20T08:50:23.399" v="114" actId="207"/>
          <ac:spMkLst>
            <pc:docMk/>
            <pc:sldMk cId="0" sldId="281"/>
            <ac:spMk id="3" creationId="{00000000-0000-0000-0000-000000000000}"/>
          </ac:spMkLst>
        </pc:spChg>
        <pc:spChg chg="mod">
          <ac:chgData name="Restoueix Alexandre" userId="93731783-1107-4d83-97d4-f00ef0ce9726" providerId="ADAL" clId="{A5BF7B0F-CD15-411B-806A-27F909610D7C}" dt="2023-09-20T09:50:07.156" v="293" actId="20577"/>
          <ac:spMkLst>
            <pc:docMk/>
            <pc:sldMk cId="0" sldId="281"/>
            <ac:spMk id="5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8:50:26.838" v="115" actId="14100"/>
          <ac:picMkLst>
            <pc:docMk/>
            <pc:sldMk cId="0" sldId="281"/>
            <ac:picMk id="4" creationId="{00000000-0000-0000-0000-000000000000}"/>
          </ac:picMkLst>
        </pc:picChg>
      </pc:sldChg>
      <pc:sldChg chg="modSp mod">
        <pc:chgData name="Restoueix Alexandre" userId="93731783-1107-4d83-97d4-f00ef0ce9726" providerId="ADAL" clId="{A5BF7B0F-CD15-411B-806A-27F909610D7C}" dt="2023-09-20T09:51:16.978" v="296" actId="20577"/>
        <pc:sldMkLst>
          <pc:docMk/>
          <pc:sldMk cId="0" sldId="282"/>
        </pc:sldMkLst>
        <pc:spChg chg="mod">
          <ac:chgData name="Restoueix Alexandre" userId="93731783-1107-4d83-97d4-f00ef0ce9726" providerId="ADAL" clId="{A5BF7B0F-CD15-411B-806A-27F909610D7C}" dt="2023-09-20T09:51:16.978" v="29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9:53:18.807" v="316" actId="114"/>
        <pc:sldMkLst>
          <pc:docMk/>
          <pc:sldMk cId="0" sldId="283"/>
        </pc:sldMkLst>
        <pc:spChg chg="mod">
          <ac:chgData name="Restoueix Alexandre" userId="93731783-1107-4d83-97d4-f00ef0ce9726" providerId="ADAL" clId="{A5BF7B0F-CD15-411B-806A-27F909610D7C}" dt="2023-09-20T09:53:18.807" v="316" actId="114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Restoueix Alexandre" userId="93731783-1107-4d83-97d4-f00ef0ce9726" providerId="ADAL" clId="{A5BF7B0F-CD15-411B-806A-27F909610D7C}" dt="2023-09-20T09:12:18.942" v="211" actId="1076"/>
        <pc:sldMkLst>
          <pc:docMk/>
          <pc:sldMk cId="0" sldId="284"/>
        </pc:sldMkLst>
        <pc:spChg chg="mod">
          <ac:chgData name="Restoueix Alexandre" userId="93731783-1107-4d83-97d4-f00ef0ce9726" providerId="ADAL" clId="{A5BF7B0F-CD15-411B-806A-27F909610D7C}" dt="2023-09-20T09:12:18.942" v="211" actId="1076"/>
          <ac:spMkLst>
            <pc:docMk/>
            <pc:sldMk cId="0" sldId="284"/>
            <ac:spMk id="4" creationId="{00000000-0000-0000-0000-000000000000}"/>
          </ac:spMkLst>
        </pc:spChg>
        <pc:picChg chg="mod">
          <ac:chgData name="Restoueix Alexandre" userId="93731783-1107-4d83-97d4-f00ef0ce9726" providerId="ADAL" clId="{A5BF7B0F-CD15-411B-806A-27F909610D7C}" dt="2023-09-20T09:11:44.351" v="179" actId="1076"/>
          <ac:picMkLst>
            <pc:docMk/>
            <pc:sldMk cId="0" sldId="284"/>
            <ac:picMk id="2" creationId="{00000000-0000-0000-0000-000000000000}"/>
          </ac:picMkLst>
        </pc:picChg>
        <pc:picChg chg="mod">
          <ac:chgData name="Restoueix Alexandre" userId="93731783-1107-4d83-97d4-f00ef0ce9726" providerId="ADAL" clId="{A5BF7B0F-CD15-411B-806A-27F909610D7C}" dt="2023-09-20T09:11:37.902" v="177" actId="1076"/>
          <ac:picMkLst>
            <pc:docMk/>
            <pc:sldMk cId="0" sldId="284"/>
            <ac:picMk id="3" creationId="{00000000-0000-0000-0000-000000000000}"/>
          </ac:picMkLst>
        </pc:picChg>
      </pc:sldChg>
      <pc:sldChg chg="addSp delSp modSp add mod">
        <pc:chgData name="Restoueix Alexandre" userId="93731783-1107-4d83-97d4-f00ef0ce9726" providerId="ADAL" clId="{A5BF7B0F-CD15-411B-806A-27F909610D7C}" dt="2023-09-27T10:14:20.175" v="411" actId="1076"/>
        <pc:sldMkLst>
          <pc:docMk/>
          <pc:sldMk cId="1737899759" sldId="285"/>
        </pc:sldMkLst>
        <pc:spChg chg="del mod">
          <ac:chgData name="Restoueix Alexandre" userId="93731783-1107-4d83-97d4-f00ef0ce9726" providerId="ADAL" clId="{A5BF7B0F-CD15-411B-806A-27F909610D7C}" dt="2023-09-27T10:08:42.080" v="387" actId="478"/>
          <ac:spMkLst>
            <pc:docMk/>
            <pc:sldMk cId="1737899759" sldId="285"/>
            <ac:spMk id="3" creationId="{00000000-0000-0000-0000-000000000000}"/>
          </ac:spMkLst>
        </pc:spChg>
        <pc:picChg chg="del">
          <ac:chgData name="Restoueix Alexandre" userId="93731783-1107-4d83-97d4-f00ef0ce9726" providerId="ADAL" clId="{A5BF7B0F-CD15-411B-806A-27F909610D7C}" dt="2023-09-27T10:08:36.699" v="385" actId="478"/>
          <ac:picMkLst>
            <pc:docMk/>
            <pc:sldMk cId="1737899759" sldId="285"/>
            <ac:picMk id="2" creationId="{00000000-0000-0000-0000-000000000000}"/>
          </ac:picMkLst>
        </pc:picChg>
        <pc:picChg chg="add mod">
          <ac:chgData name="Restoueix Alexandre" userId="93731783-1107-4d83-97d4-f00ef0ce9726" providerId="ADAL" clId="{A5BF7B0F-CD15-411B-806A-27F909610D7C}" dt="2023-09-27T10:14:13.150" v="409" actId="1076"/>
          <ac:picMkLst>
            <pc:docMk/>
            <pc:sldMk cId="1737899759" sldId="285"/>
            <ac:picMk id="5" creationId="{5D428C8A-BC90-6CF6-2E56-2659D527E802}"/>
          </ac:picMkLst>
        </pc:picChg>
        <pc:picChg chg="add mod">
          <ac:chgData name="Restoueix Alexandre" userId="93731783-1107-4d83-97d4-f00ef0ce9726" providerId="ADAL" clId="{A5BF7B0F-CD15-411B-806A-27F909610D7C}" dt="2023-09-27T10:14:20.175" v="411" actId="1076"/>
          <ac:picMkLst>
            <pc:docMk/>
            <pc:sldMk cId="1737899759" sldId="285"/>
            <ac:picMk id="7" creationId="{C0EAA03A-F076-250C-4BFA-B6AEF45D066B}"/>
          </ac:picMkLst>
        </pc:picChg>
        <pc:picChg chg="add mod">
          <ac:chgData name="Restoueix Alexandre" userId="93731783-1107-4d83-97d4-f00ef0ce9726" providerId="ADAL" clId="{A5BF7B0F-CD15-411B-806A-27F909610D7C}" dt="2023-09-27T10:14:05.757" v="407" actId="1076"/>
          <ac:picMkLst>
            <pc:docMk/>
            <pc:sldMk cId="1737899759" sldId="285"/>
            <ac:picMk id="9" creationId="{B7315946-5159-FB17-ED32-8D3FC51DC1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1377" y="2846403"/>
            <a:ext cx="9969245" cy="188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4730" y="848690"/>
            <a:ext cx="1002538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821" y="1894712"/>
            <a:ext cx="10976356" cy="3394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11377" y="2846403"/>
            <a:ext cx="10471023" cy="2506455"/>
          </a:xfrm>
          <a:prstGeom prst="rect">
            <a:avLst/>
          </a:prstGeom>
        </p:spPr>
        <p:txBody>
          <a:bodyPr vert="horz" wrap="square" lIns="0" tIns="434975" rIns="0" bIns="0" rtlCol="0">
            <a:spAutoFit/>
          </a:bodyPr>
          <a:lstStyle/>
          <a:p>
            <a:pPr marL="5245735">
              <a:lnSpc>
                <a:spcPct val="100000"/>
              </a:lnSpc>
              <a:spcBef>
                <a:spcPts val="3425"/>
              </a:spcBef>
            </a:pPr>
            <a:r>
              <a:rPr spc="-10" dirty="0"/>
              <a:t>GIT</a:t>
            </a:r>
            <a:r>
              <a:rPr spc="-5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5" dirty="0"/>
              <a:t>GITHUB</a:t>
            </a:r>
          </a:p>
          <a:p>
            <a:pPr marL="6493510">
              <a:lnSpc>
                <a:spcPct val="100000"/>
              </a:lnSpc>
              <a:spcBef>
                <a:spcPts val="1015"/>
              </a:spcBef>
            </a:pPr>
            <a:r>
              <a:rPr sz="1800" b="0" spc="-5" dirty="0">
                <a:latin typeface="Calibri"/>
                <a:cs typeface="Calibri"/>
              </a:rPr>
              <a:t>PRÉSENTÉ</a:t>
            </a:r>
            <a:r>
              <a:rPr sz="1800" b="0" spc="-45" dirty="0">
                <a:latin typeface="Calibri"/>
                <a:cs typeface="Calibri"/>
              </a:rPr>
              <a:t> </a:t>
            </a:r>
            <a:r>
              <a:rPr sz="1800" b="0" spc="-50" dirty="0">
                <a:latin typeface="Calibri"/>
                <a:cs typeface="Calibri"/>
              </a:rPr>
              <a:t>PAR</a:t>
            </a:r>
            <a:r>
              <a:rPr sz="1800" b="0" spc="-20" dirty="0">
                <a:latin typeface="Calibri"/>
                <a:cs typeface="Calibri"/>
              </a:rPr>
              <a:t> </a:t>
            </a:r>
            <a:r>
              <a:rPr lang="fr-FR" sz="1800" b="0" spc="-20" dirty="0">
                <a:latin typeface="Calibri"/>
                <a:cs typeface="Calibri"/>
              </a:rPr>
              <a:t>M. </a:t>
            </a:r>
            <a:r>
              <a:rPr sz="1800" b="0" spc="-5" dirty="0">
                <a:latin typeface="Calibri"/>
                <a:cs typeface="Calibri"/>
              </a:rPr>
              <a:t>SACHA</a:t>
            </a:r>
            <a:r>
              <a:rPr sz="1800" b="0" spc="-2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RESTOUEIX</a:t>
            </a:r>
            <a:br>
              <a:rPr lang="fr-FR" sz="1800" b="0" spc="-10" dirty="0">
                <a:latin typeface="Calibri"/>
                <a:cs typeface="Calibri"/>
              </a:rPr>
            </a:br>
            <a:r>
              <a:rPr lang="fr-FR" sz="1800" b="0" spc="-10" dirty="0">
                <a:latin typeface="Calibri"/>
                <a:cs typeface="Calibri"/>
              </a:rPr>
              <a:t>Formateur AFPA sur le Centre de Brive la Gaillarde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09550"/>
            <a:ext cx="3074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L'INITIALI</a:t>
            </a:r>
            <a:r>
              <a:rPr spc="-15" dirty="0"/>
              <a:t>S</a:t>
            </a:r>
            <a:r>
              <a:rPr spc="-280" dirty="0"/>
              <a:t>A</a:t>
            </a:r>
            <a:r>
              <a:rPr spc="-5"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973937"/>
            <a:ext cx="10521315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initialiser,</a:t>
            </a:r>
            <a:r>
              <a:rPr sz="20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lance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console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puis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déplace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répertoire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où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situe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notre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projet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cas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sera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"C:\Users\Sacha\Desktop\presentation\exemple"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exécute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commande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</a:t>
            </a:r>
            <a:r>
              <a:rPr sz="2000" b="1" u="heavy" spc="-3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init</a:t>
            </a:r>
            <a:r>
              <a:rPr sz="2000" b="1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créer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2000" i="1" spc="-5" dirty="0">
                <a:solidFill>
                  <a:srgbClr val="FFFF00"/>
                </a:solidFill>
                <a:latin typeface="Calibri"/>
                <a:cs typeface="Calibri"/>
              </a:rPr>
              <a:t>repository</a:t>
            </a:r>
            <a:endParaRPr sz="2000" i="1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repository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les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commandes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1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</a:t>
            </a:r>
            <a:r>
              <a:rPr sz="2000" b="1" u="heavy" spc="-1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config</a:t>
            </a:r>
            <a:r>
              <a:rPr sz="2000" b="1" u="heavy" spc="-2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user.name</a:t>
            </a:r>
            <a:r>
              <a:rPr sz="2000" b="1" u="heavy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"votre </a:t>
            </a:r>
            <a:r>
              <a:rPr sz="2000" b="1" u="heavy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nom"</a:t>
            </a:r>
            <a:r>
              <a:rPr sz="20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</a:t>
            </a:r>
            <a:r>
              <a:rPr sz="2000" b="1" u="heavy" spc="-2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config</a:t>
            </a:r>
            <a:r>
              <a:rPr sz="2000" b="1" u="heavy" spc="-1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2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user.email</a:t>
            </a:r>
            <a:r>
              <a:rPr sz="2000" b="1" u="heavy" spc="-1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"votre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email"</a:t>
            </a:r>
            <a:endParaRPr sz="20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vient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 créer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configurer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repository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git 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9" y="4020311"/>
            <a:ext cx="9628632" cy="12466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2388" y="5751372"/>
            <a:ext cx="68524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Attention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00"/>
                </a:solidFill>
                <a:latin typeface="Calibri"/>
                <a:cs typeface="Calibri"/>
              </a:rPr>
              <a:t>: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le</a:t>
            </a:r>
            <a:r>
              <a:rPr sz="24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dossier</a:t>
            </a:r>
            <a:r>
              <a:rPr sz="24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.git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est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 un dossier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caché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" y="128015"/>
            <a:ext cx="10131552" cy="40416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6589" y="4188028"/>
            <a:ext cx="941133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status</a:t>
            </a:r>
            <a:r>
              <a:rPr sz="24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permet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d'avoir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l'ensemble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endParaRPr sz="2400" dirty="0">
              <a:latin typeface="Calibri"/>
              <a:cs typeface="Calibri"/>
            </a:endParaRPr>
          </a:p>
          <a:p>
            <a:pPr marL="3492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modifications</a:t>
            </a:r>
            <a:endParaRPr sz="2400" dirty="0">
              <a:latin typeface="Calibri"/>
              <a:cs typeface="Calibri"/>
            </a:endParaRPr>
          </a:p>
          <a:p>
            <a:pPr marL="12700" marR="92075">
              <a:lnSpc>
                <a:spcPct val="100000"/>
              </a:lnSpc>
              <a:spcBef>
                <a:spcPts val="191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pouvoir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faut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i="1" spc="-5" dirty="0">
                <a:solidFill>
                  <a:srgbClr val="FFFF00"/>
                </a:solidFill>
                <a:latin typeface="Calibri"/>
                <a:cs typeface="Calibri"/>
              </a:rPr>
              <a:t>observer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fichiers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l'on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veut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"commit",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pour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faire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utiliser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</a:t>
            </a:r>
            <a:r>
              <a:rPr sz="2400" b="1" u="heavy" spc="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add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nomdufichier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add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.</a:t>
            </a:r>
            <a:endParaRPr sz="24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568" y="717804"/>
            <a:ext cx="11484864" cy="50078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935736"/>
            <a:ext cx="11442192" cy="39121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8800" y="5410200"/>
            <a:ext cx="87863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vient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réaliser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premier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commit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va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commencer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rajouter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 éléments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notre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projet.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5D428C8A-BC90-6CF6-2E56-2659D527E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545571"/>
            <a:ext cx="3867914" cy="3581400"/>
          </a:xfrm>
          <a:prstGeom prst="rect">
            <a:avLst/>
          </a:prstGeom>
        </p:spPr>
      </p:pic>
      <p:pic>
        <p:nvPicPr>
          <p:cNvPr id="7" name="Image 6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C0EAA03A-F076-250C-4BFA-B6AEF45D0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712" y="228600"/>
            <a:ext cx="8534401" cy="2057400"/>
          </a:xfrm>
          <a:prstGeom prst="rect">
            <a:avLst/>
          </a:prstGeom>
        </p:spPr>
      </p:pic>
      <p:pic>
        <p:nvPicPr>
          <p:cNvPr id="9" name="Image 8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B7315946-5159-FB17-ED32-8D3FC51DC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75" y="2545571"/>
            <a:ext cx="6643119" cy="38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9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175" y="583691"/>
            <a:ext cx="9765792" cy="40858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8699" y="5102478"/>
            <a:ext cx="85426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commande </a:t>
            </a:r>
            <a:r>
              <a:rPr sz="2400" b="1" u="sng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git commit </a:t>
            </a:r>
            <a:r>
              <a:rPr sz="2400" b="1" u="sng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–a –m</a:t>
            </a:r>
            <a:r>
              <a:rPr sz="2400" b="1" u="sng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permet 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add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" et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"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commit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"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même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temps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fichiers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modifiés.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1912"/>
            <a:ext cx="2413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PETIT</a:t>
            </a:r>
            <a:r>
              <a:rPr sz="3200" spc="-85" dirty="0"/>
              <a:t> </a:t>
            </a:r>
            <a:r>
              <a:rPr sz="3200" spc="-5" dirty="0"/>
              <a:t>RÉSUMÉ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220850"/>
            <a:ext cx="10589260" cy="4750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2867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vu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comment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initialiser et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configurer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"r</a:t>
            </a:r>
            <a:r>
              <a:rPr lang="fr-FR"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po"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git.(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git init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git </a:t>
            </a:r>
            <a:r>
              <a:rPr sz="2400" b="1" spc="-5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config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"traquer"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les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fichiers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add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Comment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faire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commit</a:t>
            </a:r>
            <a:r>
              <a:rPr sz="2400" b="1" u="heavy" spc="-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–m</a:t>
            </a:r>
            <a:endParaRPr sz="2400" dirty="0">
              <a:latin typeface="Calibri"/>
              <a:cs typeface="Calibri"/>
            </a:endParaRPr>
          </a:p>
          <a:p>
            <a:pPr marL="299085" marR="109220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Ainsi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commandes</a:t>
            </a:r>
            <a:r>
              <a:rPr sz="24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</a:t>
            </a:r>
            <a:r>
              <a:rPr sz="2400" b="1" u="heavy" spc="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status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obtenir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informations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sur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projet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actuel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4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</a:t>
            </a:r>
            <a:r>
              <a:rPr sz="2400" b="1" u="heavy" spc="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log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avoir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l'historique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l'ensemble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i="1" spc="-10" dirty="0">
                <a:solidFill>
                  <a:srgbClr val="FFFF00"/>
                </a:solidFill>
                <a:latin typeface="Calibri"/>
                <a:cs typeface="Calibri"/>
              </a:rPr>
              <a:t>commit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branche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 dirty="0">
              <a:latin typeface="Calibri"/>
              <a:cs typeface="Calibri"/>
            </a:endParaRPr>
          </a:p>
          <a:p>
            <a:pPr marL="463550" marR="50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Nous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allons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maintenant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créer une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nouvelle branche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formulaire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",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faire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fusionner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notre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actuelle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renommer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notre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actuelle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main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276" y="403606"/>
            <a:ext cx="54000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CRÉER</a:t>
            </a:r>
            <a:r>
              <a:rPr sz="3200" spc="-45" dirty="0"/>
              <a:t> </a:t>
            </a:r>
            <a:r>
              <a:rPr sz="3200" dirty="0"/>
              <a:t>UNE</a:t>
            </a:r>
            <a:r>
              <a:rPr sz="3200" spc="-25" dirty="0"/>
              <a:t> </a:t>
            </a:r>
            <a:r>
              <a:rPr sz="3200" spc="-5" dirty="0"/>
              <a:t>NOUVELLE</a:t>
            </a:r>
            <a:r>
              <a:rPr sz="3200" spc="-50" dirty="0"/>
              <a:t> </a:t>
            </a:r>
            <a:r>
              <a:rPr sz="3200" spc="-5" dirty="0"/>
              <a:t>BRANCHE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43000" y="1367267"/>
            <a:ext cx="743823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exécute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branch</a:t>
            </a:r>
            <a:r>
              <a:rPr sz="24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formulaire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279" y="1927479"/>
            <a:ext cx="7833361" cy="13700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9662" y="3444620"/>
            <a:ext cx="85769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changer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peut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utiliser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r>
              <a:rPr sz="2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 </a:t>
            </a:r>
            <a:r>
              <a:rPr sz="24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switch</a:t>
            </a:r>
            <a:r>
              <a:rPr sz="2400" b="1" u="heavy" spc="-2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formulaire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9239" y="4053840"/>
            <a:ext cx="7797400" cy="172862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24800" y="6017912"/>
            <a:ext cx="3618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contient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cette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55447"/>
            <a:ext cx="7699248" cy="32781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25155" y="387858"/>
            <a:ext cx="3100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"/>
                <a:cs typeface="Calibri"/>
              </a:rPr>
              <a:t>La </a:t>
            </a:r>
            <a:r>
              <a:rPr sz="2400" b="0" spc="-10" dirty="0">
                <a:latin typeface="Calibri"/>
                <a:cs typeface="Calibri"/>
              </a:rPr>
              <a:t>branche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formulaire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 contient </a:t>
            </a:r>
            <a:r>
              <a:rPr sz="2400" b="0" spc="-15" dirty="0">
                <a:latin typeface="Calibri"/>
                <a:cs typeface="Calibri"/>
              </a:rPr>
              <a:t>tout </a:t>
            </a:r>
            <a:r>
              <a:rPr sz="2400" b="0" i="1" spc="-10" dirty="0">
                <a:latin typeface="Calibri"/>
                <a:cs typeface="Calibri"/>
              </a:rPr>
              <a:t>l'historique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3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la</a:t>
            </a:r>
            <a:r>
              <a:rPr sz="2400" b="0" spc="-2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branche </a:t>
            </a:r>
            <a:r>
              <a:rPr sz="2400" b="0" i="1" spc="-15" dirty="0">
                <a:latin typeface="Calibri"/>
                <a:cs typeface="Calibri"/>
              </a:rPr>
              <a:t>parente</a:t>
            </a:r>
            <a:endParaRPr sz="2400" i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5361" y="3672332"/>
            <a:ext cx="41567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Maintenant,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va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modifier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notre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projet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remplaçant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liste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ul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par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formulaire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588" y="3694176"/>
            <a:ext cx="6068568" cy="25801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" y="836674"/>
            <a:ext cx="11132820" cy="30495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908" y="4408931"/>
            <a:ext cx="11175492" cy="1612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2270760"/>
            <a:chOff x="0" y="0"/>
            <a:chExt cx="12192000" cy="22707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2270760"/>
            </a:xfrm>
            <a:custGeom>
              <a:avLst/>
              <a:gdLst/>
              <a:ahLst/>
              <a:cxnLst/>
              <a:rect l="l" t="t" r="r" b="b"/>
              <a:pathLst>
                <a:path w="12192000" h="2270760">
                  <a:moveTo>
                    <a:pt x="12192000" y="0"/>
                  </a:moveTo>
                  <a:lnTo>
                    <a:pt x="0" y="0"/>
                  </a:lnTo>
                  <a:lnTo>
                    <a:pt x="0" y="1750822"/>
                  </a:lnTo>
                  <a:lnTo>
                    <a:pt x="240309" y="1791589"/>
                  </a:lnTo>
                  <a:lnTo>
                    <a:pt x="395046" y="1816735"/>
                  </a:lnTo>
                  <a:lnTo>
                    <a:pt x="797864" y="1875282"/>
                  </a:lnTo>
                  <a:lnTo>
                    <a:pt x="1039799" y="1908937"/>
                  </a:lnTo>
                  <a:lnTo>
                    <a:pt x="1312418" y="1944242"/>
                  </a:lnTo>
                  <a:lnTo>
                    <a:pt x="1609598" y="1981708"/>
                  </a:lnTo>
                  <a:lnTo>
                    <a:pt x="1932558" y="2019300"/>
                  </a:lnTo>
                  <a:lnTo>
                    <a:pt x="2276475" y="2057400"/>
                  </a:lnTo>
                  <a:lnTo>
                    <a:pt x="2647315" y="2092833"/>
                  </a:lnTo>
                  <a:lnTo>
                    <a:pt x="3035427" y="2126741"/>
                  </a:lnTo>
                  <a:lnTo>
                    <a:pt x="3445637" y="2157603"/>
                  </a:lnTo>
                  <a:lnTo>
                    <a:pt x="3872991" y="2187066"/>
                  </a:lnTo>
                  <a:lnTo>
                    <a:pt x="4318762" y="2214753"/>
                  </a:lnTo>
                  <a:lnTo>
                    <a:pt x="4547235" y="2224532"/>
                  </a:lnTo>
                  <a:lnTo>
                    <a:pt x="4780534" y="2235327"/>
                  </a:lnTo>
                  <a:lnTo>
                    <a:pt x="5017643" y="2245487"/>
                  </a:lnTo>
                  <a:lnTo>
                    <a:pt x="5255895" y="2252217"/>
                  </a:lnTo>
                  <a:lnTo>
                    <a:pt x="5744591" y="2264410"/>
                  </a:lnTo>
                  <a:lnTo>
                    <a:pt x="5995162" y="2268601"/>
                  </a:lnTo>
                  <a:lnTo>
                    <a:pt x="6248146" y="2268601"/>
                  </a:lnTo>
                  <a:lnTo>
                    <a:pt x="6503543" y="2270760"/>
                  </a:lnTo>
                  <a:lnTo>
                    <a:pt x="6761480" y="2268601"/>
                  </a:lnTo>
                  <a:lnTo>
                    <a:pt x="7023100" y="2264410"/>
                  </a:lnTo>
                  <a:lnTo>
                    <a:pt x="7284593" y="2260600"/>
                  </a:lnTo>
                  <a:lnTo>
                    <a:pt x="7549896" y="2252217"/>
                  </a:lnTo>
                  <a:lnTo>
                    <a:pt x="7817611" y="2243454"/>
                  </a:lnTo>
                  <a:lnTo>
                    <a:pt x="8085328" y="2233295"/>
                  </a:lnTo>
                  <a:lnTo>
                    <a:pt x="8355583" y="2218944"/>
                  </a:lnTo>
                  <a:lnTo>
                    <a:pt x="8628126" y="2201799"/>
                  </a:lnTo>
                  <a:lnTo>
                    <a:pt x="8902065" y="2185289"/>
                  </a:lnTo>
                  <a:lnTo>
                    <a:pt x="9175877" y="2164207"/>
                  </a:lnTo>
                  <a:lnTo>
                    <a:pt x="9453499" y="2139061"/>
                  </a:lnTo>
                  <a:lnTo>
                    <a:pt x="9727311" y="2113788"/>
                  </a:lnTo>
                  <a:lnTo>
                    <a:pt x="10006076" y="2084704"/>
                  </a:lnTo>
                  <a:lnTo>
                    <a:pt x="10286111" y="2052827"/>
                  </a:lnTo>
                  <a:lnTo>
                    <a:pt x="10562463" y="2019300"/>
                  </a:lnTo>
                  <a:lnTo>
                    <a:pt x="10842371" y="1980057"/>
                  </a:lnTo>
                  <a:lnTo>
                    <a:pt x="11121136" y="1938020"/>
                  </a:lnTo>
                  <a:lnTo>
                    <a:pt x="11401171" y="1896237"/>
                  </a:lnTo>
                  <a:lnTo>
                    <a:pt x="11679936" y="1847596"/>
                  </a:lnTo>
                  <a:lnTo>
                    <a:pt x="11957558" y="1797812"/>
                  </a:lnTo>
                  <a:lnTo>
                    <a:pt x="12192000" y="175399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727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70603" y="0"/>
              <a:ext cx="8118348" cy="227076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PLAN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540" y="2862427"/>
            <a:ext cx="7248525" cy="248412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Historique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pourquoi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qui</a:t>
            </a:r>
            <a:r>
              <a:rPr sz="3200" dirty="0">
                <a:latin typeface="Calibri"/>
                <a:cs typeface="Calibri"/>
              </a:rPr>
              <a:t> /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quand…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356235" algn="l"/>
              </a:tabLst>
            </a:pPr>
            <a:r>
              <a:rPr sz="3200" spc="-15" dirty="0">
                <a:latin typeface="Calibri"/>
                <a:cs typeface="Calibri"/>
              </a:rPr>
              <a:t>Exemple</a:t>
            </a:r>
            <a:r>
              <a:rPr lang="fr-FR" sz="3200" spc="-1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 pratique</a:t>
            </a:r>
            <a:r>
              <a:rPr lang="fr-FR" sz="3200" spc="-15" dirty="0">
                <a:latin typeface="Calibri"/>
                <a:cs typeface="Calibri"/>
              </a:rPr>
              <a:t>s</a:t>
            </a:r>
            <a:endParaRPr sz="3200" dirty="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Utilisation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Git</a:t>
            </a: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Utilisation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GitHub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01244"/>
            <a:ext cx="20688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ON</a:t>
            </a:r>
            <a:r>
              <a:rPr sz="3200" spc="-75" dirty="0"/>
              <a:t> </a:t>
            </a:r>
            <a:r>
              <a:rPr sz="3200" spc="-15" dirty="0"/>
              <a:t>OBTIENT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555" y="873252"/>
            <a:ext cx="6185915" cy="33406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83906" y="1392682"/>
            <a:ext cx="43186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commit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plus,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celui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 l'on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vient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réaliser,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39036" y="4844922"/>
            <a:ext cx="237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cas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38828" y="4342005"/>
            <a:ext cx="6414136" cy="2065144"/>
            <a:chOff x="4338828" y="4480559"/>
            <a:chExt cx="5494020" cy="192658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8828" y="4480559"/>
              <a:ext cx="5494020" cy="19263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9620" y="4725923"/>
              <a:ext cx="912876" cy="403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85318"/>
            <a:ext cx="4137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MAINTENANT</a:t>
            </a:r>
            <a:r>
              <a:rPr sz="3200" spc="-55" dirty="0"/>
              <a:t> </a:t>
            </a:r>
            <a:r>
              <a:rPr sz="3200" dirty="0"/>
              <a:t>LA</a:t>
            </a:r>
            <a:r>
              <a:rPr sz="3200" spc="-30" dirty="0"/>
              <a:t> </a:t>
            </a:r>
            <a:r>
              <a:rPr sz="3200" b="1" dirty="0">
                <a:solidFill>
                  <a:srgbClr val="FFFF00"/>
                </a:solidFill>
              </a:rPr>
              <a:t>FUSION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965250"/>
            <a:ext cx="11049000" cy="155042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d'abord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principale "</a:t>
            </a:r>
            <a:r>
              <a:rPr sz="2000" i="1" spc="-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faire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fusion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branches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utilise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commande</a:t>
            </a:r>
            <a:r>
              <a:rPr sz="20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</a:t>
            </a:r>
            <a:r>
              <a:rPr sz="20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1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merge</a:t>
            </a:r>
            <a:r>
              <a:rPr sz="20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nombranche</a:t>
            </a:r>
            <a:endParaRPr sz="20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 obtient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fusion</a:t>
            </a:r>
            <a:r>
              <a:rPr sz="2000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simple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changement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formulaire,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FFFFFF"/>
                </a:solidFill>
                <a:latin typeface="Calibri"/>
                <a:cs typeface="Calibri"/>
              </a:rPr>
              <a:t>mais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2000" spc="5" dirty="0">
                <a:solidFill>
                  <a:srgbClr val="FFFFFF"/>
                </a:solidFill>
                <a:latin typeface="Calibri"/>
                <a:cs typeface="Calibri"/>
              </a:rPr>
              <a:t>encore </a:t>
            </a:r>
            <a:r>
              <a:rPr sz="2000" dirty="0" err="1">
                <a:solidFill>
                  <a:srgbClr val="FFFFFF"/>
                </a:solidFill>
                <a:latin typeface="Calibri"/>
                <a:cs typeface="Calibri"/>
              </a:rPr>
              <a:t>aucun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486" y="2581891"/>
            <a:ext cx="6239514" cy="39984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3128264"/>
            <a:ext cx="4408932" cy="19720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91400" y="5578561"/>
            <a:ext cx="4572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Nous </a:t>
            </a:r>
            <a:r>
              <a:rPr lang="fr-FR" sz="2000" spc="-5" dirty="0">
                <a:solidFill>
                  <a:srgbClr val="FFFFFF"/>
                </a:solidFill>
                <a:latin typeface="Calibri"/>
                <a:cs typeface="Calibri"/>
              </a:rPr>
              <a:t>sommes en présence d’</a:t>
            </a:r>
            <a:r>
              <a:rPr sz="2000" spc="-5" dirty="0" err="1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alibri"/>
                <a:cs typeface="Calibri"/>
              </a:rPr>
              <a:t>fusion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00"/>
                </a:solidFill>
                <a:latin typeface="Calibri"/>
                <a:cs typeface="Calibri"/>
              </a:rPr>
              <a:t>avec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 err="1">
                <a:solidFill>
                  <a:srgbClr val="FFFF00"/>
                </a:solidFill>
                <a:latin typeface="Calibri"/>
                <a:cs typeface="Calibri"/>
              </a:rPr>
              <a:t>conflit</a:t>
            </a:r>
            <a:r>
              <a:rPr lang="fr-FR" sz="2000" spc="-10" dirty="0">
                <a:solidFill>
                  <a:srgbClr val="FFFFFF"/>
                </a:solidFill>
                <a:latin typeface="Calibri"/>
                <a:cs typeface="Calibri"/>
              </a:rPr>
              <a:t> (codes sources différents)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66471"/>
            <a:ext cx="37096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FUSION</a:t>
            </a:r>
            <a:r>
              <a:rPr sz="3200" spc="-25" dirty="0"/>
              <a:t> </a:t>
            </a:r>
            <a:r>
              <a:rPr sz="3200" spc="-45" dirty="0"/>
              <a:t>AVEC</a:t>
            </a:r>
            <a:r>
              <a:rPr sz="3200" spc="-20" dirty="0"/>
              <a:t> </a:t>
            </a:r>
            <a:r>
              <a:rPr sz="3200" spc="-10" dirty="0">
                <a:solidFill>
                  <a:srgbClr val="FFFF00"/>
                </a:solidFill>
              </a:rPr>
              <a:t>CONFLIT</a:t>
            </a:r>
            <a:endParaRPr sz="3200" dirty="0">
              <a:solidFill>
                <a:srgbClr val="FFFF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1683" y="2581655"/>
            <a:ext cx="4239768" cy="14919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346" y="1136650"/>
            <a:ext cx="10754995" cy="453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 fusion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conflit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produit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quand</a:t>
            </a:r>
            <a:r>
              <a:rPr sz="2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branches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différentes</a:t>
            </a:r>
            <a:r>
              <a:rPr sz="2400" b="1" spc="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ont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codes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différents</a:t>
            </a:r>
            <a:endParaRPr sz="24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mêmes</a:t>
            </a:r>
            <a:r>
              <a:rPr sz="2400" b="1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lignes</a:t>
            </a:r>
            <a:endParaRPr sz="2400" dirty="0">
              <a:solidFill>
                <a:srgbClr val="FFFF00"/>
              </a:solidFill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0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rappel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5676900" marR="521970">
              <a:lnSpc>
                <a:spcPct val="100000"/>
              </a:lnSpc>
              <a:spcBef>
                <a:spcPts val="189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version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1.8.1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rentre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conflit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du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version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2.0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Calibri"/>
              <a:cs typeface="Calibri"/>
            </a:endParaRPr>
          </a:p>
          <a:p>
            <a:pPr marL="2477770" marR="1175385">
              <a:lnSpc>
                <a:spcPct val="2001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Alors,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git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nous demande 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l'aide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pour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résoudre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conflit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cela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présente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sous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cette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forme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236" y="140207"/>
            <a:ext cx="4893564" cy="64129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9198" y="471932"/>
            <a:ext cx="4373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0" spc="-5" dirty="0">
                <a:latin typeface="Calibri"/>
                <a:cs typeface="Calibri"/>
              </a:rPr>
              <a:t>Soit on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accepte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les</a:t>
            </a:r>
            <a:r>
              <a:rPr sz="2000" b="0" spc="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changements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spc="-5" dirty="0">
                <a:latin typeface="Calibri"/>
                <a:cs typeface="Calibri"/>
              </a:rPr>
              <a:t>du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HEAD</a:t>
            </a:r>
            <a:endParaRPr sz="2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8800" y="3886200"/>
            <a:ext cx="4545965" cy="929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Soit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celui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vient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branche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formulaire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Soit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deux</a:t>
            </a:r>
            <a:r>
              <a:rPr lang="fr-FR" sz="2000" spc="-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7400" y="5573112"/>
            <a:ext cx="6096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On n'oublie </a:t>
            </a:r>
            <a:r>
              <a:rPr sz="2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pas de </a:t>
            </a:r>
            <a:r>
              <a:rPr sz="2400" b="1" spc="-5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commit</a:t>
            </a:r>
            <a:r>
              <a:rPr sz="2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après avoir </a:t>
            </a:r>
            <a:r>
              <a:rPr sz="2400" b="1" spc="-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choisi</a:t>
            </a:r>
            <a:r>
              <a:rPr sz="2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lang="fr-FR" sz="2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le code </a:t>
            </a:r>
            <a:r>
              <a:rPr sz="2400" b="1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que </a:t>
            </a:r>
            <a:r>
              <a:rPr sz="2400" b="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l'on</a:t>
            </a:r>
            <a:r>
              <a:rPr sz="2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lang="fr-FR" sz="2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souhaite </a:t>
            </a:r>
            <a:r>
              <a:rPr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2400" b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garde</a:t>
            </a:r>
            <a:r>
              <a:rPr lang="fr-FR" sz="2400" b="1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</a:t>
            </a:r>
            <a:r>
              <a:rPr sz="2400" b="1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!!!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55D72C1-F8E0-80A1-B272-0B5095BC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1" y="533400"/>
            <a:ext cx="4858471" cy="3124200"/>
          </a:xfrm>
          <a:prstGeom prst="rect">
            <a:avLst/>
          </a:prstGeom>
        </p:spPr>
      </p:pic>
      <p:pic>
        <p:nvPicPr>
          <p:cNvPr id="10" name="Image 9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0232291-3B03-CCF6-AFD4-04E94141B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1" y="3743394"/>
            <a:ext cx="4858471" cy="25812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1" y="457200"/>
            <a:ext cx="11492482" cy="54315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61899"/>
            <a:ext cx="67564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CHANGEMENT</a:t>
            </a:r>
            <a:r>
              <a:rPr sz="3200" spc="-40" dirty="0"/>
              <a:t> </a:t>
            </a:r>
            <a:r>
              <a:rPr sz="3200" dirty="0"/>
              <a:t>DE</a:t>
            </a:r>
            <a:r>
              <a:rPr sz="3200" spc="-30" dirty="0"/>
              <a:t> </a:t>
            </a:r>
            <a:r>
              <a:rPr sz="3200" dirty="0"/>
              <a:t>NOM</a:t>
            </a:r>
            <a:r>
              <a:rPr sz="3200" spc="-25" dirty="0"/>
              <a:t> </a:t>
            </a:r>
            <a:r>
              <a:rPr sz="3200" dirty="0"/>
              <a:t>D'UNE</a:t>
            </a:r>
            <a:r>
              <a:rPr sz="3200" spc="-40" dirty="0"/>
              <a:t> </a:t>
            </a:r>
            <a:r>
              <a:rPr sz="3200" spc="-5" dirty="0"/>
              <a:t>BRANCHE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3625" y="1074319"/>
            <a:ext cx="8624570" cy="991869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Pourquoi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  <a:p>
            <a:pPr marL="1778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GitHub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renommé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FFFF00"/>
                </a:solidFill>
                <a:latin typeface="Calibri"/>
                <a:cs typeface="Calibri"/>
              </a:rPr>
              <a:t>master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 "</a:t>
            </a:r>
            <a:r>
              <a:rPr sz="2000" b="1" dirty="0">
                <a:solidFill>
                  <a:srgbClr val="FFFF00"/>
                </a:solidFill>
                <a:latin typeface="Calibri"/>
                <a:cs typeface="Calibri"/>
              </a:rPr>
              <a:t>main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du coup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va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faire</a:t>
            </a:r>
            <a:r>
              <a:rPr sz="20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même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6" y="2197606"/>
            <a:ext cx="8737093" cy="24505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844" y="4724222"/>
            <a:ext cx="10814685" cy="1789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vérifie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l'on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est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bien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sur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l'on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souhaite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renommer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utilise</a:t>
            </a:r>
            <a:r>
              <a:rPr sz="20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git</a:t>
            </a:r>
            <a:r>
              <a:rPr sz="20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branch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–m</a:t>
            </a:r>
            <a:r>
              <a:rPr sz="2000" b="1" u="heavy" spc="-10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nouveauxNom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Le nom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effectivement</a:t>
            </a:r>
            <a:r>
              <a:rPr sz="20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changé</a:t>
            </a:r>
            <a:endParaRPr sz="2000" dirty="0">
              <a:latin typeface="Calibri"/>
              <a:cs typeface="Calibri"/>
            </a:endParaRPr>
          </a:p>
          <a:p>
            <a:pPr marL="6289040">
              <a:lnSpc>
                <a:spcPts val="2140"/>
              </a:lnSpc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prêt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à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mettre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notre repo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ligne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endParaRPr sz="2000" dirty="0">
              <a:latin typeface="Calibri"/>
              <a:cs typeface="Calibri"/>
            </a:endParaRPr>
          </a:p>
          <a:p>
            <a:pPr marL="62890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Calibri"/>
                <a:cs typeface="Calibri"/>
              </a:rPr>
              <a:t>GitHub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fr-FR" sz="2000" spc="-10" dirty="0">
                <a:solidFill>
                  <a:srgbClr val="FFFFFF"/>
                </a:solidFill>
                <a:latin typeface="Calibri"/>
                <a:cs typeface="Calibri"/>
              </a:rPr>
              <a:t>mais </a:t>
            </a:r>
            <a:r>
              <a:rPr sz="2000" spc="-10" dirty="0" err="1">
                <a:solidFill>
                  <a:srgbClr val="FFFFFF"/>
                </a:solidFill>
                <a:latin typeface="Calibri"/>
                <a:cs typeface="Calibri"/>
              </a:rPr>
              <a:t>avant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...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23113"/>
            <a:ext cx="5390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QUELQUES</a:t>
            </a:r>
            <a:r>
              <a:rPr sz="3200" spc="-50" dirty="0"/>
              <a:t> </a:t>
            </a:r>
            <a:r>
              <a:rPr sz="3200" spc="-10" dirty="0"/>
              <a:t>COMMANDES</a:t>
            </a:r>
            <a:r>
              <a:rPr sz="3200" spc="-55" dirty="0"/>
              <a:t> </a:t>
            </a:r>
            <a:r>
              <a:rPr sz="3200" spc="-5" dirty="0"/>
              <a:t>UTILES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785619"/>
            <a:ext cx="10860405" cy="420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git</a:t>
            </a:r>
            <a:r>
              <a:rPr sz="2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00"/>
                </a:solidFill>
                <a:latin typeface="Calibri"/>
                <a:cs typeface="Calibri"/>
              </a:rPr>
              <a:t>checkout</a:t>
            </a:r>
            <a:r>
              <a:rPr sz="2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numcommit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revenir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sur un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2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i="1" spc="-15" dirty="0">
                <a:solidFill>
                  <a:srgbClr val="FFFFFF"/>
                </a:solidFill>
                <a:latin typeface="Calibri"/>
                <a:cs typeface="Calibri"/>
              </a:rPr>
              <a:t>précédent</a:t>
            </a:r>
            <a:endParaRPr sz="2200" i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28200"/>
              </a:lnSpc>
              <a:tabLst>
                <a:tab pos="4709795" algn="l"/>
              </a:tabLst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git</a:t>
            </a:r>
            <a:r>
              <a:rPr sz="2200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switch</a:t>
            </a:r>
            <a:r>
              <a:rPr sz="22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–c</a:t>
            </a:r>
            <a:r>
              <a:rPr sz="22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nomNouvelleBranche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fait	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même</a:t>
            </a:r>
            <a:r>
              <a:rPr sz="22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chose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git</a:t>
            </a:r>
            <a:r>
              <a:rPr sz="2200" spc="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00"/>
                </a:solidFill>
                <a:latin typeface="Calibri"/>
                <a:cs typeface="Calibri"/>
              </a:rPr>
              <a:t>branch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nomNouvelleBranche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"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Ainsi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 la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commande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git</a:t>
            </a:r>
            <a:r>
              <a:rPr sz="2200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FFFF00"/>
                </a:solidFill>
                <a:latin typeface="Calibri"/>
                <a:cs typeface="Calibri"/>
              </a:rPr>
              <a:t>checkout</a:t>
            </a:r>
            <a:r>
              <a:rPr sz="2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alibri"/>
                <a:cs typeface="Calibri"/>
              </a:rPr>
              <a:t>-b</a:t>
            </a:r>
            <a:r>
              <a:rPr sz="220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00"/>
                </a:solidFill>
                <a:latin typeface="Calibri"/>
                <a:cs typeface="Calibri"/>
              </a:rPr>
              <a:t>nomNouvelleBranche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  <a:p>
            <a:pPr marL="12700" marR="5300345">
              <a:lnSpc>
                <a:spcPts val="6759"/>
              </a:lnSpc>
              <a:spcBef>
                <a:spcPts val="700"/>
              </a:spcBef>
            </a:pP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FFFF00"/>
                </a:solidFill>
                <a:latin typeface="Calibri"/>
                <a:cs typeface="Calibri"/>
              </a:rPr>
              <a:t>git</a:t>
            </a:r>
            <a:r>
              <a:rPr sz="2200" b="1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00"/>
                </a:solidFill>
                <a:latin typeface="Calibri"/>
                <a:cs typeface="Calibri"/>
              </a:rPr>
              <a:t>branch</a:t>
            </a:r>
            <a:r>
              <a:rPr sz="2200" b="1" spc="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00"/>
                </a:solidFill>
                <a:latin typeface="Calibri"/>
                <a:cs typeface="Calibri"/>
              </a:rPr>
              <a:t>-d </a:t>
            </a:r>
            <a:r>
              <a:rPr sz="2200" b="1" spc="-10" dirty="0">
                <a:solidFill>
                  <a:srgbClr val="FFFF00"/>
                </a:solidFill>
                <a:latin typeface="Calibri"/>
                <a:cs typeface="Calibri"/>
              </a:rPr>
              <a:t>maBranche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2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supprime</a:t>
            </a:r>
            <a:r>
              <a:rPr sz="22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maBranche </a:t>
            </a:r>
            <a:r>
              <a:rPr sz="2200" spc="-48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mots</a:t>
            </a:r>
            <a:r>
              <a:rPr sz="22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sur le</a:t>
            </a:r>
            <a:r>
              <a:rPr sz="22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fichier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.gitignore</a:t>
            </a:r>
            <a:r>
              <a:rPr lang="fr-FR" sz="22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 </a:t>
            </a:r>
            <a:br>
              <a:rPr lang="fr-FR" sz="2200" u="heavy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</a:br>
            <a:r>
              <a:rPr lang="fr-FR" sz="22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(Cf. le TP guidé « </a:t>
            </a:r>
            <a:r>
              <a:rPr lang="fr-FR" sz="2200" i="1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Please, Like Me </a:t>
            </a:r>
            <a:r>
              <a:rPr lang="fr-FR" sz="2200" u="sng" spc="-5" dirty="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Calibri"/>
                <a:cs typeface="Calibri"/>
              </a:rPr>
              <a:t>»)</a:t>
            </a:r>
            <a:endParaRPr sz="2200" u="sng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08177"/>
            <a:ext cx="3522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GITHUB</a:t>
            </a:r>
            <a:r>
              <a:rPr sz="3200" spc="-85" dirty="0"/>
              <a:t> </a:t>
            </a:r>
            <a:r>
              <a:rPr sz="3200" spc="-15" dirty="0"/>
              <a:t>C'EST</a:t>
            </a:r>
            <a:r>
              <a:rPr sz="3200" spc="-25" dirty="0"/>
              <a:t> </a:t>
            </a:r>
            <a:r>
              <a:rPr sz="3200" spc="-5" dirty="0"/>
              <a:t>QUOI </a:t>
            </a:r>
            <a:r>
              <a:rPr sz="3200" dirty="0"/>
              <a:t>?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pc="-15" dirty="0"/>
              <a:t>C'est</a:t>
            </a:r>
            <a:r>
              <a:rPr spc="10" dirty="0"/>
              <a:t> </a:t>
            </a:r>
            <a:r>
              <a:rPr spc="-10" dirty="0"/>
              <a:t>une</a:t>
            </a:r>
            <a:r>
              <a:rPr spc="15" dirty="0"/>
              <a:t> </a:t>
            </a:r>
            <a:r>
              <a:rPr b="1" spc="-20" dirty="0">
                <a:solidFill>
                  <a:srgbClr val="FFFF00"/>
                </a:solidFill>
                <a:latin typeface="Calibri"/>
                <a:cs typeface="Calibri"/>
              </a:rPr>
              <a:t>plateforme</a:t>
            </a:r>
            <a:r>
              <a:rPr b="1" spc="45" dirty="0">
                <a:latin typeface="Calibri"/>
                <a:cs typeface="Calibri"/>
              </a:rPr>
              <a:t> </a:t>
            </a:r>
            <a:r>
              <a:rPr spc="-5" dirty="0"/>
              <a:t>qui</a:t>
            </a:r>
            <a:r>
              <a:rPr spc="15" dirty="0"/>
              <a:t> </a:t>
            </a:r>
            <a:r>
              <a:rPr spc="-10" dirty="0"/>
              <a:t>permet</a:t>
            </a:r>
            <a:r>
              <a:rPr spc="10" dirty="0"/>
              <a:t> </a:t>
            </a:r>
            <a:r>
              <a:rPr spc="-5" dirty="0"/>
              <a:t>aux</a:t>
            </a:r>
            <a:r>
              <a:rPr dirty="0"/>
              <a:t> </a:t>
            </a:r>
            <a:r>
              <a:rPr spc="-15" dirty="0"/>
              <a:t>développeurs</a:t>
            </a:r>
            <a:r>
              <a:rPr spc="45" dirty="0"/>
              <a:t> </a:t>
            </a:r>
            <a:r>
              <a:rPr spc="-5" dirty="0"/>
              <a:t>de </a:t>
            </a:r>
            <a:r>
              <a:rPr spc="-25" dirty="0"/>
              <a:t>stocker</a:t>
            </a:r>
            <a:r>
              <a:rPr spc="5" dirty="0"/>
              <a:t> </a:t>
            </a:r>
            <a:r>
              <a:rPr spc="-10" dirty="0"/>
              <a:t>et</a:t>
            </a:r>
            <a:r>
              <a:rPr spc="-5" dirty="0"/>
              <a:t> </a:t>
            </a:r>
            <a:r>
              <a:rPr spc="-10" dirty="0"/>
              <a:t>de</a:t>
            </a:r>
          </a:p>
          <a:p>
            <a:pPr marL="328930">
              <a:lnSpc>
                <a:spcPct val="100000"/>
              </a:lnSpc>
            </a:pPr>
            <a:r>
              <a:rPr spc="-40" dirty="0"/>
              <a:t>partager,</a:t>
            </a:r>
            <a:r>
              <a:rPr dirty="0"/>
              <a:t> </a:t>
            </a:r>
            <a:r>
              <a:rPr spc="-10" dirty="0"/>
              <a:t>publiquement</a:t>
            </a:r>
            <a:r>
              <a:rPr spc="60" dirty="0"/>
              <a:t> </a:t>
            </a:r>
            <a:r>
              <a:rPr spc="-5" dirty="0"/>
              <a:t>ou</a:t>
            </a:r>
            <a:r>
              <a:rPr spc="5" dirty="0"/>
              <a:t> </a:t>
            </a:r>
            <a:r>
              <a:rPr spc="-10" dirty="0"/>
              <a:t>non,</a:t>
            </a:r>
            <a:r>
              <a:rPr spc="15" dirty="0"/>
              <a:t> </a:t>
            </a:r>
            <a:r>
              <a:rPr spc="-5" dirty="0"/>
              <a:t>le</a:t>
            </a:r>
            <a:r>
              <a:rPr dirty="0"/>
              <a:t> </a:t>
            </a:r>
            <a:r>
              <a:rPr spc="-15" dirty="0"/>
              <a:t>code</a:t>
            </a:r>
            <a:r>
              <a:rPr spc="-5" dirty="0"/>
              <a:t> </a:t>
            </a:r>
            <a:r>
              <a:rPr spc="-10" dirty="0"/>
              <a:t>qu’ils</a:t>
            </a:r>
            <a:r>
              <a:rPr spc="30" dirty="0"/>
              <a:t> </a:t>
            </a:r>
            <a:r>
              <a:rPr spc="-15" dirty="0"/>
              <a:t>créent.</a:t>
            </a:r>
          </a:p>
          <a:p>
            <a:pPr marL="328930" marR="688340" indent="-287020">
              <a:lnSpc>
                <a:spcPct val="100000"/>
              </a:lnSpc>
              <a:spcBef>
                <a:spcPts val="1010"/>
              </a:spcBef>
              <a:buClr>
                <a:srgbClr val="FFFFFF"/>
              </a:buClr>
              <a:buFont typeface="Arial"/>
              <a:buChar char="•"/>
              <a:tabLst>
                <a:tab pos="410209" algn="l"/>
                <a:tab pos="41084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-5" dirty="0"/>
              <a:t>La</a:t>
            </a:r>
            <a:r>
              <a:rPr spc="5" dirty="0"/>
              <a:t> </a:t>
            </a:r>
            <a:r>
              <a:rPr spc="-20" dirty="0"/>
              <a:t>plateforme</a:t>
            </a:r>
            <a:r>
              <a:rPr spc="-15" dirty="0"/>
              <a:t> </a:t>
            </a:r>
            <a:r>
              <a:rPr spc="-5" dirty="0"/>
              <a:t>accueille</a:t>
            </a:r>
            <a:r>
              <a:rPr spc="10" dirty="0"/>
              <a:t> </a:t>
            </a:r>
            <a:r>
              <a:rPr spc="-10" dirty="0"/>
              <a:t>plus</a:t>
            </a:r>
            <a:r>
              <a:rPr spc="1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80</a:t>
            </a:r>
            <a:r>
              <a:rPr spc="75" dirty="0"/>
              <a:t> </a:t>
            </a:r>
            <a:r>
              <a:rPr spc="-10" dirty="0"/>
              <a:t>millions</a:t>
            </a:r>
            <a:r>
              <a:rPr spc="20" dirty="0"/>
              <a:t> </a:t>
            </a:r>
            <a:r>
              <a:rPr spc="-5" dirty="0"/>
              <a:t>de</a:t>
            </a:r>
            <a:r>
              <a:rPr spc="10" dirty="0"/>
              <a:t> </a:t>
            </a:r>
            <a:r>
              <a:rPr spc="-15" dirty="0"/>
              <a:t>projets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25" dirty="0"/>
              <a:t> </a:t>
            </a:r>
            <a:r>
              <a:rPr spc="-15" dirty="0"/>
              <a:t>tout</a:t>
            </a:r>
            <a:r>
              <a:rPr spc="10" dirty="0"/>
              <a:t> </a:t>
            </a:r>
            <a:r>
              <a:rPr spc="-10" dirty="0"/>
              <a:t>type</a:t>
            </a:r>
            <a:r>
              <a:rPr spc="15" dirty="0"/>
              <a:t> </a:t>
            </a:r>
            <a:r>
              <a:rPr spc="-10" dirty="0"/>
              <a:t>et </a:t>
            </a:r>
            <a:r>
              <a:rPr spc="-615" dirty="0"/>
              <a:t> </a:t>
            </a:r>
            <a:r>
              <a:rPr spc="-15" dirty="0" err="1"/>
              <a:t>langage</a:t>
            </a:r>
            <a:r>
              <a:rPr lang="fr-FR" spc="-15" dirty="0"/>
              <a:t> de programmation.</a:t>
            </a:r>
            <a:endParaRPr spc="-15" dirty="0"/>
          </a:p>
          <a:p>
            <a:pPr marL="328930" marR="5080" indent="-2870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pc="-10" dirty="0"/>
              <a:t>Elle</a:t>
            </a:r>
            <a:r>
              <a:rPr dirty="0"/>
              <a:t> </a:t>
            </a:r>
            <a:r>
              <a:rPr spc="-10" dirty="0"/>
              <a:t>permet</a:t>
            </a:r>
            <a:r>
              <a:rPr dirty="0"/>
              <a:t> </a:t>
            </a:r>
            <a:r>
              <a:rPr spc="-5" dirty="0"/>
              <a:t>aussi</a:t>
            </a:r>
            <a:r>
              <a:rPr spc="20" dirty="0"/>
              <a:t> </a:t>
            </a:r>
            <a:r>
              <a:rPr spc="-10" dirty="0"/>
              <a:t>de</a:t>
            </a:r>
            <a:r>
              <a:rPr spc="15" dirty="0"/>
              <a:t> </a:t>
            </a:r>
            <a:r>
              <a:rPr spc="-15" dirty="0"/>
              <a:t>remonter</a:t>
            </a:r>
            <a:r>
              <a:rPr spc="5" dirty="0"/>
              <a:t> </a:t>
            </a:r>
            <a:r>
              <a:rPr spc="-5" dirty="0"/>
              <a:t>des</a:t>
            </a:r>
            <a:r>
              <a:rPr spc="5" dirty="0"/>
              <a:t> </a:t>
            </a:r>
            <a:r>
              <a:rPr i="1" spc="-10" dirty="0"/>
              <a:t>bugs</a:t>
            </a:r>
            <a:r>
              <a:rPr spc="30" dirty="0"/>
              <a:t> </a:t>
            </a:r>
            <a:r>
              <a:rPr spc="-5" dirty="0"/>
              <a:t>aux</a:t>
            </a:r>
            <a:r>
              <a:rPr spc="5" dirty="0"/>
              <a:t> </a:t>
            </a:r>
            <a:r>
              <a:rPr spc="-15" dirty="0"/>
              <a:t>développeurs</a:t>
            </a:r>
            <a:r>
              <a:rPr spc="50" dirty="0"/>
              <a:t> </a:t>
            </a:r>
            <a:r>
              <a:rPr spc="-5" dirty="0"/>
              <a:t>du</a:t>
            </a:r>
            <a:r>
              <a:rPr spc="10" dirty="0"/>
              <a:t> </a:t>
            </a:r>
            <a:r>
              <a:rPr spc="-15" dirty="0"/>
              <a:t>projet</a:t>
            </a:r>
            <a:r>
              <a:rPr spc="25" dirty="0"/>
              <a:t> </a:t>
            </a:r>
            <a:r>
              <a:rPr spc="-5" dirty="0"/>
              <a:t>ou</a:t>
            </a:r>
            <a:r>
              <a:rPr spc="10" dirty="0"/>
              <a:t> </a:t>
            </a:r>
            <a:r>
              <a:rPr spc="-10" dirty="0"/>
              <a:t>de </a:t>
            </a:r>
            <a:r>
              <a:rPr spc="-620" dirty="0"/>
              <a:t> </a:t>
            </a:r>
            <a:r>
              <a:rPr spc="-15" dirty="0"/>
              <a:t>proposer</a:t>
            </a:r>
            <a:r>
              <a:rPr spc="35" dirty="0"/>
              <a:t> </a:t>
            </a:r>
            <a:r>
              <a:rPr spc="-5" dirty="0"/>
              <a:t>un</a:t>
            </a:r>
            <a:r>
              <a:rPr spc="10" dirty="0"/>
              <a:t> </a:t>
            </a:r>
            <a:r>
              <a:rPr i="1" spc="-10" dirty="0"/>
              <a:t>correctif</a:t>
            </a:r>
          </a:p>
          <a:p>
            <a:pPr marL="328930" indent="-28702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329565" algn="l"/>
                <a:tab pos="330200" algn="l"/>
              </a:tabLst>
            </a:pPr>
            <a:r>
              <a:rPr spc="-10" dirty="0"/>
              <a:t>Son</a:t>
            </a:r>
            <a:r>
              <a:rPr spc="-5" dirty="0"/>
              <a:t> </a:t>
            </a:r>
            <a:r>
              <a:rPr spc="-10" dirty="0"/>
              <a:t>adresse</a:t>
            </a:r>
            <a:r>
              <a:rPr spc="15" dirty="0"/>
              <a:t> </a:t>
            </a:r>
            <a:r>
              <a:rPr spc="-5" dirty="0"/>
              <a:t>: </a:t>
            </a:r>
            <a:r>
              <a:rPr spc="-10" dirty="0">
                <a:solidFill>
                  <a:srgbClr val="FFFF00"/>
                </a:solidFill>
              </a:rPr>
              <a:t>Github.com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473467"/>
            <a:ext cx="6477000" cy="60851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4200" y="898445"/>
            <a:ext cx="4653944" cy="395267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97395" y="5676144"/>
            <a:ext cx="50946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repo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github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été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crée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trouve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l'adresse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Calibri"/>
                <a:cs typeface="Calibri"/>
              </a:rPr>
              <a:t>https://github.com/</a:t>
            </a:r>
            <a:r>
              <a:rPr lang="fr-FR" spc="-10" dirty="0">
                <a:solidFill>
                  <a:srgbClr val="FFFF00"/>
                </a:solidFill>
                <a:latin typeface="Calibri"/>
                <a:cs typeface="Calibri"/>
              </a:rPr>
              <a:t>sachavodka</a:t>
            </a:r>
            <a:r>
              <a:rPr sz="1800" spc="-10" dirty="0">
                <a:solidFill>
                  <a:srgbClr val="FFFF00"/>
                </a:solidFill>
                <a:latin typeface="Calibri"/>
                <a:cs typeface="Calibri"/>
              </a:rPr>
              <a:t>/test</a:t>
            </a:r>
            <a:endParaRPr sz="1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020" y="563118"/>
            <a:ext cx="2768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HISTORIQUE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59942" y="1752600"/>
            <a:ext cx="6836258" cy="42633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c'est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quoi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C'est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un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système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contrôle </a:t>
            </a:r>
            <a:r>
              <a:rPr sz="2400" b="1" dirty="0">
                <a:solidFill>
                  <a:srgbClr val="FFFF00"/>
                </a:solidFill>
                <a:latin typeface="Calibri"/>
                <a:cs typeface="Calibri"/>
              </a:rPr>
              <a:t>de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version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Créé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Linus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Torvalds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2005.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Avant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Git,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FFFFFF"/>
                </a:solidFill>
                <a:latin typeface="Calibri"/>
                <a:cs typeface="Calibri"/>
              </a:rPr>
              <a:t>patchs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FFFFFF"/>
                </a:solidFill>
                <a:latin typeface="Calibri"/>
                <a:cs typeface="Calibri"/>
              </a:rPr>
              <a:t>étai</a:t>
            </a:r>
            <a:r>
              <a:rPr lang="fr-FR" sz="2400" spc="-10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FFFFFF"/>
                </a:solidFill>
                <a:latin typeface="Calibri"/>
                <a:cs typeface="Calibri"/>
              </a:rPr>
              <a:t>réalisé</a:t>
            </a:r>
            <a:r>
              <a:rPr lang="fr-FR"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24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1" spc="-7" baseline="1157" dirty="0">
                <a:solidFill>
                  <a:srgbClr val="E15246"/>
                </a:solidFill>
                <a:latin typeface="Calibri"/>
                <a:cs typeface="Calibri"/>
              </a:rPr>
              <a:t>email.</a:t>
            </a:r>
            <a:endParaRPr sz="4400" baseline="1157" dirty="0">
              <a:latin typeface="Calibri"/>
              <a:cs typeface="Calibri"/>
            </a:endParaRPr>
          </a:p>
          <a:p>
            <a:pPr marL="12700" marR="1418590">
              <a:lnSpc>
                <a:spcPct val="100000"/>
              </a:lnSpc>
              <a:spcBef>
                <a:spcPts val="207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existe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d'autre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système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contrôle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version </a:t>
            </a:r>
            <a:r>
              <a:rPr sz="24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(CVS,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SVN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et BitKeeper).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Simplifie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l'intégration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patch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et permet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travail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collaboratif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plus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simple.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0" y="3276778"/>
            <a:ext cx="2884931" cy="28834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5066" y="243966"/>
            <a:ext cx="511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MAIS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QUOI</a:t>
            </a:r>
            <a:r>
              <a:rPr spc="-35" dirty="0"/>
              <a:t> </a:t>
            </a:r>
            <a:r>
              <a:rPr spc="-5" dirty="0"/>
              <a:t>ÇA</a:t>
            </a:r>
            <a:r>
              <a:rPr spc="-20" dirty="0"/>
              <a:t> </a:t>
            </a:r>
            <a:r>
              <a:rPr spc="-10" dirty="0"/>
              <a:t>SERT</a:t>
            </a:r>
            <a:r>
              <a:rPr spc="-20" dirty="0"/>
              <a:t> </a:t>
            </a:r>
            <a:r>
              <a:rPr spc="-5" dirty="0"/>
              <a:t>?!!!!!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5039" y="1171506"/>
            <a:ext cx="9712961" cy="4010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Andy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développeur</a:t>
            </a:r>
            <a:r>
              <a:rPr sz="2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d'application,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travail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pour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société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"Ratio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Gems"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(une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société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jeu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vidéo)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9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rôle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c'est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coder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800" spc="-5" dirty="0">
                <a:solidFill>
                  <a:srgbClr val="FFFF00"/>
                </a:solidFill>
                <a:latin typeface="Calibri"/>
                <a:cs typeface="Calibri"/>
              </a:rPr>
              <a:t>launcher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jeu.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3550" dirty="0">
              <a:latin typeface="Calibri"/>
              <a:cs typeface="Calibri"/>
            </a:endParaRPr>
          </a:p>
          <a:p>
            <a:pPr marL="12700" marR="464820">
              <a:lnSpc>
                <a:spcPct val="1296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Il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actuellement</a:t>
            </a:r>
            <a:r>
              <a:rPr sz="2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2.0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du "launcher".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(ajout</a:t>
            </a:r>
            <a:r>
              <a:rPr sz="2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fonctionnalités,</a:t>
            </a:r>
            <a:r>
              <a:rPr sz="2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changements</a:t>
            </a:r>
            <a:r>
              <a:rPr sz="2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graphiques...)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618" y="376174"/>
            <a:ext cx="38849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S'IL</a:t>
            </a:r>
            <a:r>
              <a:rPr sz="3200" spc="-10" dirty="0"/>
              <a:t> </a:t>
            </a:r>
            <a:r>
              <a:rPr sz="3200" dirty="0"/>
              <a:t>UTILISE </a:t>
            </a:r>
            <a:r>
              <a:rPr sz="3200" spc="-5" dirty="0"/>
              <a:t>GIT</a:t>
            </a:r>
            <a:r>
              <a:rPr sz="3200" spc="-15" dirty="0"/>
              <a:t> </a:t>
            </a:r>
            <a:r>
              <a:rPr sz="3200" dirty="0"/>
              <a:t>…</a:t>
            </a:r>
            <a:r>
              <a:rPr sz="3200" spc="-10" dirty="0"/>
              <a:t> </a:t>
            </a:r>
            <a:r>
              <a:rPr sz="1300" spc="-5" dirty="0"/>
              <a:t>(ET</a:t>
            </a:r>
            <a:r>
              <a:rPr sz="1300" spc="10" dirty="0"/>
              <a:t> </a:t>
            </a:r>
            <a:r>
              <a:rPr sz="1300" spc="-5" dirty="0"/>
              <a:t>IL</a:t>
            </a:r>
            <a:r>
              <a:rPr sz="1300" spc="5" dirty="0"/>
              <a:t> </a:t>
            </a:r>
            <a:r>
              <a:rPr sz="1300" spc="-5" dirty="0"/>
              <a:t>LE</a:t>
            </a:r>
            <a:r>
              <a:rPr sz="1300" spc="10" dirty="0"/>
              <a:t> </a:t>
            </a:r>
            <a:r>
              <a:rPr sz="1300" spc="-20" dirty="0"/>
              <a:t>FAIT)</a:t>
            </a:r>
            <a:endParaRPr sz="1300" dirty="0"/>
          </a:p>
        </p:txBody>
      </p:sp>
      <p:sp>
        <p:nvSpPr>
          <p:cNvPr id="3" name="object 3"/>
          <p:cNvSpPr txBox="1"/>
          <p:nvPr/>
        </p:nvSpPr>
        <p:spPr>
          <a:xfrm>
            <a:off x="323799" y="1081532"/>
            <a:ext cx="6329045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868680" indent="-28702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En haut, jusqu'à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version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1.8, c'est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spc="-10" dirty="0">
                <a:solidFill>
                  <a:srgbClr val="FFFF00"/>
                </a:solidFill>
                <a:latin typeface="Calibri"/>
                <a:cs typeface="Calibri"/>
              </a:rPr>
              <a:t>master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(la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défault)</a:t>
            </a:r>
            <a:endParaRPr sz="2400" dirty="0">
              <a:latin typeface="Calibri"/>
              <a:cs typeface="Calibri"/>
            </a:endParaRPr>
          </a:p>
          <a:p>
            <a:pPr marL="299085" marR="5080" indent="-287020">
              <a:lnSpc>
                <a:spcPct val="90000"/>
              </a:lnSpc>
              <a:spcBef>
                <a:spcPts val="97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Celle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du bas, c'est une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créée par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Andy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depuis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version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1.8,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indépendante de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 "master"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et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elle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créée pour ne pas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"polluer"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branche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principale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peut créer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autant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l'on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veut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ts val="2735"/>
              </a:lnSpc>
              <a:spcBef>
                <a:spcPts val="70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Andy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aura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fini sa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pourra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endParaRPr sz="2400" dirty="0">
              <a:latin typeface="Calibri"/>
              <a:cs typeface="Calibri"/>
            </a:endParaRPr>
          </a:p>
          <a:p>
            <a:pPr marL="299085">
              <a:lnSpc>
                <a:spcPts val="2735"/>
              </a:lnSpc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fusionner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à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81800" y="766572"/>
            <a:ext cx="5335270" cy="2586228"/>
            <a:chOff x="7162800" y="766572"/>
            <a:chExt cx="4954270" cy="21926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2800" y="766572"/>
              <a:ext cx="4953761" cy="21922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69124" y="1072896"/>
              <a:ext cx="4357116" cy="1595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8324" y="1022096"/>
              <a:ext cx="4458843" cy="16974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2928" y="1289304"/>
              <a:ext cx="711707" cy="312420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11681" y="4038600"/>
            <a:ext cx="4716081" cy="17434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13885" y="4764147"/>
            <a:ext cx="2254885" cy="13919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Sans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conflit</a:t>
            </a:r>
            <a:endParaRPr sz="2400">
              <a:latin typeface="Calibri"/>
              <a:cs typeface="Calibri"/>
            </a:endParaRPr>
          </a:p>
          <a:p>
            <a:pPr marL="515620" indent="-503555">
              <a:lnSpc>
                <a:spcPct val="100000"/>
              </a:lnSpc>
              <a:spcBef>
                <a:spcPts val="705"/>
              </a:spcBef>
              <a:buChar char="-"/>
              <a:tabLst>
                <a:tab pos="515620" algn="l"/>
                <a:tab pos="516255" algn="l"/>
              </a:tabLst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Récursive</a:t>
            </a:r>
            <a:endParaRPr sz="2400">
              <a:latin typeface="Calibri"/>
              <a:cs typeface="Calibri"/>
            </a:endParaRPr>
          </a:p>
          <a:p>
            <a:pPr marL="502284" indent="-502284">
              <a:lnSpc>
                <a:spcPct val="100000"/>
              </a:lnSpc>
              <a:spcBef>
                <a:spcPts val="705"/>
              </a:spcBef>
              <a:buChar char="-"/>
              <a:tabLst>
                <a:tab pos="502284" algn="l"/>
                <a:tab pos="502920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conflit(s)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191" y="4853762"/>
            <a:ext cx="36404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54647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xi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typ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fusion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	-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40512"/>
            <a:ext cx="42017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...UN</a:t>
            </a:r>
            <a:r>
              <a:rPr spc="-10" dirty="0"/>
              <a:t> </a:t>
            </a:r>
            <a:r>
              <a:rPr spc="-5" dirty="0"/>
              <a:t>BUG</a:t>
            </a:r>
            <a:r>
              <a:rPr spc="-15" dirty="0"/>
              <a:t> </a:t>
            </a:r>
            <a:r>
              <a:rPr spc="-5" dirty="0"/>
              <a:t>AIE</a:t>
            </a:r>
            <a:r>
              <a:rPr spc="-25" dirty="0"/>
              <a:t> </a:t>
            </a:r>
            <a:r>
              <a:rPr spc="-5" dirty="0"/>
              <a:t>AIE</a:t>
            </a:r>
            <a:r>
              <a:rPr spc="-10" dirty="0"/>
              <a:t> </a:t>
            </a:r>
            <a:r>
              <a:rPr spc="-5" dirty="0"/>
              <a:t>AIE</a:t>
            </a:r>
            <a:r>
              <a:rPr spc="-15" dirty="0"/>
              <a:t> </a:t>
            </a:r>
            <a:r>
              <a:rPr dirty="0"/>
              <a:t>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64375"/>
            <a:ext cx="5636260" cy="4986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39"/>
              </a:lnSpc>
              <a:spcBef>
                <a:spcPts val="10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identifié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v1.8,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Paul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est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chargé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fr-FR" sz="2400" dirty="0"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rgbClr val="FFFFFF"/>
                </a:solidFill>
                <a:latin typeface="Calibri"/>
                <a:cs typeface="Calibri"/>
              </a:rPr>
              <a:t>régler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bug.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151" y="3356463"/>
            <a:ext cx="53323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arrive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"commit"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version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1.8.1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33388" y="616212"/>
            <a:ext cx="5049012" cy="2036056"/>
            <a:chOff x="6533388" y="1085088"/>
            <a:chExt cx="4459605" cy="15671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3388" y="1085088"/>
              <a:ext cx="4459224" cy="15666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5772" y="1088136"/>
              <a:ext cx="838200" cy="53340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3388" y="3159250"/>
            <a:ext cx="5048580" cy="19461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90472" y="5297940"/>
            <a:ext cx="85344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Andy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fini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2.0 et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fusionne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branche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"master"</a:t>
            </a:r>
            <a:endParaRPr sz="2400" dirty="0">
              <a:latin typeface="Calibri"/>
              <a:cs typeface="Calibri"/>
            </a:endParaRPr>
          </a:p>
          <a:p>
            <a:pPr marR="362585" algn="ctr">
              <a:lnSpc>
                <a:spcPct val="100000"/>
              </a:lnSpc>
              <a:spcBef>
                <a:spcPts val="1530"/>
              </a:spcBef>
            </a:pPr>
            <a:r>
              <a:rPr sz="2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MAIS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va-t-il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se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passer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430733"/>
            <a:ext cx="43046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</a:t>
            </a:r>
            <a:r>
              <a:rPr sz="3200" spc="-15" dirty="0"/>
              <a:t> </a:t>
            </a:r>
            <a:r>
              <a:rPr sz="3200" spc="-5" dirty="0"/>
              <a:t>SOLUTIONS</a:t>
            </a:r>
            <a:r>
              <a:rPr sz="3200" spc="-25" dirty="0"/>
              <a:t> </a:t>
            </a:r>
            <a:r>
              <a:rPr sz="3200" spc="-5" dirty="0"/>
              <a:t>POSSIBLES...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63624" y="1346849"/>
            <a:ext cx="9675775" cy="1020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Soit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Paul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n'entre</a:t>
            </a:r>
            <a:r>
              <a:rPr sz="24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pas</a:t>
            </a:r>
            <a:r>
              <a:rPr sz="2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en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conflit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avec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version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Andy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 obtient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alors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fusion (un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00"/>
                </a:solidFill>
                <a:latin typeface="Calibri"/>
                <a:cs typeface="Calibri"/>
              </a:rPr>
              <a:t>merge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récursive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891" y="2937535"/>
            <a:ext cx="6908293" cy="24140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8487" y="5791200"/>
            <a:ext cx="83791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C'est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git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qui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fait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tout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travail,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nous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n'avons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rien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à </a:t>
            </a:r>
            <a:r>
              <a:rPr sz="24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faire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432053"/>
            <a:ext cx="9134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latin typeface="Calibri"/>
                <a:cs typeface="Calibri"/>
              </a:rPr>
              <a:t>Soit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la </a:t>
            </a:r>
            <a:r>
              <a:rPr sz="2400" b="0" spc="-15" dirty="0">
                <a:latin typeface="Calibri"/>
                <a:cs typeface="Calibri"/>
              </a:rPr>
              <a:t>version</a:t>
            </a:r>
            <a:r>
              <a:rPr sz="2400" b="0" spc="-5" dirty="0">
                <a:latin typeface="Calibri"/>
                <a:cs typeface="Calibri"/>
              </a:rPr>
              <a:t> de</a:t>
            </a:r>
            <a:r>
              <a:rPr sz="2400" b="0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Paul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0" u="heavy" spc="-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rentre</a:t>
            </a:r>
            <a:r>
              <a:rPr sz="2400" b="0" u="heavy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en</a:t>
            </a:r>
            <a:r>
              <a:rPr sz="2400" b="0" u="heavy" spc="-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b="0" u="heavy" spc="-10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conflit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20" dirty="0">
                <a:latin typeface="Calibri"/>
                <a:cs typeface="Calibri"/>
              </a:rPr>
              <a:t>avec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celle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Andy </a:t>
            </a:r>
            <a:r>
              <a:rPr sz="2400" b="0" spc="-5" dirty="0">
                <a:latin typeface="Calibri"/>
                <a:cs typeface="Calibri"/>
              </a:rPr>
              <a:t>pour une 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quelconque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raison,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par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exemple </a:t>
            </a:r>
            <a:r>
              <a:rPr sz="2400" b="0" dirty="0">
                <a:latin typeface="Calibri"/>
                <a:cs typeface="Calibri"/>
              </a:rPr>
              <a:t>le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i="1" spc="-10" dirty="0">
                <a:latin typeface="Calibri"/>
                <a:cs typeface="Calibri"/>
              </a:rPr>
              <a:t>patch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de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Paul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était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temporaire, </a:t>
            </a:r>
            <a:r>
              <a:rPr sz="2400" b="1" spc="-5" dirty="0">
                <a:latin typeface="Calibri"/>
                <a:cs typeface="Calibri"/>
              </a:rPr>
              <a:t>Andy </a:t>
            </a:r>
            <a:r>
              <a:rPr sz="2400" b="0" dirty="0">
                <a:latin typeface="Calibri"/>
                <a:cs typeface="Calibri"/>
              </a:rPr>
              <a:t>a </a:t>
            </a:r>
            <a:r>
              <a:rPr sz="2400" b="0" spc="-530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résolu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le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10" dirty="0">
                <a:latin typeface="Calibri"/>
                <a:cs typeface="Calibri"/>
              </a:rPr>
              <a:t>problème </a:t>
            </a:r>
            <a:r>
              <a:rPr sz="2400" b="0" spc="-5" dirty="0">
                <a:latin typeface="Calibri"/>
                <a:cs typeface="Calibri"/>
              </a:rPr>
              <a:t>d'une</a:t>
            </a:r>
            <a:r>
              <a:rPr sz="2400" b="0" spc="5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"</a:t>
            </a:r>
            <a:r>
              <a:rPr sz="2400" b="0" i="1" spc="-5" dirty="0">
                <a:latin typeface="Calibri"/>
                <a:cs typeface="Calibri"/>
              </a:rPr>
              <a:t>meilleure</a:t>
            </a:r>
            <a:r>
              <a:rPr sz="2400" b="0" spc="-5" dirty="0">
                <a:latin typeface="Calibri"/>
                <a:cs typeface="Calibri"/>
              </a:rPr>
              <a:t>"</a:t>
            </a:r>
            <a:r>
              <a:rPr sz="2400" b="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façon...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8794" y="1822196"/>
            <a:ext cx="61154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obtient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alors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une</a:t>
            </a:r>
            <a:r>
              <a:rPr sz="2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fusion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avec</a:t>
            </a:r>
            <a:r>
              <a:rPr sz="24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conflit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773965"/>
            <a:ext cx="7231380" cy="24810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6660" y="5844946"/>
            <a:ext cx="7683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Nécessite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l'action</a:t>
            </a:r>
            <a:r>
              <a:rPr sz="2400" b="1" spc="-1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00"/>
                </a:solidFill>
                <a:latin typeface="Calibri"/>
                <a:cs typeface="Calibri"/>
              </a:rPr>
              <a:t>humaine</a:t>
            </a:r>
            <a:r>
              <a:rPr sz="2400" b="1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pendant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résolution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845550" cy="6858000"/>
          </a:xfrm>
          <a:custGeom>
            <a:avLst/>
            <a:gdLst/>
            <a:ahLst/>
            <a:cxnLst/>
            <a:rect l="l" t="t" r="r" b="b"/>
            <a:pathLst>
              <a:path w="8845550" h="6858000">
                <a:moveTo>
                  <a:pt x="8824341" y="0"/>
                </a:moveTo>
                <a:lnTo>
                  <a:pt x="0" y="0"/>
                </a:lnTo>
                <a:lnTo>
                  <a:pt x="0" y="6857999"/>
                </a:lnTo>
                <a:lnTo>
                  <a:pt x="8845296" y="6857998"/>
                </a:lnTo>
                <a:lnTo>
                  <a:pt x="8818753" y="6857996"/>
                </a:lnTo>
                <a:lnTo>
                  <a:pt x="8825484" y="6857996"/>
                </a:lnTo>
                <a:lnTo>
                  <a:pt x="8802370" y="6698894"/>
                </a:lnTo>
                <a:lnTo>
                  <a:pt x="8790178" y="6612483"/>
                </a:lnTo>
                <a:lnTo>
                  <a:pt x="8777478" y="6509613"/>
                </a:lnTo>
                <a:lnTo>
                  <a:pt x="8762111" y="6387541"/>
                </a:lnTo>
                <a:lnTo>
                  <a:pt x="8745982" y="6252438"/>
                </a:lnTo>
                <a:lnTo>
                  <a:pt x="8729091" y="6100191"/>
                </a:lnTo>
                <a:lnTo>
                  <a:pt x="8711057" y="5934227"/>
                </a:lnTo>
                <a:lnTo>
                  <a:pt x="8693023" y="5753862"/>
                </a:lnTo>
                <a:lnTo>
                  <a:pt x="8674735" y="5561838"/>
                </a:lnTo>
                <a:lnTo>
                  <a:pt x="8657717" y="5354701"/>
                </a:lnTo>
                <a:lnTo>
                  <a:pt x="8641461" y="5138039"/>
                </a:lnTo>
                <a:lnTo>
                  <a:pt x="8626602" y="4908931"/>
                </a:lnTo>
                <a:lnTo>
                  <a:pt x="8612505" y="4670298"/>
                </a:lnTo>
                <a:lnTo>
                  <a:pt x="8599297" y="4421378"/>
                </a:lnTo>
                <a:lnTo>
                  <a:pt x="8594598" y="4293743"/>
                </a:lnTo>
                <a:lnTo>
                  <a:pt x="8589391" y="4163441"/>
                </a:lnTo>
                <a:lnTo>
                  <a:pt x="8584438" y="4031106"/>
                </a:lnTo>
                <a:lnTo>
                  <a:pt x="8581263" y="3898138"/>
                </a:lnTo>
                <a:lnTo>
                  <a:pt x="8575421" y="3625088"/>
                </a:lnTo>
                <a:lnTo>
                  <a:pt x="8573389" y="3485261"/>
                </a:lnTo>
                <a:lnTo>
                  <a:pt x="8573389" y="3343910"/>
                </a:lnTo>
                <a:lnTo>
                  <a:pt x="8572373" y="3201289"/>
                </a:lnTo>
                <a:lnTo>
                  <a:pt x="8573389" y="3057271"/>
                </a:lnTo>
                <a:lnTo>
                  <a:pt x="8577199" y="2765171"/>
                </a:lnTo>
                <a:lnTo>
                  <a:pt x="8585454" y="2467483"/>
                </a:lnTo>
                <a:lnTo>
                  <a:pt x="8590407" y="2318004"/>
                </a:lnTo>
                <a:lnTo>
                  <a:pt x="8597265" y="2167128"/>
                </a:lnTo>
                <a:lnTo>
                  <a:pt x="8605520" y="2014854"/>
                </a:lnTo>
                <a:lnTo>
                  <a:pt x="8613394" y="1861947"/>
                </a:lnTo>
                <a:lnTo>
                  <a:pt x="8623427" y="1709039"/>
                </a:lnTo>
                <a:lnTo>
                  <a:pt x="8647684" y="1401064"/>
                </a:lnTo>
                <a:lnTo>
                  <a:pt x="8661654" y="1245362"/>
                </a:lnTo>
                <a:lnTo>
                  <a:pt x="8676894" y="1089025"/>
                </a:lnTo>
                <a:lnTo>
                  <a:pt x="8693023" y="934720"/>
                </a:lnTo>
                <a:lnTo>
                  <a:pt x="8711946" y="778383"/>
                </a:lnTo>
                <a:lnTo>
                  <a:pt x="8752078" y="466344"/>
                </a:lnTo>
                <a:lnTo>
                  <a:pt x="8775446" y="310642"/>
                </a:lnTo>
                <a:lnTo>
                  <a:pt x="8799322" y="155701"/>
                </a:lnTo>
                <a:lnTo>
                  <a:pt x="882434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824" y="323850"/>
            <a:ext cx="499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</a:rPr>
              <a:t>COMMENT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ON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S'EN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SERT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9188" y="1049781"/>
            <a:ext cx="6272530" cy="163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latin typeface="Calibri"/>
                <a:cs typeface="Calibri"/>
              </a:rPr>
              <a:t>Pour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Windows,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 </a:t>
            </a:r>
            <a:r>
              <a:rPr sz="1800" spc="-10" dirty="0">
                <a:latin typeface="Calibri"/>
                <a:cs typeface="Calibri"/>
              </a:rPr>
              <a:t>rendre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sur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r>
              <a:rPr sz="1800" dirty="0">
                <a:latin typeface="Calibri"/>
                <a:cs typeface="Calibri"/>
              </a:rPr>
              <a:t> 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https://git-scm.com/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(c'est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aussi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où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l'on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retrouve</a:t>
            </a:r>
            <a:r>
              <a:rPr sz="1800" dirty="0">
                <a:latin typeface="Calibri"/>
                <a:cs typeface="Calibri"/>
              </a:rPr>
              <a:t> la </a:t>
            </a:r>
            <a:r>
              <a:rPr sz="1800" spc="-10" dirty="0">
                <a:latin typeface="Calibri"/>
                <a:cs typeface="Calibri"/>
              </a:rPr>
              <a:t>documentation)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Important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!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072" y="1987295"/>
            <a:ext cx="6172200" cy="44150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1194</Words>
  <Application>Microsoft Office PowerPoint</Application>
  <PresentationFormat>Grand écran</PresentationFormat>
  <Paragraphs>120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GIT &amp; GITHUB PRÉSENTÉ PAR M. SACHA RESTOUEIX Formateur AFPA sur le Centre de Brive la Gaillarde</vt:lpstr>
      <vt:lpstr>PLAN</vt:lpstr>
      <vt:lpstr>HISTORIQUE</vt:lpstr>
      <vt:lpstr>MAIS A QUOI ÇA SERT ?!!!!!</vt:lpstr>
      <vt:lpstr>S'IL UTILISE GIT … (ET IL LE FAIT)</vt:lpstr>
      <vt:lpstr>...UN BUG AIE AIE AIE !</vt:lpstr>
      <vt:lpstr>2 SOLUTIONS POSSIBLES...</vt:lpstr>
      <vt:lpstr>Soit la version de Paul rentre en conflit avec celle de Andy pour une  quelconque raison, par exemple le patch de Paul était temporaire, Andy a  résolu le problème d'une "meilleure" façon...</vt:lpstr>
      <vt:lpstr>COMMENT ON S'EN SERT ?</vt:lpstr>
      <vt:lpstr>L'INITIALISATION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PETIT RÉSUMÉ</vt:lpstr>
      <vt:lpstr>CRÉER UNE NOUVELLE BRANCHE</vt:lpstr>
      <vt:lpstr>La branche formulaire  contient tout l'historique  de la branche parente</vt:lpstr>
      <vt:lpstr>Présentation PowerPoint</vt:lpstr>
      <vt:lpstr>ON OBTIENT</vt:lpstr>
      <vt:lpstr>MAINTENANT LA FUSION</vt:lpstr>
      <vt:lpstr>FUSION AVEC CONFLIT</vt:lpstr>
      <vt:lpstr>Soit on accepte les changements du HEAD</vt:lpstr>
      <vt:lpstr>Présentation PowerPoint</vt:lpstr>
      <vt:lpstr>CHANGEMENT DE NOM D'UNE BRANCHE</vt:lpstr>
      <vt:lpstr>QUELQUES COMMANDES UTILES</vt:lpstr>
      <vt:lpstr>GITHUB C'EST QUOI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Restoueix Alexandre</cp:lastModifiedBy>
  <cp:revision>1</cp:revision>
  <dcterms:created xsi:type="dcterms:W3CDTF">2023-09-20T08:21:39Z</dcterms:created>
  <dcterms:modified xsi:type="dcterms:W3CDTF">2023-09-27T11:41:19Z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2022-01-28T00:00:00Z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2023-09-20T00:00:00Z</vt:filetime>
  </property>
</Properties>
</file>