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72" r:id="rId4"/>
    <p:sldId id="265" r:id="rId5"/>
    <p:sldId id="269" r:id="rId6"/>
    <p:sldId id="268" r:id="rId7"/>
    <p:sldId id="271" r:id="rId8"/>
    <p:sldId id="267" r:id="rId9"/>
    <p:sldId id="273" r:id="rId10"/>
    <p:sldId id="259" r:id="rId11"/>
    <p:sldId id="261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3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377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24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34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446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72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412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596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825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48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A3BA6E-9E36-4CCB-8864-35CF7EDF65F4}" type="datetimeFigureOut">
              <a:rPr lang="nl-BE" smtClean="0"/>
              <a:t>8/11/2018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682C8D-6BC4-4F0D-8D79-F8285E4EB016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3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4C320-DC98-49C8-A6B6-A59EC928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r>
              <a:rPr lang="nl-BE" dirty="0"/>
              <a:t>Ruby On Rails</a:t>
            </a:r>
          </a:p>
        </p:txBody>
      </p:sp>
      <p:pic>
        <p:nvPicPr>
          <p:cNvPr id="2052" name="Picture 4" descr="Afbeeldingsresultaat voor ruby on rails">
            <a:extLst>
              <a:ext uri="{FF2B5EF4-FFF2-40B4-BE49-F238E27FC236}">
                <a16:creationId xmlns:a16="http://schemas.microsoft.com/office/drawing/2014/main" id="{1DFFA0A1-77C8-4B42-9BC4-5FECDC46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683680"/>
            <a:ext cx="9991898" cy="377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2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5346E-6B4B-4719-B9BE-D168DC0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Getting started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3BD2A-6ABB-4C6E-8595-87D6F2E3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Ruby (met devkit) installeren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Sqlite 3 installeren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gem install rails</a:t>
            </a:r>
          </a:p>
        </p:txBody>
      </p:sp>
    </p:spTree>
    <p:extLst>
      <p:ext uri="{BB962C8B-B14F-4D97-AF65-F5344CB8AC3E}">
        <p14:creationId xmlns:p14="http://schemas.microsoft.com/office/powerpoint/2010/main" val="16186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5346E-6B4B-4719-B9BE-D168DC0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 rails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3BD2A-6ABB-4C6E-8595-87D6F2E3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nl-BE" dirty="0"/>
              <a:t>Aanmaken project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rails new project_name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In project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bundle install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Webserver starten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rails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127.0.0.1:3000 of localhost:3000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767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5346E-6B4B-4719-B9BE-D168DC0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3BD2A-6ABB-4C6E-8595-87D6F2E3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nl-BE" dirty="0"/>
              <a:t>rails generate controller Home index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	     naam		        action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app\controllers\</a:t>
            </a:r>
            <a:r>
              <a:rPr lang="nl-BE" dirty="0" err="1"/>
              <a:t>home_controller.rb</a:t>
            </a:r>
            <a:endParaRPr lang="nl-BE" dirty="0"/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rails generate controller Welcome index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A3E34947-F7D6-4DAB-8C09-B827CF6892C2}"/>
              </a:ext>
            </a:extLst>
          </p:cNvPr>
          <p:cNvCxnSpPr>
            <a:cxnSpLocks/>
          </p:cNvCxnSpPr>
          <p:nvPr/>
        </p:nvCxnSpPr>
        <p:spPr>
          <a:xfrm flipH="1">
            <a:off x="3540154" y="2239861"/>
            <a:ext cx="520119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9FF0EBC1-31B0-43FE-93F8-74E32869F7C3}"/>
              </a:ext>
            </a:extLst>
          </p:cNvPr>
          <p:cNvCxnSpPr>
            <a:cxnSpLocks/>
          </p:cNvCxnSpPr>
          <p:nvPr/>
        </p:nvCxnSpPr>
        <p:spPr>
          <a:xfrm>
            <a:off x="4999839" y="2223083"/>
            <a:ext cx="436227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5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3A6FE-F6BE-481D-BB06-892F56D7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02D735-045E-4A11-B67E-DE818FC5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Vorige command</a:t>
            </a:r>
          </a:p>
          <a:p>
            <a:pPr marL="0" indent="0">
              <a:buNone/>
            </a:pPr>
            <a:r>
              <a:rPr lang="nl-BE" dirty="0"/>
              <a:t>rails generate controller Home index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app\views\welcome\index.html.erb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Link in view</a:t>
            </a:r>
          </a:p>
          <a:p>
            <a:pPr marL="0" indent="0">
              <a:buNone/>
            </a:pPr>
            <a:r>
              <a:rPr lang="en-US" dirty="0"/>
              <a:t>&lt;%= link_to ‘Welcome', controller: ‘welcome' %&gt;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0F439D90-3A61-4DA5-A432-2FA8F7CF4AA4}"/>
              </a:ext>
            </a:extLst>
          </p:cNvPr>
          <p:cNvCxnSpPr>
            <a:cxnSpLocks/>
          </p:cNvCxnSpPr>
          <p:nvPr/>
        </p:nvCxnSpPr>
        <p:spPr>
          <a:xfrm flipH="1">
            <a:off x="4358302" y="2711116"/>
            <a:ext cx="117445" cy="46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2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5346E-6B4B-4719-B9BE-D168DC0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3BD2A-6ABB-4C6E-8595-87D6F2E3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nl-BE" dirty="0"/>
              <a:t>config\routes.rb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Route naar welcome_controller.rb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get ‘welcome/index’	</a:t>
            </a:r>
            <a:r>
              <a:rPr lang="nl-BE"/>
              <a:t>         localhost</a:t>
            </a:r>
            <a:r>
              <a:rPr lang="nl-BE" dirty="0"/>
              <a:t>:3000/welcome/index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get ‘welcome’ =&gt; ‘</a:t>
            </a:r>
            <a:r>
              <a:rPr lang="nl-BE" dirty="0" err="1"/>
              <a:t>welcome#index</a:t>
            </a:r>
            <a:r>
              <a:rPr lang="nl-BE" dirty="0"/>
              <a:t>’		  localhost:3000/welcome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get ‘home/index’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root ‘</a:t>
            </a:r>
            <a:r>
              <a:rPr lang="nl-BE" dirty="0" err="1"/>
              <a:t>home#index</a:t>
            </a:r>
            <a:r>
              <a:rPr lang="nl-BE" dirty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DF24F5E1-313B-4306-A7C3-EC15231937F4}"/>
              </a:ext>
            </a:extLst>
          </p:cNvPr>
          <p:cNvCxnSpPr/>
          <p:nvPr/>
        </p:nvCxnSpPr>
        <p:spPr>
          <a:xfrm>
            <a:off x="4311941" y="2910980"/>
            <a:ext cx="82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3E9BD3A-0C75-4051-B7D1-9E0009A9ED2D}"/>
              </a:ext>
            </a:extLst>
          </p:cNvPr>
          <p:cNvCxnSpPr/>
          <p:nvPr/>
        </p:nvCxnSpPr>
        <p:spPr>
          <a:xfrm>
            <a:off x="5753449" y="3231159"/>
            <a:ext cx="82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fbeeldingsresultaat voor ruby on rails">
            <a:extLst>
              <a:ext uri="{FF2B5EF4-FFF2-40B4-BE49-F238E27FC236}">
                <a16:creationId xmlns:a16="http://schemas.microsoft.com/office/drawing/2014/main" id="{79E27609-67C3-4D07-B099-F4322D83E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23975"/>
            <a:ext cx="59436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beeldingsresultaat voor ruby logo">
            <a:extLst>
              <a:ext uri="{FF2B5EF4-FFF2-40B4-BE49-F238E27FC236}">
                <a16:creationId xmlns:a16="http://schemas.microsoft.com/office/drawing/2014/main" id="{B3ECB3CC-F81A-411B-B18D-FA6A0FE1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87" y="643467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0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81885-57E1-4056-BF5E-2CDFF70B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 naming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195BED-BE1A-42AB-BECE-030B486A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04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my_name ipv myName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local_var</a:t>
            </a:r>
            <a:r>
              <a:rPr lang="nl-BE" dirty="0"/>
              <a:t> = ‘</a:t>
            </a:r>
            <a:r>
              <a:rPr lang="nl-BE" dirty="0" err="1"/>
              <a:t>local</a:t>
            </a:r>
            <a:r>
              <a:rPr lang="nl-BE" dirty="0"/>
              <a:t>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@</a:t>
            </a:r>
            <a:r>
              <a:rPr lang="nl-BE" dirty="0" err="1"/>
              <a:t>instance_var</a:t>
            </a:r>
            <a:r>
              <a:rPr lang="nl-BE" dirty="0"/>
              <a:t> = ‘</a:t>
            </a:r>
            <a:r>
              <a:rPr lang="nl-BE" dirty="0" err="1"/>
              <a:t>instance</a:t>
            </a:r>
            <a:r>
              <a:rPr lang="nl-BE" dirty="0"/>
              <a:t>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@@</a:t>
            </a:r>
            <a:r>
              <a:rPr lang="nl-BE" dirty="0" err="1"/>
              <a:t>class_var</a:t>
            </a:r>
            <a:r>
              <a:rPr lang="nl-BE" dirty="0"/>
              <a:t> = ‘class’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$</a:t>
            </a:r>
            <a:r>
              <a:rPr lang="nl-BE" dirty="0" err="1"/>
              <a:t>global_var</a:t>
            </a:r>
            <a:r>
              <a:rPr lang="nl-BE" dirty="0"/>
              <a:t> = ‘</a:t>
            </a:r>
            <a:r>
              <a:rPr lang="nl-BE" dirty="0" err="1"/>
              <a:t>global</a:t>
            </a:r>
            <a:r>
              <a:rPr lang="nl-BE" dirty="0"/>
              <a:t>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CONSTANT = 100</a:t>
            </a:r>
          </a:p>
        </p:txBody>
      </p:sp>
    </p:spTree>
    <p:extLst>
      <p:ext uri="{BB962C8B-B14F-4D97-AF65-F5344CB8AC3E}">
        <p14:creationId xmlns:p14="http://schemas.microsoft.com/office/powerpoint/2010/main" val="13633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B1F65-79D6-4609-A3EB-DDC38CE3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5DD82-8795-4E66-BB53-2F39F112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089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string = ‘string’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int = 1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array = [1, 2, 3, 4, 5]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hash</a:t>
            </a:r>
            <a:r>
              <a:rPr lang="nl-BE" dirty="0"/>
              <a:t> = {</a:t>
            </a:r>
          </a:p>
          <a:p>
            <a:pPr marL="0" indent="0">
              <a:buNone/>
            </a:pPr>
            <a:r>
              <a:rPr lang="nl-BE" dirty="0"/>
              <a:t>     “name” =&gt; “</a:t>
            </a:r>
            <a:r>
              <a:rPr lang="nl-BE" dirty="0" err="1"/>
              <a:t>niels</a:t>
            </a:r>
            <a:r>
              <a:rPr lang="nl-BE" dirty="0"/>
              <a:t>”,</a:t>
            </a:r>
          </a:p>
          <a:p>
            <a:pPr marL="0" indent="0">
              <a:buNone/>
            </a:pPr>
            <a:r>
              <a:rPr lang="nl-BE" dirty="0"/>
              <a:t>     “</a:t>
            </a:r>
            <a:r>
              <a:rPr lang="nl-BE" dirty="0" err="1"/>
              <a:t>age</a:t>
            </a:r>
            <a:r>
              <a:rPr lang="nl-BE" dirty="0"/>
              <a:t>” =&gt; 20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2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DD6B9-0040-4DCA-A6D4-6B97F6F6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8C15C1-37D9-4959-B946-3E2B23C3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if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unless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while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until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for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3188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CE220-9885-4BBB-92FF-D574B522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Other</a:t>
            </a:r>
            <a:r>
              <a:rPr lang="nl-BE" dirty="0"/>
              <a:t> 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014D65-C648-4F97-B87E-A5CCCA1E7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74855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array = [1, 2, 3, 4, 5]</a:t>
            </a:r>
          </a:p>
          <a:p>
            <a:r>
              <a:rPr lang="nl-BE" dirty="0" err="1"/>
              <a:t>array.each</a:t>
            </a:r>
            <a:r>
              <a:rPr lang="nl-BE" dirty="0"/>
              <a:t> do |x|</a:t>
            </a:r>
          </a:p>
          <a:p>
            <a:r>
              <a:rPr lang="nl-BE" dirty="0"/>
              <a:t>     puts “#{x}”</a:t>
            </a:r>
          </a:p>
          <a:p>
            <a:r>
              <a:rPr lang="nl-BE" dirty="0"/>
              <a:t>end</a:t>
            </a:r>
          </a:p>
          <a:p>
            <a:endParaRPr lang="nl-BE" dirty="0"/>
          </a:p>
          <a:p>
            <a:r>
              <a:rPr lang="nl-BE" dirty="0" err="1"/>
              <a:t>hash</a:t>
            </a:r>
            <a:r>
              <a:rPr lang="nl-BE" dirty="0"/>
              <a:t> = {</a:t>
            </a:r>
          </a:p>
          <a:p>
            <a:r>
              <a:rPr lang="nl-BE" dirty="0"/>
              <a:t>     “name” =&gt; “</a:t>
            </a:r>
            <a:r>
              <a:rPr lang="nl-BE" dirty="0" err="1"/>
              <a:t>niels</a:t>
            </a:r>
            <a:r>
              <a:rPr lang="nl-BE" dirty="0"/>
              <a:t>”,</a:t>
            </a:r>
          </a:p>
          <a:p>
            <a:r>
              <a:rPr lang="nl-BE" dirty="0"/>
              <a:t>     “</a:t>
            </a:r>
            <a:r>
              <a:rPr lang="nl-BE" dirty="0" err="1"/>
              <a:t>age</a:t>
            </a:r>
            <a:r>
              <a:rPr lang="nl-BE" dirty="0"/>
              <a:t>” =&gt; 20</a:t>
            </a:r>
          </a:p>
          <a:p>
            <a:r>
              <a:rPr lang="nl-BE" dirty="0"/>
              <a:t>}</a:t>
            </a:r>
          </a:p>
          <a:p>
            <a:r>
              <a:rPr lang="nl-BE" dirty="0" err="1"/>
              <a:t>hash.each</a:t>
            </a:r>
            <a:r>
              <a:rPr lang="nl-BE" dirty="0"/>
              <a:t> do |x, y|</a:t>
            </a:r>
          </a:p>
          <a:p>
            <a:r>
              <a:rPr lang="nl-BE" dirty="0"/>
              <a:t>     puts “#{x}: #{y}”</a:t>
            </a:r>
          </a:p>
          <a:p>
            <a:r>
              <a:rPr lang="nl-BE" dirty="0"/>
              <a:t>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8E8568-54C0-4B56-AFD8-6B4329415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number</a:t>
            </a:r>
            <a:r>
              <a:rPr lang="nl-BE" dirty="0"/>
              <a:t> = 10</a:t>
            </a:r>
          </a:p>
          <a:p>
            <a:endParaRPr lang="nl-BE" dirty="0"/>
          </a:p>
          <a:p>
            <a:r>
              <a:rPr lang="nl-BE" dirty="0" err="1"/>
              <a:t>number.times</a:t>
            </a:r>
            <a:r>
              <a:rPr lang="nl-BE" dirty="0"/>
              <a:t> do</a:t>
            </a:r>
          </a:p>
          <a:p>
            <a:r>
              <a:rPr lang="nl-BE" dirty="0"/>
              <a:t>     puts “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”</a:t>
            </a:r>
          </a:p>
          <a:p>
            <a:r>
              <a:rPr lang="nl-BE" dirty="0"/>
              <a:t>end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60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89888-CE3C-4248-9DFE-EB63F57D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Functies/Methodes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C1323C-F608-48B9-92A9-19EC2445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def</a:t>
            </a:r>
            <a:r>
              <a:rPr lang="nl-BE" dirty="0"/>
              <a:t> </a:t>
            </a:r>
            <a:r>
              <a:rPr lang="nl-BE" dirty="0" err="1"/>
              <a:t>functionname</a:t>
            </a:r>
            <a:r>
              <a:rPr lang="nl-BE" dirty="0"/>
              <a:t>(</a:t>
            </a:r>
            <a:r>
              <a:rPr lang="nl-BE" dirty="0" err="1"/>
              <a:t>variable</a:t>
            </a:r>
            <a:r>
              <a:rPr lang="nl-BE" dirty="0"/>
              <a:t>)</a:t>
            </a:r>
          </a:p>
          <a:p>
            <a:pPr marL="0" indent="0">
              <a:buNone/>
            </a:pPr>
            <a:r>
              <a:rPr lang="nl-BE" dirty="0"/>
              <a:t>     return </a:t>
            </a:r>
            <a:r>
              <a:rPr lang="nl-BE" dirty="0" err="1"/>
              <a:t>variable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end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functionname</a:t>
            </a:r>
            <a:r>
              <a:rPr lang="nl-BE" dirty="0"/>
              <a:t>(param1)</a:t>
            </a:r>
          </a:p>
        </p:txBody>
      </p:sp>
    </p:spTree>
    <p:extLst>
      <p:ext uri="{BB962C8B-B14F-4D97-AF65-F5344CB8AC3E}">
        <p14:creationId xmlns:p14="http://schemas.microsoft.com/office/powerpoint/2010/main" val="57616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ruby on rails">
            <a:extLst>
              <a:ext uri="{FF2B5EF4-FFF2-40B4-BE49-F238E27FC236}">
                <a16:creationId xmlns:a16="http://schemas.microsoft.com/office/drawing/2014/main" id="{D57627DA-200B-4E81-B667-2E5B814F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110248"/>
            <a:ext cx="10905066" cy="41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2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267</Words>
  <Application>Microsoft Office PowerPoint</Application>
  <PresentationFormat>Breedbeeld</PresentationFormat>
  <Paragraphs>101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Terugblik</vt:lpstr>
      <vt:lpstr>Ruby On Rails</vt:lpstr>
      <vt:lpstr>PowerPoint-presentatie</vt:lpstr>
      <vt:lpstr>PowerPoint-presentatie</vt:lpstr>
      <vt:lpstr>Variable naming</vt:lpstr>
      <vt:lpstr>Variable</vt:lpstr>
      <vt:lpstr>Condities</vt:lpstr>
      <vt:lpstr>Other loops</vt:lpstr>
      <vt:lpstr>Functies/Methodes</vt:lpstr>
      <vt:lpstr>PowerPoint-presentatie</vt:lpstr>
      <vt:lpstr>Getting started</vt:lpstr>
      <vt:lpstr>Nieuw rails project</vt:lpstr>
      <vt:lpstr>Controller</vt:lpstr>
      <vt:lpstr>View</vt:lpstr>
      <vt:lpstr>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Niels Van Nimmen</dc:creator>
  <cp:lastModifiedBy>Niels Van Nimmen</cp:lastModifiedBy>
  <cp:revision>47</cp:revision>
  <dcterms:created xsi:type="dcterms:W3CDTF">2018-11-08T09:59:03Z</dcterms:created>
  <dcterms:modified xsi:type="dcterms:W3CDTF">2018-11-08T20:26:49Z</dcterms:modified>
</cp:coreProperties>
</file>