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4AB0-D017-427D-ADE2-832DE938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6E5F7-B4A5-4FC0-AB77-FAB57410D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B8612-854A-4C17-89D7-D4017657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4CD8-13FC-486F-B4B6-9200FB9D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E046-AEA5-4E5D-8258-BFDA6EC1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D560-B35C-42AB-A31D-5FE6A45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DAC6E-C13C-46C7-816C-386702D7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526B-68D9-4EFC-A7FA-D79B025B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3A7C-E2E5-4582-9A0B-1DE35E9A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9A32-B7EE-47C0-AE19-5586207C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259E3-D2B7-4C9B-9FEC-061751352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53F0B-DAB7-4344-9628-B1B47CF7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27A3-4BD6-47DF-9B9C-B20B83EB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6EBE-6BC6-48F9-BB3F-A884C4F7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4017B-F01D-4CF4-8B76-96894849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0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9001-61BC-4C4E-9748-F42A3FA0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155-FE47-4E19-8C55-D044B448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12D8D-977B-4718-B055-CAD0697A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E6BB-3C8A-4C6C-82D0-C06DEE46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B18C9-45CF-4721-A14E-481C7CAE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0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F270-A554-4605-8752-535AE56C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C33F3-839B-4DA2-BE8F-B47A7908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7EBC-052E-4193-B50C-86DBD5F6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4EBF-3575-4115-8931-777493BC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4293-635B-41F4-BB18-5174B252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EDDF-3E47-4873-B464-2DF3C9ED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2B52-1305-4FBA-B0AE-EAC07A1FF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8F37-5B4D-43C8-B39A-547C224D2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C64FC-E380-4342-B752-2004C9FA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1FEC9-8B6B-4D10-A816-955D7FFD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A183C-1E91-402D-BA1F-4B2A94BE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7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4A1E-14C8-42E7-93C3-D9FF89A7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3E55-7EE2-49CF-A4B3-9CF4879EA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7C0ED-2C74-4D81-AA50-B14FD0BDC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EA979-F233-4EDD-8DAD-8DA774088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C028-2AE9-4AD0-9A62-A01563903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6DA9B-9C07-43B1-BDC9-AFE9E1CA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2959C-BB52-42FA-AC75-86ADA194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D2344-6C58-410E-A0E2-6E30F37F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3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2273-5ADB-44A2-B668-23F80B61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34BF0-085B-41EB-BD67-EF933D8E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CDFFD-59A8-473D-AA2D-179B3D2D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CD24E-1722-4151-810E-D2168647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6AB36-7B16-4879-B13D-6409F7C5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B1091-75BC-417C-B148-2F8D4580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082B1-8B80-4C7A-A611-BE275297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1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87E8-5C54-4935-827D-DCA316AB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5823-6542-4FD9-85C1-ECB8AACB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25080-3F50-44AC-8650-C2C0976D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6E8F-DE56-4B6A-8DF5-235351D3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E7B45-4F5F-4306-A0B0-C3A225E4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58707-CF97-487E-9E3D-23FE5CB8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0BEE-B6B4-4031-AA5C-5783744E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5EE39-44D2-4D3F-A239-592B56FE2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95735-05B1-455C-B70C-3F5CA307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04435-D835-46C4-861A-24508870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1C42-B285-49A8-BBD3-8AB61F2E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01581-F5D5-4F69-AD6F-BFDB87D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B9492-735B-42F5-84B3-191D8155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E33E2-BFF8-497A-88D7-16A573E0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EAAE-6706-4512-A313-31BE4114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4192-F0CA-4668-B9B2-E2B8507D3455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84CBE-6FCD-474A-BCE3-D848EEC5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C2AB-1B51-495C-9A19-DF8A0DC7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E126-C507-41B3-A469-E55A34DEA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36887F-DFC2-4EC5-8837-49F9C52C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91" y="510287"/>
            <a:ext cx="8268417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0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271179-D27D-48DF-A235-9EAC7900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12" y="502666"/>
            <a:ext cx="8253175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6B2735-E625-4972-9AE3-5E740B47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1600041"/>
            <a:ext cx="5197290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6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3BFE0-FE30-47BE-965C-5421A7ED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69" y="1417296"/>
            <a:ext cx="9243861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4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4</cp:revision>
  <dcterms:created xsi:type="dcterms:W3CDTF">2020-06-22T19:46:00Z</dcterms:created>
  <dcterms:modified xsi:type="dcterms:W3CDTF">2020-06-22T20:38:22Z</dcterms:modified>
</cp:coreProperties>
</file>