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601" r:id="rId4"/>
    <p:sldId id="258" r:id="rId5"/>
    <p:sldId id="6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13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A1A8-4C32-434E-A1AD-F2094ADC3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348A5-35F7-4072-A1DB-C7EADB80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4710-67BD-4D7B-8D86-12E9350A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DF36-CB57-4D90-99D9-ACFE0A34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D27B-4657-457F-BDC7-F6D208CF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09A7-5754-4CF0-AD46-3220DBF4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A262F-AA35-41AD-8074-1788C4052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A611-3753-4A7E-8E0D-AB5B7647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8377-0631-407D-BEA0-4BD1FDCA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88D3-8CF4-49D3-8E91-556E4232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38EE1-CB2C-467C-8447-8A921AE90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3398B-2073-48C8-8416-083C242F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FD6C-EDCA-4360-81A0-EE4A1EE4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68C3-700F-4095-A7F7-39D548DC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7ADA-B93F-4781-BEA9-C9006D07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9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394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47B3-6AE6-400D-9F52-B9FB5466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C6BD-83E9-4DEF-BA03-4315D506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3D17-8E17-4A02-A608-38DBF088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E4394-5A26-4667-B117-37C691FF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2DB1-2DF6-41BA-A98D-6AADB55E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A82D-F8CD-4AEE-8F62-7CFB3F36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87C9B-58A1-41F7-B5DC-ECB86BDCA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51DA-466E-4473-9433-00CA3E5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A412F-461E-47DB-8C96-2CE0E4FB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5BCB-1E64-493C-AF5A-8A4D0560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0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EE28-5BA1-4593-A62A-AAA97DB3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6172-0FEF-422A-9FFA-33BD4A5CA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CBCC8-DA35-462C-A101-09C620CB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E952D-EDDB-4AC6-BE9D-36305889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F94C1-0C2F-4613-9889-D2E2E8A7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9DA2-3A0D-4B0B-8243-B16B1DBB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4C94-4216-46DF-BB6B-1893CA90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D0EE-3291-473B-809D-3B6D2DB9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74450-21B9-40A0-B0C6-09DB9699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629E8-8C26-47A2-99BB-7071B4F2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36CEC-B193-4226-90D1-541B79739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DB6B0-DC33-452B-8565-C6C88CDD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09F79-6137-4363-A3FF-714A5732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9BF8C-6320-44B5-8070-85AE8897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C2C0-88D2-48AD-B546-8612D4C5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069DE-C11B-48FE-B357-A5C3AC2D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804A0-C764-4096-AF4A-C154B7FD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C7CB3-23B3-430C-A97E-DDC45DF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A0E88-F581-4174-97E2-C5129D6E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2FF9E-9C73-4BAE-9541-852F9BD0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EAC81-7EC1-4D0A-AFF8-722DA186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9A1C-B013-4E28-A110-C50C4D7D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F8B0-F5A3-473D-8040-B018E4F0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5BD7-3514-4B59-89BD-EA0FDBD1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3F320-212E-4D60-AA0E-3D6D647B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FA5E-AE4D-4ADC-A14F-757C894B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306DD-6033-48D5-B59E-1C6F2545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6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DD5A-7704-49D7-A9F6-806CCD93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1EC21-7D40-4B9B-A363-7A8122A8C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58E26-77F2-42D2-B733-F4FCAADC8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075B-22D5-4333-838E-44F20DC1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2F934-C26F-4CEC-8F08-2428FCAF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30BE9-59BD-4CF7-BA27-15888537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0240F-C465-42C2-9803-674AF476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844B-1026-419B-9749-66F3AB672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4BCB-236A-4529-81EB-C495029ED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DEE6-0780-41BA-9B77-C1A8A107F71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EF83-F2D5-4DE1-B382-B2E47B39E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3094-B126-4BEA-B493-EF69C0BC7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824-03CB-413B-B1C1-D2F74F6C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96780-6AA9-4116-BE6A-3CD84D98B3E1}"/>
              </a:ext>
            </a:extLst>
          </p:cNvPr>
          <p:cNvSpPr txBox="1"/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Entregável Avaliação Continuada Eng. De Software</a:t>
            </a:r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D9953-0BE1-4960-8CF9-D952E35B7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158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FF44-0953-460A-B08F-F08C8385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negócio do Projeto: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7835E-B1E7-4E91-81F4-AF328C7BB417}"/>
              </a:ext>
            </a:extLst>
          </p:cNvPr>
          <p:cNvSpPr txBox="1"/>
          <p:nvPr/>
        </p:nvSpPr>
        <p:spPr>
          <a:xfrm>
            <a:off x="838200" y="2183363"/>
            <a:ext cx="106011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Tomei a decisão de fazer como negócio do projeto um Petshop:</a:t>
            </a:r>
          </a:p>
          <a:p>
            <a:endParaRPr lang="pt-BR" dirty="0"/>
          </a:p>
          <a:p>
            <a:r>
              <a:rPr lang="pt-BR" dirty="0"/>
              <a:t>O Petshop que conheci, também possui clínica veterinária, e ela funciona das 8 da manhã as 20 da noite. Ela possui ração para mais de 5 tipos de animais e você encontra do preço mais barato que será de menor qualidade, ao preço mais caro que serão das marcas mais bem vistas, porém, o seu preço não é melhor do que os grandes petshops, então muitas pessoas preferem comprar rações no petshop quando tem carro, pois fica um pouco longe do bairro do petshop, e as pessoas que não possuem carro com meio de transporte, costumam a comprar nesse petshop que fica mais perto de sua residência.</a:t>
            </a:r>
          </a:p>
          <a:p>
            <a:endParaRPr lang="pt-BR" dirty="0"/>
          </a:p>
          <a:p>
            <a:r>
              <a:rPr lang="pt-BR" dirty="0"/>
              <a:t>A clínica veterinária é no mesmo horário. O Dono do estabelecimento é o veterinário, A maioria das vezes o pessoal do bairro passa nele primeiro para verificar se é alguma coisa simples de resolver, ele faz uma avaliação para a pessoa que solicita, e como não tem a estrutura muito grande, dependendo do caso ele informa que é melhor levar o animal para uma clínica maior.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0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3A91-18A3-40B1-A8BE-80D18436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A58C-3EDB-48E8-B346-3A5D2400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verificar a pesquisa realizada eu utilizei o </a:t>
            </a:r>
            <a:r>
              <a:rPr lang="pt-BR" dirty="0" err="1"/>
              <a:t>google</a:t>
            </a:r>
            <a:r>
              <a:rPr lang="pt-BR" dirty="0"/>
              <a:t> </a:t>
            </a:r>
            <a:r>
              <a:rPr lang="pt-BR" dirty="0" err="1"/>
              <a:t>forms</a:t>
            </a:r>
            <a:r>
              <a:rPr lang="pt-BR" dirty="0"/>
              <a:t>.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Não coloquei os prints aqui pois iria estender muito os slides, porém se precisar de comprovação eu envio a apresentação corrigida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E15B5-9D63-46B2-BEBF-FC01D7DA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881119"/>
            <a:ext cx="5029200" cy="21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47DA33-70FA-40C8-9F85-6E18889F59EE}"/>
              </a:ext>
            </a:extLst>
          </p:cNvPr>
          <p:cNvSpPr/>
          <p:nvPr/>
        </p:nvSpPr>
        <p:spPr>
          <a:xfrm>
            <a:off x="541176" y="587829"/>
            <a:ext cx="11122089" cy="59062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57ABD-FA67-423C-ADCF-5C9A3726F8FD}"/>
              </a:ext>
            </a:extLst>
          </p:cNvPr>
          <p:cNvSpPr/>
          <p:nvPr/>
        </p:nvSpPr>
        <p:spPr>
          <a:xfrm>
            <a:off x="444759" y="363894"/>
            <a:ext cx="11206065" cy="60835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B5F89-E85E-421A-83B2-841BE1EF91E4}"/>
              </a:ext>
            </a:extLst>
          </p:cNvPr>
          <p:cNvSpPr txBox="1"/>
          <p:nvPr/>
        </p:nvSpPr>
        <p:spPr>
          <a:xfrm>
            <a:off x="195284" y="2525804"/>
            <a:ext cx="377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David</a:t>
            </a:r>
          </a:p>
          <a:p>
            <a:endParaRPr lang="pt-B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5FD55-F27E-4ABB-B0FB-8050FDB88382}"/>
              </a:ext>
            </a:extLst>
          </p:cNvPr>
          <p:cNvSpPr txBox="1"/>
          <p:nvPr/>
        </p:nvSpPr>
        <p:spPr>
          <a:xfrm>
            <a:off x="793102" y="3946849"/>
            <a:ext cx="4142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en-US" sz="1600" dirty="0" err="1"/>
              <a:t>recisa</a:t>
            </a:r>
            <a:r>
              <a:rPr lang="en-US" sz="1600" dirty="0"/>
              <a:t> que o local </a:t>
            </a:r>
            <a:r>
              <a:rPr lang="en-US" sz="1600" dirty="0" err="1"/>
              <a:t>seja</a:t>
            </a:r>
            <a:r>
              <a:rPr lang="en-US" sz="1600" dirty="0"/>
              <a:t> </a:t>
            </a:r>
            <a:r>
              <a:rPr lang="en-US" sz="1600" dirty="0" err="1"/>
              <a:t>perto</a:t>
            </a:r>
            <a:r>
              <a:rPr lang="en-US" sz="1600" dirty="0"/>
              <a:t> da </a:t>
            </a:r>
            <a:r>
              <a:rPr lang="en-US" sz="1600" dirty="0" err="1"/>
              <a:t>sua</a:t>
            </a:r>
            <a:r>
              <a:rPr lang="en-US" sz="1600" dirty="0"/>
              <a:t> casa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consegue</a:t>
            </a:r>
            <a:r>
              <a:rPr lang="en-US" sz="1600" dirty="0"/>
              <a:t> </a:t>
            </a:r>
            <a:r>
              <a:rPr lang="en-US" sz="1600" dirty="0" err="1"/>
              <a:t>levar</a:t>
            </a:r>
            <a:r>
              <a:rPr lang="en-US" sz="1600" dirty="0"/>
              <a:t> as </a:t>
            </a:r>
            <a:r>
              <a:rPr lang="en-US" sz="1600" dirty="0" err="1"/>
              <a:t>compras</a:t>
            </a:r>
            <a:r>
              <a:rPr lang="en-US" sz="1600" dirty="0"/>
              <a:t> </a:t>
            </a:r>
            <a:r>
              <a:rPr lang="en-US" sz="1600" dirty="0" err="1"/>
              <a:t>sem</a:t>
            </a:r>
            <a:r>
              <a:rPr lang="en-US" sz="1600" dirty="0"/>
              <a:t> </a:t>
            </a:r>
            <a:r>
              <a:rPr lang="en-US" sz="1600" dirty="0" err="1"/>
              <a:t>estar</a:t>
            </a:r>
            <a:r>
              <a:rPr lang="en-US" sz="1600" dirty="0"/>
              <a:t> de </a:t>
            </a:r>
            <a:r>
              <a:rPr lang="en-US" sz="1600" dirty="0" err="1"/>
              <a:t>carro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Prefere</a:t>
            </a:r>
            <a:r>
              <a:rPr lang="en-US" sz="1600" dirty="0"/>
              <a:t> </a:t>
            </a:r>
            <a:r>
              <a:rPr lang="en-US" sz="1600" dirty="0" err="1"/>
              <a:t>conhecer</a:t>
            </a:r>
            <a:r>
              <a:rPr lang="en-US" sz="1600" dirty="0"/>
              <a:t> o </a:t>
            </a:r>
            <a:r>
              <a:rPr lang="en-US" sz="1600" dirty="0" err="1"/>
              <a:t>veterinário</a:t>
            </a:r>
            <a:r>
              <a:rPr lang="en-US" sz="1600" dirty="0"/>
              <a:t> do que </a:t>
            </a:r>
            <a:r>
              <a:rPr lang="en-US" sz="1600" dirty="0" err="1"/>
              <a:t>levar</a:t>
            </a:r>
            <a:r>
              <a:rPr lang="en-US" sz="1600" dirty="0"/>
              <a:t> a um </a:t>
            </a:r>
            <a:r>
              <a:rPr lang="en-US" sz="1600" dirty="0" err="1"/>
              <a:t>estranho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 </a:t>
            </a:r>
            <a:r>
              <a:rPr lang="en-US" sz="1600" dirty="0" err="1"/>
              <a:t>seu</a:t>
            </a:r>
            <a:r>
              <a:rPr lang="en-US" sz="1600" dirty="0"/>
              <a:t> pet </a:t>
            </a:r>
            <a:r>
              <a:rPr lang="en-US" sz="1600" dirty="0" err="1"/>
              <a:t>já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acostumado</a:t>
            </a:r>
            <a:r>
              <a:rPr lang="en-US" sz="1600" dirty="0"/>
              <a:t> com o </a:t>
            </a:r>
            <a:r>
              <a:rPr lang="en-US" sz="1600" dirty="0" err="1"/>
              <a:t>banho</a:t>
            </a:r>
            <a:r>
              <a:rPr lang="en-US" sz="1600" dirty="0"/>
              <a:t> e </a:t>
            </a:r>
            <a:r>
              <a:rPr lang="en-US" sz="1600" dirty="0" err="1"/>
              <a:t>tosa</a:t>
            </a:r>
            <a:r>
              <a:rPr lang="en-US" sz="1600" dirty="0"/>
              <a:t>, pois </a:t>
            </a:r>
            <a:r>
              <a:rPr lang="en-US" sz="1600" dirty="0" err="1"/>
              <a:t>já</a:t>
            </a:r>
            <a:r>
              <a:rPr lang="en-US" sz="1600" dirty="0"/>
              <a:t> </a:t>
            </a:r>
            <a:r>
              <a:rPr lang="en-US" sz="1600" dirty="0" err="1"/>
              <a:t>conhece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funcionários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14200-9704-4EDD-9576-67FC63CDDE74}"/>
              </a:ext>
            </a:extLst>
          </p:cNvPr>
          <p:cNvSpPr txBox="1"/>
          <p:nvPr/>
        </p:nvSpPr>
        <p:spPr>
          <a:xfrm>
            <a:off x="6671387" y="1395861"/>
            <a:ext cx="3974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30 – 50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Casado ou amasiado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possui carro com meio de transporte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Acredita mais na comunicação pessoal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trabalha em 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1537C0-B856-4DCB-BCC9-399D4AB2E090}"/>
              </a:ext>
            </a:extLst>
          </p:cNvPr>
          <p:cNvSpPr txBox="1"/>
          <p:nvPr/>
        </p:nvSpPr>
        <p:spPr>
          <a:xfrm>
            <a:off x="6671387" y="3946849"/>
            <a:ext cx="4469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Petshop possuir um sistema de entregas para clientes que tem dificuldade de sair de casa.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Possuir um sistema de cadastro para clientes que gerem pontos de fidelidade.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B41AE8-D760-46BE-822A-33A768BED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15" y="546776"/>
            <a:ext cx="1888236" cy="17275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5073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3860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Primeira Comunicação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4670318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Deslocando para o Pet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699492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Chega ao </a:t>
            </a:r>
            <a:r>
              <a:rPr lang="pt-BR" sz="1632" dirty="0" err="1"/>
              <a:t>PetShop</a:t>
            </a:r>
            <a:endParaRPr lang="pt-BR" sz="1632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25514" y="191084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4670318" y="2064582"/>
            <a:ext cx="1847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Fica meio chateado pela compra ser mais cara por ser um petshop de bairro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25514" y="1164120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25514" y="196274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94410" y="3729506"/>
            <a:ext cx="829309" cy="829309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251" y="2961998"/>
            <a:ext cx="829309" cy="829309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94410" y="1922553"/>
            <a:ext cx="829309" cy="829309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94410" y="1032650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94410" y="140095"/>
            <a:ext cx="829309" cy="829309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8889" y="2961998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25514" y="2989195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91865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466101" y="4006926"/>
            <a:ext cx="1847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Irei comprar ração para o meu pet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 deixarei ele para banho e tosa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995298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25514" y="4006925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25514" y="5109130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919181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532757" y="113652"/>
            <a:ext cx="829309" cy="829309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98889" y="5025582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577811" y="2751862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577811" y="933582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24828" y="5042272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32790" y="5945711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466100" y="5957945"/>
            <a:ext cx="1847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Separar o pedido para o cliente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Marcar horário para o Pet no banho e tosa</a:t>
            </a:r>
          </a:p>
        </p:txBody>
      </p:sp>
      <p:sp>
        <p:nvSpPr>
          <p:cNvPr id="35" name="Retângulo 13">
            <a:extLst>
              <a:ext uri="{FF2B5EF4-FFF2-40B4-BE49-F238E27FC236}">
                <a16:creationId xmlns:a16="http://schemas.microsoft.com/office/drawing/2014/main" id="{2F9B598D-8C9D-4B91-9E42-D54EB5CB75D5}"/>
              </a:ext>
            </a:extLst>
          </p:cNvPr>
          <p:cNvSpPr/>
          <p:nvPr/>
        </p:nvSpPr>
        <p:spPr>
          <a:xfrm>
            <a:off x="2538480" y="2115147"/>
            <a:ext cx="1847763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Liga para o </a:t>
            </a:r>
            <a:r>
              <a:rPr lang="pt-BR" sz="1632" dirty="0" err="1">
                <a:latin typeface="Exo 2" panose="00000500000000000000" pitchFamily="50" charset="0"/>
              </a:rPr>
              <a:t>PetShop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38" name="Retângulo 31">
            <a:extLst>
              <a:ext uri="{FF2B5EF4-FFF2-40B4-BE49-F238E27FC236}">
                <a16:creationId xmlns:a16="http://schemas.microsoft.com/office/drawing/2014/main" id="{93E65C85-4B74-4408-BF32-4380BC449D75}"/>
              </a:ext>
            </a:extLst>
          </p:cNvPr>
          <p:cNvSpPr/>
          <p:nvPr/>
        </p:nvSpPr>
        <p:spPr>
          <a:xfrm>
            <a:off x="4752101" y="4006926"/>
            <a:ext cx="18477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Poderia ter um petshop grande com frete grátis para economizar na minha compra</a:t>
            </a:r>
          </a:p>
        </p:txBody>
      </p:sp>
      <p:sp>
        <p:nvSpPr>
          <p:cNvPr id="40" name="Retângulo 50">
            <a:extLst>
              <a:ext uri="{FF2B5EF4-FFF2-40B4-BE49-F238E27FC236}">
                <a16:creationId xmlns:a16="http://schemas.microsoft.com/office/drawing/2014/main" id="{DDAF062C-19CD-44F5-993B-24FA5D702773}"/>
              </a:ext>
            </a:extLst>
          </p:cNvPr>
          <p:cNvSpPr/>
          <p:nvPr/>
        </p:nvSpPr>
        <p:spPr>
          <a:xfrm>
            <a:off x="4752100" y="5927272"/>
            <a:ext cx="1847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Montar um app ou aplicação web para plano de fidelidade </a:t>
            </a: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B085CB28-D982-4558-8C42-97B08D860473}"/>
              </a:ext>
            </a:extLst>
          </p:cNvPr>
          <p:cNvSpPr/>
          <p:nvPr/>
        </p:nvSpPr>
        <p:spPr>
          <a:xfrm>
            <a:off x="6994920" y="2022150"/>
            <a:ext cx="1847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Fica meio chateado pela compra ser mais cara por ser um petshop de bairro</a:t>
            </a:r>
          </a:p>
        </p:txBody>
      </p:sp>
      <p:pic>
        <p:nvPicPr>
          <p:cNvPr id="42" name="Gráfico 27" descr="Rosto surpreso sem preenchimento ">
            <a:extLst>
              <a:ext uri="{FF2B5EF4-FFF2-40B4-BE49-F238E27FC236}">
                <a16:creationId xmlns:a16="http://schemas.microsoft.com/office/drawing/2014/main" id="{AB3629DA-7626-4AC8-9B6C-885FD76EA3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4828" y="2961998"/>
            <a:ext cx="829309" cy="829309"/>
          </a:xfrm>
          <a:prstGeom prst="rect">
            <a:avLst/>
          </a:prstGeom>
        </p:spPr>
      </p:pic>
      <p:sp>
        <p:nvSpPr>
          <p:cNvPr id="44" name="Retângulo 31">
            <a:extLst>
              <a:ext uri="{FF2B5EF4-FFF2-40B4-BE49-F238E27FC236}">
                <a16:creationId xmlns:a16="http://schemas.microsoft.com/office/drawing/2014/main" id="{687AC4E7-B9B7-42F7-8614-E5F27CC6AFF0}"/>
              </a:ext>
            </a:extLst>
          </p:cNvPr>
          <p:cNvSpPr/>
          <p:nvPr/>
        </p:nvSpPr>
        <p:spPr>
          <a:xfrm>
            <a:off x="7077825" y="4006926"/>
            <a:ext cx="184776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050" dirty="0">
                <a:latin typeface="Exo 2" panose="00000500000000000000" pitchFamily="50" charset="0"/>
              </a:rPr>
              <a:t>Verifica que o valor de sua compra será a mesma que um </a:t>
            </a:r>
            <a:r>
              <a:rPr lang="pt-BR" sz="1050" dirty="0" err="1">
                <a:latin typeface="Exo 2" panose="00000500000000000000" pitchFamily="50" charset="0"/>
              </a:rPr>
              <a:t>PetShop</a:t>
            </a:r>
            <a:r>
              <a:rPr lang="pt-BR" sz="1050" dirty="0">
                <a:latin typeface="Exo 2" panose="00000500000000000000" pitchFamily="50" charset="0"/>
              </a:rPr>
              <a:t> grande, pois teria que gastar com </a:t>
            </a:r>
            <a:r>
              <a:rPr lang="pt-BR" sz="1050" dirty="0" err="1">
                <a:latin typeface="Exo 2" panose="00000500000000000000" pitchFamily="50" charset="0"/>
              </a:rPr>
              <a:t>uber</a:t>
            </a:r>
            <a:endParaRPr lang="pt-BR" sz="1050" dirty="0">
              <a:latin typeface="Exo 2" panose="00000500000000000000" pitchFamily="50" charset="0"/>
            </a:endParaRPr>
          </a:p>
        </p:txBody>
      </p:sp>
      <p:sp>
        <p:nvSpPr>
          <p:cNvPr id="48" name="Retângulo 50">
            <a:extLst>
              <a:ext uri="{FF2B5EF4-FFF2-40B4-BE49-F238E27FC236}">
                <a16:creationId xmlns:a16="http://schemas.microsoft.com/office/drawing/2014/main" id="{6302A2C5-A4D9-41DD-9ABD-385EEBD6658A}"/>
              </a:ext>
            </a:extLst>
          </p:cNvPr>
          <p:cNvSpPr/>
          <p:nvPr/>
        </p:nvSpPr>
        <p:spPr>
          <a:xfrm>
            <a:off x="7289763" y="5917579"/>
            <a:ext cx="1847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Mostrar como o plano de fidelidade trás benefícios para  suas compras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510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Exo 2</vt:lpstr>
      <vt:lpstr>Rockwell</vt:lpstr>
      <vt:lpstr>Office Theme</vt:lpstr>
      <vt:lpstr>PowerPoint Presentation</vt:lpstr>
      <vt:lpstr>Qual o negócio do Projeto: </vt:lpstr>
      <vt:lpstr>Pesquisas: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10</cp:revision>
  <dcterms:created xsi:type="dcterms:W3CDTF">2020-08-31T14:26:59Z</dcterms:created>
  <dcterms:modified xsi:type="dcterms:W3CDTF">2020-09-06T17:43:21Z</dcterms:modified>
</cp:coreProperties>
</file>