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26FB-2059-4C17-A9F4-453A10878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1E88A-924D-4D35-A13D-D1B1FFD94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DDAA1-CB46-4E50-AEF3-01C2DC362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DA73-2AD9-450F-9F4B-DF0A8FCA8D5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1075D-AC45-42C8-9C0D-352DDC02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96256-5091-45B5-98FE-A24D4842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A148-48D8-4D78-867C-D6EA349A1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4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D1A9B-A7A5-41F5-9063-0EDC2F55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7EA3C-6D52-46CD-B2CC-98552B8F0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E0CE1-7A58-46F4-92A3-30A35125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DA73-2AD9-450F-9F4B-DF0A8FCA8D5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F99C0-E539-4827-A7F6-E7AD345F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1F7B6-E930-4659-B318-90141A70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A148-48D8-4D78-867C-D6EA349A1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CB8EB5-4203-4F70-98C1-A36893585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E8AD9-17F5-4D52-83E7-0FB64FB0A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12A31-D1F5-4604-9C52-304B1A9A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DA73-2AD9-450F-9F4B-DF0A8FCA8D5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A7A43-8375-4D6E-9CE4-8C720FA4B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906D1-CAFF-4D19-A11B-2B5898552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A148-48D8-4D78-867C-D6EA349A1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1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FAF35-35C6-4557-9BE7-CB6040C6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BF8B8-25F3-4C1E-B7A1-7ABC0F859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F4E4B-A9EC-46E2-AA3D-989B5337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DA73-2AD9-450F-9F4B-DF0A8FCA8D5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5D468-C4A8-4F06-8919-EFCBEC41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1EB3D-BD26-4848-880B-185779C22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A148-48D8-4D78-867C-D6EA349A1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2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F45F-12E8-4C1C-8A0A-2A859F160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1208A-1CD8-4DD5-B060-ED2504091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B62BE-366B-4129-945F-5ECC5C49A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DA73-2AD9-450F-9F4B-DF0A8FCA8D5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B9914-1CD0-4F38-A744-F976E4B5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5234A-3DFD-45D5-89FC-19D2FD7B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A148-48D8-4D78-867C-D6EA349A1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4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8A55-57AF-43F0-AB26-59461CA9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71767-EE71-4137-B1FA-939E2F4EB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6B8DE-E50E-47ED-B31C-7F0BEECE0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BF247-FF02-4BDF-9EE8-97D7968A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DA73-2AD9-450F-9F4B-DF0A8FCA8D5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CC890-00F6-4421-AAE5-5F688803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CCFF6-F761-4173-8088-ABAEE932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A148-48D8-4D78-867C-D6EA349A1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9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480E-96D4-44D1-9F29-6F58390D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437B6-1EA6-475B-817B-11317B48D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43BAB-96DD-45CF-BFFA-DB7A6EC20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EA86FE-12C0-4B5C-B3B5-138202727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FB8E82-373B-465D-9BBB-79E5F3822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881D6A-E865-469E-A669-44ECDB03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DA73-2AD9-450F-9F4B-DF0A8FCA8D5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8094BB-6FF0-4CFC-AFE9-0EA632161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069525-0CC8-4EED-9B50-5324A4C1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A148-48D8-4D78-867C-D6EA349A1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2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8F20E-04A4-4A2D-805F-3D3FFBD2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1EA0A8-EA21-4D15-9036-BBB0175B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DA73-2AD9-450F-9F4B-DF0A8FCA8D5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3A5C6-AB87-4F0A-AD96-0B8F9FAA0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7726C7-849D-4B6C-9D59-67C2B00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A148-48D8-4D78-867C-D6EA349A1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8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3146D-791E-4DB8-9D64-6E4D4602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DA73-2AD9-450F-9F4B-DF0A8FCA8D5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8EBA85-5B31-40D9-A878-91B39EEB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58EF2-1828-4CE7-B8C1-BDA4084C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A148-48D8-4D78-867C-D6EA349A1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0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682A9-D2CA-4202-97A2-379CB4E23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B389C-0880-4241-B84B-6F395405A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C5957-90FB-43BA-B31C-B4FB29997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29E23-DEE5-4C27-BBB4-1B57D84B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DA73-2AD9-450F-9F4B-DF0A8FCA8D5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5AE24-7EC4-440E-A538-62469B29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07DD4-C04C-4EAB-9B0F-44948AB8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A148-48D8-4D78-867C-D6EA349A1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5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1919-CD4C-4313-BBA3-653062ABA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9B2AC-C079-4EBF-AEA6-E023CB6AB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742F5-5B00-4552-A4D3-508C829C3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49237-AB4E-4C3C-A8C7-B9B80FE7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DA73-2AD9-450F-9F4B-DF0A8FCA8D5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A70EB-FD77-4D9D-A8F0-A978538B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86ECE-5DF6-408D-944E-C69216FF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A148-48D8-4D78-867C-D6EA349A1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7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DFB5F-1646-424B-BDD0-6D315037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95086-42BD-48D2-BE01-961EDCEFC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D2396-B6D6-4422-A2BC-0A7D32B70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BDA73-2AD9-450F-9F4B-DF0A8FCA8D5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87CDB-270B-457A-8BCA-659B1F1E4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36DA5-42F9-49C5-B8A2-06D37E297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DA148-48D8-4D78-867C-D6EA349A1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8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842D3D-8B1A-48F1-942F-B70370DAB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035" y="354063"/>
            <a:ext cx="9121930" cy="61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34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Azevedo, Mike Melo</dc:creator>
  <cp:lastModifiedBy>Azevedo, Mike Melo</cp:lastModifiedBy>
  <cp:revision>1</cp:revision>
  <dcterms:created xsi:type="dcterms:W3CDTF">2020-09-30T21:18:15Z</dcterms:created>
  <dcterms:modified xsi:type="dcterms:W3CDTF">2020-09-30T21:18:32Z</dcterms:modified>
</cp:coreProperties>
</file>