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93D9-CF44-4616-A9AF-9D45BF8F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08F6A-EBF7-4F01-A9F3-DF884188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9858-A7F2-4F7B-8613-51A6B55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6D54-58BF-4C81-8BBF-2542DAEB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36FE-7164-46AC-A492-1B669118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2B0-B432-458E-90FE-7E9D057E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0C5B9-DAC1-4DDC-82EB-4D5212A1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312E-D165-4318-840C-05224DB6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A5E6-8D60-4483-AE63-F2B2CD3F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491B-9E69-42FF-A9E7-5F3E240A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EF480-8530-4B50-99EF-A479A86CE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4A50-533A-40E6-BC93-BCDFDFC4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D590-3D20-4733-BADC-13697644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277F-6D91-4A9E-B8BC-01DBCF35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F141-58D2-415C-B9D9-6E7E39D8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993E-1A5C-4C07-8E3A-F7C63699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B4BB-DC91-4A31-AEBD-076FEC8B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5278-F275-430C-A49C-3216FAFD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94EF-BEC4-4763-A468-16358DB2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0DA4-F042-441D-A410-F670BEB2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6FE2-0C3E-4E06-AF74-ACB28A8B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9994-6154-4338-B25F-2843ADC6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7E8E-F93C-471B-B4C4-9A67B45E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93E2-69C0-49FF-AD26-FC48E566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ACB5-E91B-4E2A-A53F-AE2A61A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D749-E8EA-43EC-B699-93009D12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9F48-6CD0-4967-97C9-589067373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FDCB9-B08F-4B24-A14A-CD73AC54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ACF0-F83E-47CC-8C44-CF8DCADB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10BB-85D3-4C42-A2E8-1EC68620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DE39-F163-4999-B1B7-21C37AA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4A0-C915-4CF5-882F-ABD6A7EC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F580-4F1B-4C5A-9767-CADB0C77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5E01-8A0C-4F6C-AA08-57F2EE54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A7FF8-772A-42BA-99A9-82EA8E0A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E593F-C246-4BAF-9285-36FE241A9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A1467-7CB0-4251-9AAE-9BFF0039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9F09C-78DC-4F6C-85D8-CC4C97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99137-FFAC-4934-AD83-A72E5DC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41F8-78CC-47CA-965D-986581FC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74F7F-7520-4799-9122-02278F0D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FF7B7-61D4-4466-B041-0862A58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BA17-64E3-4CF2-B1FA-13A10782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7C647-8E19-46FE-98D2-90EDFCD4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E4B2-2930-4B08-83FB-CD0B4059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D733F-2895-4636-AE83-18A92B32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1161-7378-486C-B29E-40AF9E3D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4162-1B91-41AC-BF7E-A26E76DD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EAC04-8786-4043-A3C8-579FD001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9963-6BBD-4399-AEE1-F4044EB2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914B-63A4-49E6-897C-CA03BCC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CE60-60A1-459C-A926-FEEC3DF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6882-F805-40F2-8D05-F73879E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8A377-727E-4E8E-96D7-80283416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7B66-D676-4211-AC00-6D9C3032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54259-C04E-4578-A1F2-5E0F1FA5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26B9D-287B-4CA8-B9CD-218CDA58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7180-7EA2-453F-AF07-0FC48BE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801DA-A562-4DE9-A179-E9E50833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98B9-8228-4066-87C1-FACC5BE4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F8B7-FC98-47AF-9BAD-8C9E350E9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B1B9-752B-4B42-B5C5-33E20D1EC2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ADF9-BB92-4874-B3C2-F3F4C8B05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6D73-6092-4D6F-91B0-0601232F0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C713-B8C5-49EA-B067-0E2DF14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9B5E9-265D-48BC-8887-BB3730619117}"/>
              </a:ext>
            </a:extLst>
          </p:cNvPr>
          <p:cNvSpPr txBox="1"/>
          <p:nvPr/>
        </p:nvSpPr>
        <p:spPr>
          <a:xfrm>
            <a:off x="852256" y="449230"/>
            <a:ext cx="10910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Tela de videoconferência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27FD8-A877-4A49-A59C-6C4F178B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18" y="1457143"/>
            <a:ext cx="3970364" cy="4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9B5E9-265D-48BC-8887-BB3730619117}"/>
              </a:ext>
            </a:extLst>
          </p:cNvPr>
          <p:cNvSpPr txBox="1"/>
          <p:nvPr/>
        </p:nvSpPr>
        <p:spPr>
          <a:xfrm>
            <a:off x="852256" y="449230"/>
            <a:ext cx="10910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Tela de mensagens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9CBD1-93B3-48C8-AB6F-1BE0B446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59" y="1325697"/>
            <a:ext cx="3939881" cy="48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F6D4E3-38FD-4A02-8738-1D0F75545F89}"/>
              </a:ext>
            </a:extLst>
          </p:cNvPr>
          <p:cNvSpPr/>
          <p:nvPr/>
        </p:nvSpPr>
        <p:spPr>
          <a:xfrm>
            <a:off x="4856085" y="1020932"/>
            <a:ext cx="6303146" cy="51668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076D0-1303-435C-99DD-0B02C6DE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15" y="300885"/>
            <a:ext cx="2644369" cy="2408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9CABC-65CB-4563-932D-EBB1793DFE66}"/>
              </a:ext>
            </a:extLst>
          </p:cNvPr>
          <p:cNvSpPr/>
          <p:nvPr/>
        </p:nvSpPr>
        <p:spPr>
          <a:xfrm>
            <a:off x="5237825" y="1198485"/>
            <a:ext cx="2760956" cy="194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D0EFF-9DFC-4929-9FFC-4C15B17916D2}"/>
              </a:ext>
            </a:extLst>
          </p:cNvPr>
          <p:cNvSpPr txBox="1"/>
          <p:nvPr/>
        </p:nvSpPr>
        <p:spPr>
          <a:xfrm>
            <a:off x="5237825" y="1402672"/>
            <a:ext cx="276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Cliente </a:t>
            </a:r>
            <a:r>
              <a:rPr lang="pt-BR" sz="1600" dirty="0" err="1"/>
              <a:t>side</a:t>
            </a:r>
            <a:r>
              <a:rPr lang="pt-BR" sz="1600" dirty="0"/>
              <a:t> Web </a:t>
            </a:r>
            <a:r>
              <a:rPr lang="pt-BR" sz="1600" dirty="0" err="1"/>
              <a:t>Application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42C60-7D5A-4494-B652-4558A3A1DC0C}"/>
              </a:ext>
            </a:extLst>
          </p:cNvPr>
          <p:cNvSpPr txBox="1"/>
          <p:nvPr/>
        </p:nvSpPr>
        <p:spPr>
          <a:xfrm>
            <a:off x="5459766" y="1701558"/>
            <a:ext cx="2441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781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3</cp:revision>
  <dcterms:created xsi:type="dcterms:W3CDTF">2020-10-18T23:50:51Z</dcterms:created>
  <dcterms:modified xsi:type="dcterms:W3CDTF">2020-10-19T01:11:40Z</dcterms:modified>
</cp:coreProperties>
</file>