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9E14-2216-46C3-9376-7607CB702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CB8A2-E703-4BCC-AA10-EA5B3CDF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C124-3A01-4175-9CDD-39649E1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1BAE-C760-4A47-8CBA-BC51529B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208B-B5F9-448D-A6EB-1D8A0E3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6723-98F1-4016-B616-8E963658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AAE60-2FFA-45EC-A524-40F252760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E8FDF-39F7-48A8-B3C3-5CBBBD87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98EE-D498-46A4-B87B-D6FFEE86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0702-2911-4268-8EBA-F2D6E649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6C85B-F190-4C0F-9CB1-C89B07A9F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A6908-6F9C-4E59-BE40-464C6B947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3091-996E-4244-9A4D-25D691A3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7D31-5E84-4235-94F9-3D8837D3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B6E1-29C3-460B-B42F-82309A13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FF75-8E1C-49B6-94DA-2772B6FA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CAED-4085-4B02-9B84-296E897E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685E3-7894-4B0E-A4BB-FF3DC7A5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3974-2A51-4B83-BC18-2C5B8940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6948-F5EF-41E8-A1BA-63584A4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1C94-94EE-4CFB-BF25-0BACB922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4518B-542F-4C75-9124-301D9F166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708F-E2F2-460B-B270-1D831851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9D79-0D13-4E0B-9F6F-779D250B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F18E-9775-4213-AC0B-5BC0B540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6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A99E-108A-4307-A0DC-3C6E406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BA06-577B-48A2-9598-CF3C67562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78185-5675-473D-9BF0-AC8D590F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DB452-0176-405C-9FF5-826C1D78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EFEC-0167-4DE5-918C-E84A6305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CC740-FE0B-4207-92F2-9F1D1D87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FA1F-1F0A-4101-9252-509849BF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3EEC-D227-4CE4-BEE9-94B63F81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4774B-D7FB-41E6-A60B-5E644D7E1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63800-A03D-4567-AC45-D1DBE0552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5DD5C-05E9-4F92-86C4-618A4CC64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84AAB-30DA-4DE2-AEFD-49264E99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92922-063D-4902-ACF8-1ABCF635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DC683-65FD-4560-8DE0-F9DA3701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11C8-7D2C-4616-95FA-8BF5D534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DF0B9-ED83-4841-BA47-1E5FCD6E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1C152-BAA6-4A1F-9934-C85C838A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1A092-AB65-4027-AC7D-133E460C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BB63F-FFE2-4799-BCD2-E579ADDC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92FBC-C138-46BF-9E99-EEA26A43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80C50-167E-4B1C-B631-9F952E74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940A-B005-450C-B0FF-1C074001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4C9C-BA92-4D84-9685-FAAAC2FE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BF81D-15A6-48E5-9BE4-EDC987C63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5802-FDFA-4B29-A33E-C6905E09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1C22-E116-4C78-93B5-D4C96AE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B3CE-26D5-4994-8522-83A125A8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21D7-1DF3-4C37-93C3-B6E5BE7C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EDF7F-001A-4AEA-9293-E9B7B610B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98A1-3AA8-44B7-871A-E82C78B44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9C27D-7ABC-4C23-9524-EB60CED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C4850-0710-47CB-B099-67478675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2F8D-7ECC-4870-B812-D2AEEDF9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98410-5926-4ECC-A2B5-5CC7E9FE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079C6-86FE-4498-8C80-2D822EA3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6571-DDD5-4E17-832A-351DB451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836F-E0E0-408F-8C9E-71B555F8A1A7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9B59-EB00-4D8F-9F06-E89857C3A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4DD40-AE1B-47E5-A075-47134B28C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613D-DD2A-4FFC-BD48-417DD9F9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9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41065-C386-4CF6-82FD-C8ACCDC6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49" y="1500973"/>
            <a:ext cx="5791702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Azevedo, Mike Melo</dc:creator>
  <cp:lastModifiedBy>Azevedo, Mike Melo</cp:lastModifiedBy>
  <cp:revision>1</cp:revision>
  <dcterms:created xsi:type="dcterms:W3CDTF">2020-06-01T21:42:24Z</dcterms:created>
  <dcterms:modified xsi:type="dcterms:W3CDTF">2020-06-01T21:42:52Z</dcterms:modified>
</cp:coreProperties>
</file>